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9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-80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pPr/>
              <a:t>2017-02-17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6763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pPr/>
              <a:t>2017-02-17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794241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pPr/>
              <a:t>2017-02-17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32740644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pPr/>
              <a:t>2017-02-17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828179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pPr/>
              <a:t>2017-02-17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11355431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pPr/>
              <a:t>2017-02-17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2675740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pPr/>
              <a:t>2017-02-17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60398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pPr/>
              <a:t>2017-02-17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82754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pPr/>
              <a:t>2017-02-17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551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pPr/>
              <a:t>2017-02-17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63105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pPr/>
              <a:t>2017-02-17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6342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pPr/>
              <a:t>2017-02-17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65377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pPr/>
              <a:t>2017-02-17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04697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pPr/>
              <a:t>2017-02-17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7541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1A48-F18A-45B3-BC05-1E27DA3F88AF}" type="datetimeFigureOut">
              <a:rPr lang="en-US" smtClean="0"/>
              <a:pPr/>
              <a:t>2017-02-17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7338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pPr/>
              <a:t>2017-02-17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7518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B261-8843-42D1-AAFC-05E20E2D9B97}" type="datetimeFigureOut">
              <a:rPr lang="en-US" smtClean="0"/>
              <a:pPr/>
              <a:t>2017-02-17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34264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453647" y="239270"/>
            <a:ext cx="7298104" cy="117962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800" b="1" dirty="0" smtClean="0"/>
              <a:t>      EL AUTOCONTROL</a:t>
            </a:r>
            <a:endParaRPr lang="es-CO" sz="2800" b="1" dirty="0"/>
          </a:p>
        </p:txBody>
      </p:sp>
      <p:pic>
        <p:nvPicPr>
          <p:cNvPr id="9" name="Imagen 8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647" y="288548"/>
            <a:ext cx="1750320" cy="1098818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CuadroTexto 4"/>
          <p:cNvSpPr txBox="1"/>
          <p:nvPr/>
        </p:nvSpPr>
        <p:spPr>
          <a:xfrm>
            <a:off x="2462679" y="1695971"/>
            <a:ext cx="9028090" cy="707886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2000" dirty="0" smtClean="0"/>
              <a:t>Es un compromiso que debemos tener todos los funcionarios de la I.T.T.B., para mejorar el trabajo y los resultados.</a:t>
            </a:r>
            <a:endParaRPr lang="es-CO" sz="2000" dirty="0"/>
          </a:p>
        </p:txBody>
      </p:sp>
      <p:sp>
        <p:nvSpPr>
          <p:cNvPr id="8" name="Rectángulo 7"/>
          <p:cNvSpPr/>
          <p:nvPr/>
        </p:nvSpPr>
        <p:spPr>
          <a:xfrm>
            <a:off x="3876689" y="2939811"/>
            <a:ext cx="5666704" cy="2830368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800" b="1" dirty="0" smtClean="0"/>
              <a:t>Cómo</a:t>
            </a:r>
            <a:r>
              <a:rPr lang="es-CO" dirty="0" smtClean="0"/>
              <a:t>?:</a:t>
            </a:r>
          </a:p>
          <a:p>
            <a:pPr algn="ctr"/>
            <a:r>
              <a:rPr lang="es-CO" dirty="0" smtClean="0"/>
              <a:t>.</a:t>
            </a:r>
            <a:r>
              <a:rPr lang="es-CO" sz="2400" dirty="0" smtClean="0"/>
              <a:t>Evaluando la propia gestión </a:t>
            </a:r>
          </a:p>
          <a:p>
            <a:pPr algn="ctr"/>
            <a:r>
              <a:rPr lang="es-CO" sz="2400" dirty="0" smtClean="0"/>
              <a:t>. Detectando desviaciones</a:t>
            </a:r>
          </a:p>
          <a:p>
            <a:pPr algn="ctr"/>
            <a:r>
              <a:rPr lang="es-CO" sz="2400" dirty="0" smtClean="0"/>
              <a:t>. Efectuando correctivos</a:t>
            </a:r>
          </a:p>
          <a:p>
            <a:pPr algn="ctr"/>
            <a:r>
              <a:rPr lang="es-CO" sz="2400" dirty="0" smtClean="0"/>
              <a:t>. Mejorando continuamente</a:t>
            </a:r>
          </a:p>
          <a:p>
            <a:pPr algn="ctr"/>
            <a:r>
              <a:rPr lang="es-CO" sz="2400" dirty="0" smtClean="0"/>
              <a:t>. Solicitando ayuda, si es necesario</a:t>
            </a:r>
          </a:p>
          <a:p>
            <a:pPr algn="ctr"/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10" name="Elipse 9"/>
          <p:cNvSpPr/>
          <p:nvPr/>
        </p:nvSpPr>
        <p:spPr>
          <a:xfrm>
            <a:off x="10373379" y="5670034"/>
            <a:ext cx="1435994" cy="914400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b="1" dirty="0" smtClean="0"/>
              <a:t>Oficina Asesora de Control Interno</a:t>
            </a:r>
            <a:endParaRPr lang="es-CO" sz="900" b="1" dirty="0"/>
          </a:p>
        </p:txBody>
      </p:sp>
      <p:pic>
        <p:nvPicPr>
          <p:cNvPr id="1026" name="Picture 2" descr="Resultado de imagen para imagenes de semaforo y su tecn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167" y="2650839"/>
            <a:ext cx="2239812" cy="38445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09052694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95</TotalTime>
  <Words>53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Espiral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danna</dc:creator>
  <cp:lastModifiedBy>C.interno ittb</cp:lastModifiedBy>
  <cp:revision>16</cp:revision>
  <dcterms:created xsi:type="dcterms:W3CDTF">2016-10-14T02:20:38Z</dcterms:created>
  <dcterms:modified xsi:type="dcterms:W3CDTF">2017-02-17T18:29:08Z</dcterms:modified>
</cp:coreProperties>
</file>