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78" r:id="rId5"/>
    <p:sldId id="279" r:id="rId6"/>
    <p:sldId id="280" r:id="rId7"/>
    <p:sldId id="281" r:id="rId8"/>
    <p:sldId id="282" r:id="rId9"/>
    <p:sldId id="258" r:id="rId10"/>
    <p:sldId id="263" r:id="rId11"/>
    <p:sldId id="268" r:id="rId12"/>
    <p:sldId id="269" r:id="rId13"/>
    <p:sldId id="270" r:id="rId14"/>
    <p:sldId id="267" r:id="rId15"/>
    <p:sldId id="261" r:id="rId16"/>
    <p:sldId id="271" r:id="rId17"/>
    <p:sldId id="272" r:id="rId18"/>
    <p:sldId id="286" r:id="rId19"/>
    <p:sldId id="273" r:id="rId20"/>
    <p:sldId id="266" r:id="rId2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A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FEBEF2-0109-42F1-A5B6-E2B8B6EFBE18}" v="126" dt="2023-06-30T21:45:28.235"/>
  </p1510:revLst>
</p1510:revInfo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908" y="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LANEACION" userId="d98372ff-809c-412f-bf7e-b69f66766c44" providerId="ADAL" clId="{6EDAAC5C-B674-4CA9-B64F-A5DAB7B007B6}"/>
    <pc:docChg chg="modSld">
      <pc:chgData name="PLANEACION" userId="d98372ff-809c-412f-bf7e-b69f66766c44" providerId="ADAL" clId="{6EDAAC5C-B674-4CA9-B64F-A5DAB7B007B6}" dt="2023-06-23T21:45:58.906" v="333" actId="14100"/>
      <pc:docMkLst>
        <pc:docMk/>
      </pc:docMkLst>
      <pc:sldChg chg="modSp mod">
        <pc:chgData name="PLANEACION" userId="d98372ff-809c-412f-bf7e-b69f66766c44" providerId="ADAL" clId="{6EDAAC5C-B674-4CA9-B64F-A5DAB7B007B6}" dt="2023-06-23T21:45:23.210" v="319" actId="1076"/>
        <pc:sldMkLst>
          <pc:docMk/>
          <pc:sldMk cId="3281594647" sldId="278"/>
        </pc:sldMkLst>
        <pc:picChg chg="mod">
          <ac:chgData name="PLANEACION" userId="d98372ff-809c-412f-bf7e-b69f66766c44" providerId="ADAL" clId="{6EDAAC5C-B674-4CA9-B64F-A5DAB7B007B6}" dt="2023-06-23T21:45:23.210" v="319" actId="1076"/>
          <ac:picMkLst>
            <pc:docMk/>
            <pc:sldMk cId="3281594647" sldId="278"/>
            <ac:picMk id="11" creationId="{D86A19BA-51EB-404A-BCC3-014079C6D40F}"/>
          </ac:picMkLst>
        </pc:picChg>
      </pc:sldChg>
      <pc:sldChg chg="modSp mod">
        <pc:chgData name="PLANEACION" userId="d98372ff-809c-412f-bf7e-b69f66766c44" providerId="ADAL" clId="{6EDAAC5C-B674-4CA9-B64F-A5DAB7B007B6}" dt="2023-06-23T21:45:58.906" v="333" actId="14100"/>
        <pc:sldMkLst>
          <pc:docMk/>
          <pc:sldMk cId="3423586196" sldId="279"/>
        </pc:sldMkLst>
        <pc:spChg chg="mod">
          <ac:chgData name="PLANEACION" userId="d98372ff-809c-412f-bf7e-b69f66766c44" providerId="ADAL" clId="{6EDAAC5C-B674-4CA9-B64F-A5DAB7B007B6}" dt="2023-06-23T21:45:58.906" v="333" actId="14100"/>
          <ac:spMkLst>
            <pc:docMk/>
            <pc:sldMk cId="3423586196" sldId="279"/>
            <ac:spMk id="15" creationId="{00000000-0000-0000-0000-000000000000}"/>
          </ac:spMkLst>
        </pc:spChg>
        <pc:spChg chg="mod">
          <ac:chgData name="PLANEACION" userId="d98372ff-809c-412f-bf7e-b69f66766c44" providerId="ADAL" clId="{6EDAAC5C-B674-4CA9-B64F-A5DAB7B007B6}" dt="2023-06-23T21:45:53.084" v="332" actId="404"/>
          <ac:spMkLst>
            <pc:docMk/>
            <pc:sldMk cId="3423586196" sldId="279"/>
            <ac:spMk id="20" creationId="{FCD35EB3-8ADC-486F-A90B-26C54CEFCA3C}"/>
          </ac:spMkLst>
        </pc:spChg>
      </pc:sldChg>
      <pc:sldChg chg="modSp mod">
        <pc:chgData name="PLANEACION" userId="d98372ff-809c-412f-bf7e-b69f66766c44" providerId="ADAL" clId="{6EDAAC5C-B674-4CA9-B64F-A5DAB7B007B6}" dt="2023-06-23T21:20:54.483" v="265" actId="1037"/>
        <pc:sldMkLst>
          <pc:docMk/>
          <pc:sldMk cId="1736481715" sldId="280"/>
        </pc:sldMkLst>
        <pc:spChg chg="mod">
          <ac:chgData name="PLANEACION" userId="d98372ff-809c-412f-bf7e-b69f66766c44" providerId="ADAL" clId="{6EDAAC5C-B674-4CA9-B64F-A5DAB7B007B6}" dt="2023-06-23T21:20:09.127" v="186" actId="1076"/>
          <ac:spMkLst>
            <pc:docMk/>
            <pc:sldMk cId="1736481715" sldId="280"/>
            <ac:spMk id="9" creationId="{00000000-0000-0000-0000-000000000000}"/>
          </ac:spMkLst>
        </pc:spChg>
        <pc:picChg chg="mod">
          <ac:chgData name="PLANEACION" userId="d98372ff-809c-412f-bf7e-b69f66766c44" providerId="ADAL" clId="{6EDAAC5C-B674-4CA9-B64F-A5DAB7B007B6}" dt="2023-06-23T21:17:56.228" v="2" actId="1036"/>
          <ac:picMkLst>
            <pc:docMk/>
            <pc:sldMk cId="1736481715" sldId="280"/>
            <ac:picMk id="5" creationId="{4DF1B787-3DED-4F14-9498-09CF746A0042}"/>
          </ac:picMkLst>
        </pc:picChg>
        <pc:picChg chg="mod">
          <ac:chgData name="PLANEACION" userId="d98372ff-809c-412f-bf7e-b69f66766c44" providerId="ADAL" clId="{6EDAAC5C-B674-4CA9-B64F-A5DAB7B007B6}" dt="2023-06-23T21:20:48.221" v="256" actId="1037"/>
          <ac:picMkLst>
            <pc:docMk/>
            <pc:sldMk cId="1736481715" sldId="280"/>
            <ac:picMk id="10" creationId="{00000000-0000-0000-0000-000000000000}"/>
          </ac:picMkLst>
        </pc:picChg>
        <pc:picChg chg="mod">
          <ac:chgData name="PLANEACION" userId="d98372ff-809c-412f-bf7e-b69f66766c44" providerId="ADAL" clId="{6EDAAC5C-B674-4CA9-B64F-A5DAB7B007B6}" dt="2023-06-23T21:20:51.625" v="261" actId="1038"/>
          <ac:picMkLst>
            <pc:docMk/>
            <pc:sldMk cId="1736481715" sldId="280"/>
            <ac:picMk id="11" creationId="{00000000-0000-0000-0000-000000000000}"/>
          </ac:picMkLst>
        </pc:picChg>
        <pc:picChg chg="mod">
          <ac:chgData name="PLANEACION" userId="d98372ff-809c-412f-bf7e-b69f66766c44" providerId="ADAL" clId="{6EDAAC5C-B674-4CA9-B64F-A5DAB7B007B6}" dt="2023-06-23T21:20:54.483" v="265" actId="1037"/>
          <ac:picMkLst>
            <pc:docMk/>
            <pc:sldMk cId="1736481715" sldId="280"/>
            <ac:picMk id="12" creationId="{00000000-0000-0000-0000-000000000000}"/>
          </ac:picMkLst>
        </pc:picChg>
      </pc:sldChg>
      <pc:sldChg chg="modSp mod">
        <pc:chgData name="PLANEACION" userId="d98372ff-809c-412f-bf7e-b69f66766c44" providerId="ADAL" clId="{6EDAAC5C-B674-4CA9-B64F-A5DAB7B007B6}" dt="2023-06-23T21:21:06.154" v="268" actId="1076"/>
        <pc:sldMkLst>
          <pc:docMk/>
          <pc:sldMk cId="1920029275" sldId="281"/>
        </pc:sldMkLst>
        <pc:spChg chg="mod">
          <ac:chgData name="PLANEACION" userId="d98372ff-809c-412f-bf7e-b69f66766c44" providerId="ADAL" clId="{6EDAAC5C-B674-4CA9-B64F-A5DAB7B007B6}" dt="2023-06-23T21:18:09.235" v="4" actId="14100"/>
          <ac:spMkLst>
            <pc:docMk/>
            <pc:sldMk cId="1920029275" sldId="281"/>
            <ac:spMk id="14" creationId="{00000000-0000-0000-0000-000000000000}"/>
          </ac:spMkLst>
        </pc:spChg>
        <pc:picChg chg="mod">
          <ac:chgData name="PLANEACION" userId="d98372ff-809c-412f-bf7e-b69f66766c44" providerId="ADAL" clId="{6EDAAC5C-B674-4CA9-B64F-A5DAB7B007B6}" dt="2023-06-23T21:21:06.154" v="268" actId="1076"/>
          <ac:picMkLst>
            <pc:docMk/>
            <pc:sldMk cId="1920029275" sldId="281"/>
            <ac:picMk id="15" creationId="{00000000-0000-0000-0000-000000000000}"/>
          </ac:picMkLst>
        </pc:picChg>
        <pc:picChg chg="mod">
          <ac:chgData name="PLANEACION" userId="d98372ff-809c-412f-bf7e-b69f66766c44" providerId="ADAL" clId="{6EDAAC5C-B674-4CA9-B64F-A5DAB7B007B6}" dt="2023-06-23T21:21:02.403" v="266" actId="1076"/>
          <ac:picMkLst>
            <pc:docMk/>
            <pc:sldMk cId="1920029275" sldId="281"/>
            <ac:picMk id="16" creationId="{00000000-0000-0000-0000-000000000000}"/>
          </ac:picMkLst>
        </pc:picChg>
        <pc:picChg chg="mod">
          <ac:chgData name="PLANEACION" userId="d98372ff-809c-412f-bf7e-b69f66766c44" providerId="ADAL" clId="{6EDAAC5C-B674-4CA9-B64F-A5DAB7B007B6}" dt="2023-06-23T21:21:04.869" v="267" actId="1076"/>
          <ac:picMkLst>
            <pc:docMk/>
            <pc:sldMk cId="1920029275" sldId="281"/>
            <ac:picMk id="17" creationId="{00000000-0000-0000-0000-000000000000}"/>
          </ac:picMkLst>
        </pc:picChg>
      </pc:sldChg>
      <pc:sldChg chg="modSp mod">
        <pc:chgData name="PLANEACION" userId="d98372ff-809c-412f-bf7e-b69f66766c44" providerId="ADAL" clId="{6EDAAC5C-B674-4CA9-B64F-A5DAB7B007B6}" dt="2023-06-23T21:22:07.628" v="318" actId="14100"/>
        <pc:sldMkLst>
          <pc:docMk/>
          <pc:sldMk cId="211365682" sldId="282"/>
        </pc:sldMkLst>
        <pc:spChg chg="mod">
          <ac:chgData name="PLANEACION" userId="d98372ff-809c-412f-bf7e-b69f66766c44" providerId="ADAL" clId="{6EDAAC5C-B674-4CA9-B64F-A5DAB7B007B6}" dt="2023-06-23T21:22:07.628" v="318" actId="14100"/>
          <ac:spMkLst>
            <pc:docMk/>
            <pc:sldMk cId="211365682" sldId="282"/>
            <ac:spMk id="10" creationId="{00000000-0000-0000-0000-000000000000}"/>
          </ac:spMkLst>
        </pc:spChg>
        <pc:picChg chg="mod">
          <ac:chgData name="PLANEACION" userId="d98372ff-809c-412f-bf7e-b69f66766c44" providerId="ADAL" clId="{6EDAAC5C-B674-4CA9-B64F-A5DAB7B007B6}" dt="2023-06-23T21:21:46.550" v="300" actId="1038"/>
          <ac:picMkLst>
            <pc:docMk/>
            <pc:sldMk cId="211365682" sldId="282"/>
            <ac:picMk id="11" creationId="{00000000-0000-0000-0000-000000000000}"/>
          </ac:picMkLst>
        </pc:picChg>
        <pc:picChg chg="mod">
          <ac:chgData name="PLANEACION" userId="d98372ff-809c-412f-bf7e-b69f66766c44" providerId="ADAL" clId="{6EDAAC5C-B674-4CA9-B64F-A5DAB7B007B6}" dt="2023-06-23T21:21:54.479" v="316" actId="1037"/>
          <ac:picMkLst>
            <pc:docMk/>
            <pc:sldMk cId="211365682" sldId="282"/>
            <ac:picMk id="12" creationId="{00000000-0000-0000-0000-000000000000}"/>
          </ac:picMkLst>
        </pc:picChg>
        <pc:picChg chg="mod">
          <ac:chgData name="PLANEACION" userId="d98372ff-809c-412f-bf7e-b69f66766c44" providerId="ADAL" clId="{6EDAAC5C-B674-4CA9-B64F-A5DAB7B007B6}" dt="2023-06-23T21:21:39.237" v="277" actId="14100"/>
          <ac:picMkLst>
            <pc:docMk/>
            <pc:sldMk cId="211365682" sldId="282"/>
            <ac:picMk id="18" creationId="{00000000-0000-0000-0000-000000000000}"/>
          </ac:picMkLst>
        </pc:picChg>
      </pc:sldChg>
    </pc:docChg>
  </pc:docChgLst>
  <pc:docChgLst>
    <pc:chgData name="PLANEACION" userId="d98372ff-809c-412f-bf7e-b69f66766c44" providerId="ADAL" clId="{FBFEBEF2-0109-42F1-A5B6-E2B8B6EFBE18}"/>
    <pc:docChg chg="undo custSel addSld delSld modSld">
      <pc:chgData name="PLANEACION" userId="d98372ff-809c-412f-bf7e-b69f66766c44" providerId="ADAL" clId="{FBFEBEF2-0109-42F1-A5B6-E2B8B6EFBE18}" dt="2023-06-30T21:45:55.305" v="717" actId="1035"/>
      <pc:docMkLst>
        <pc:docMk/>
      </pc:docMkLst>
      <pc:sldChg chg="addSp delSp modSp mod">
        <pc:chgData name="PLANEACION" userId="d98372ff-809c-412f-bf7e-b69f66766c44" providerId="ADAL" clId="{FBFEBEF2-0109-42F1-A5B6-E2B8B6EFBE18}" dt="2023-06-30T21:07:25.734" v="252" actId="14100"/>
        <pc:sldMkLst>
          <pc:docMk/>
          <pc:sldMk cId="2992764617" sldId="258"/>
        </pc:sldMkLst>
        <pc:spChg chg="add mod">
          <ac:chgData name="PLANEACION" userId="d98372ff-809c-412f-bf7e-b69f66766c44" providerId="ADAL" clId="{FBFEBEF2-0109-42F1-A5B6-E2B8B6EFBE18}" dt="2023-06-30T21:07:09.201" v="250" actId="404"/>
          <ac:spMkLst>
            <pc:docMk/>
            <pc:sldMk cId="2992764617" sldId="258"/>
            <ac:spMk id="2" creationId="{F0FA566D-A842-B7D6-B163-F1DAC6606737}"/>
          </ac:spMkLst>
        </pc:spChg>
        <pc:spChg chg="mod">
          <ac:chgData name="PLANEACION" userId="d98372ff-809c-412f-bf7e-b69f66766c44" providerId="ADAL" clId="{FBFEBEF2-0109-42F1-A5B6-E2B8B6EFBE18}" dt="2023-06-30T20:58:12.365" v="114" actId="14100"/>
          <ac:spMkLst>
            <pc:docMk/>
            <pc:sldMk cId="2992764617" sldId="258"/>
            <ac:spMk id="8" creationId="{99E67CC4-7DC1-4AA6-BC03-44BFB57E2CBB}"/>
          </ac:spMkLst>
        </pc:spChg>
        <pc:spChg chg="del">
          <ac:chgData name="PLANEACION" userId="d98372ff-809c-412f-bf7e-b69f66766c44" providerId="ADAL" clId="{FBFEBEF2-0109-42F1-A5B6-E2B8B6EFBE18}" dt="2023-06-30T21:01:29.739" v="145" actId="478"/>
          <ac:spMkLst>
            <pc:docMk/>
            <pc:sldMk cId="2992764617" sldId="258"/>
            <ac:spMk id="10" creationId="{8F4B9A2A-1BF8-D5BD-2FC0-B928FB5AD37B}"/>
          </ac:spMkLst>
        </pc:spChg>
        <pc:spChg chg="add del mod">
          <ac:chgData name="PLANEACION" userId="d98372ff-809c-412f-bf7e-b69f66766c44" providerId="ADAL" clId="{FBFEBEF2-0109-42F1-A5B6-E2B8B6EFBE18}" dt="2023-06-30T20:58:56.954" v="119"/>
          <ac:spMkLst>
            <pc:docMk/>
            <pc:sldMk cId="2992764617" sldId="258"/>
            <ac:spMk id="13" creationId="{CE5F637C-FF03-DAEF-2B74-82EA37A43FA2}"/>
          </ac:spMkLst>
        </pc:spChg>
        <pc:spChg chg="add del mod">
          <ac:chgData name="PLANEACION" userId="d98372ff-809c-412f-bf7e-b69f66766c44" providerId="ADAL" clId="{FBFEBEF2-0109-42F1-A5B6-E2B8B6EFBE18}" dt="2023-06-30T20:58:56.954" v="119"/>
          <ac:spMkLst>
            <pc:docMk/>
            <pc:sldMk cId="2992764617" sldId="258"/>
            <ac:spMk id="17" creationId="{F53F0720-AD5B-2A9D-B5FB-6ED424D954BB}"/>
          </ac:spMkLst>
        </pc:spChg>
        <pc:spChg chg="add mod">
          <ac:chgData name="PLANEACION" userId="d98372ff-809c-412f-bf7e-b69f66766c44" providerId="ADAL" clId="{FBFEBEF2-0109-42F1-A5B6-E2B8B6EFBE18}" dt="2023-06-30T21:01:48.186" v="149" actId="1076"/>
          <ac:spMkLst>
            <pc:docMk/>
            <pc:sldMk cId="2992764617" sldId="258"/>
            <ac:spMk id="21" creationId="{A56CC333-5D53-27AE-535D-F924888E097A}"/>
          </ac:spMkLst>
        </pc:spChg>
        <pc:spChg chg="add mod">
          <ac:chgData name="PLANEACION" userId="d98372ff-809c-412f-bf7e-b69f66766c44" providerId="ADAL" clId="{FBFEBEF2-0109-42F1-A5B6-E2B8B6EFBE18}" dt="2023-06-30T21:06:39.842" v="242" actId="1076"/>
          <ac:spMkLst>
            <pc:docMk/>
            <pc:sldMk cId="2992764617" sldId="258"/>
            <ac:spMk id="23" creationId="{60E6DCC9-1DE3-0E0E-9EFF-C63700B03F2E}"/>
          </ac:spMkLst>
        </pc:spChg>
        <pc:graphicFrameChg chg="add mod">
          <ac:chgData name="PLANEACION" userId="d98372ff-809c-412f-bf7e-b69f66766c44" providerId="ADAL" clId="{FBFEBEF2-0109-42F1-A5B6-E2B8B6EFBE18}" dt="2023-06-30T21:06:47.917" v="244" actId="1076"/>
          <ac:graphicFrameMkLst>
            <pc:docMk/>
            <pc:sldMk cId="2992764617" sldId="258"/>
            <ac:graphicFrameMk id="3" creationId="{AB80BA15-BAD0-B8BA-9DCB-3BD37D810135}"/>
          </ac:graphicFrameMkLst>
        </pc:graphicFrameChg>
        <pc:graphicFrameChg chg="add del mod">
          <ac:chgData name="PLANEACION" userId="d98372ff-809c-412f-bf7e-b69f66766c44" providerId="ADAL" clId="{FBFEBEF2-0109-42F1-A5B6-E2B8B6EFBE18}" dt="2023-06-30T20:58:56.954" v="119"/>
          <ac:graphicFrameMkLst>
            <pc:docMk/>
            <pc:sldMk cId="2992764617" sldId="258"/>
            <ac:graphicFrameMk id="9" creationId="{D5B018DB-BB79-A766-B282-6BF7F33D709F}"/>
          </ac:graphicFrameMkLst>
        </pc:graphicFrameChg>
        <pc:graphicFrameChg chg="add del mod">
          <ac:chgData name="PLANEACION" userId="d98372ff-809c-412f-bf7e-b69f66766c44" providerId="ADAL" clId="{FBFEBEF2-0109-42F1-A5B6-E2B8B6EFBE18}" dt="2023-06-30T20:58:56.954" v="119"/>
          <ac:graphicFrameMkLst>
            <pc:docMk/>
            <pc:sldMk cId="2992764617" sldId="258"/>
            <ac:graphicFrameMk id="12" creationId="{5A1EA34F-6CDC-A09C-C2E9-27FF362D1A5B}"/>
          </ac:graphicFrameMkLst>
        </pc:graphicFrameChg>
        <pc:graphicFrameChg chg="mod modGraphic">
          <ac:chgData name="PLANEACION" userId="d98372ff-809c-412f-bf7e-b69f66766c44" providerId="ADAL" clId="{FBFEBEF2-0109-42F1-A5B6-E2B8B6EFBE18}" dt="2023-06-30T21:06:00.752" v="239"/>
          <ac:graphicFrameMkLst>
            <pc:docMk/>
            <pc:sldMk cId="2992764617" sldId="258"/>
            <ac:graphicFrameMk id="15" creationId="{62FF4AEA-D924-5C90-D218-81FB938E86A4}"/>
          </ac:graphicFrameMkLst>
        </pc:graphicFrameChg>
        <pc:graphicFrameChg chg="add del mod">
          <ac:chgData name="PLANEACION" userId="d98372ff-809c-412f-bf7e-b69f66766c44" providerId="ADAL" clId="{FBFEBEF2-0109-42F1-A5B6-E2B8B6EFBE18}" dt="2023-06-30T21:00:16.759" v="126" actId="478"/>
          <ac:graphicFrameMkLst>
            <pc:docMk/>
            <pc:sldMk cId="2992764617" sldId="258"/>
            <ac:graphicFrameMk id="19" creationId="{EC48DB7C-CCA0-CE10-1631-121F8985381A}"/>
          </ac:graphicFrameMkLst>
        </pc:graphicFrameChg>
        <pc:graphicFrameChg chg="add del mod">
          <ac:chgData name="PLANEACION" userId="d98372ff-809c-412f-bf7e-b69f66766c44" providerId="ADAL" clId="{FBFEBEF2-0109-42F1-A5B6-E2B8B6EFBE18}" dt="2023-06-30T21:06:54.870" v="245" actId="478"/>
          <ac:graphicFrameMkLst>
            <pc:docMk/>
            <pc:sldMk cId="2992764617" sldId="258"/>
            <ac:graphicFrameMk id="20" creationId="{6066CDD3-2F47-DAF8-7BCC-BD59C3E0AEDA}"/>
          </ac:graphicFrameMkLst>
        </pc:graphicFrameChg>
        <pc:picChg chg="add del mod">
          <ac:chgData name="PLANEACION" userId="d98372ff-809c-412f-bf7e-b69f66766c44" providerId="ADAL" clId="{FBFEBEF2-0109-42F1-A5B6-E2B8B6EFBE18}" dt="2023-06-30T20:58:56.954" v="119"/>
          <ac:picMkLst>
            <pc:docMk/>
            <pc:sldMk cId="2992764617" sldId="258"/>
            <ac:picMk id="4" creationId="{8E0FD1C1-9BE1-7081-6AFD-93415EA8D0E4}"/>
          </ac:picMkLst>
        </pc:picChg>
        <pc:picChg chg="mod">
          <ac:chgData name="PLANEACION" userId="d98372ff-809c-412f-bf7e-b69f66766c44" providerId="ADAL" clId="{FBFEBEF2-0109-42F1-A5B6-E2B8B6EFBE18}" dt="2023-06-30T20:58:56.154" v="118" actId="1076"/>
          <ac:picMkLst>
            <pc:docMk/>
            <pc:sldMk cId="2992764617" sldId="258"/>
            <ac:picMk id="5" creationId="{840A83B5-3167-4D5F-AB4D-D9B17290F6D5}"/>
          </ac:picMkLst>
        </pc:picChg>
        <pc:picChg chg="mod">
          <ac:chgData name="PLANEACION" userId="d98372ff-809c-412f-bf7e-b69f66766c44" providerId="ADAL" clId="{FBFEBEF2-0109-42F1-A5B6-E2B8B6EFBE18}" dt="2023-06-30T20:58:03.154" v="110" actId="1076"/>
          <ac:picMkLst>
            <pc:docMk/>
            <pc:sldMk cId="2992764617" sldId="258"/>
            <ac:picMk id="7" creationId="{4844E724-B88F-4773-870A-5BB1236CAE89}"/>
          </ac:picMkLst>
        </pc:picChg>
        <pc:picChg chg="del mod">
          <ac:chgData name="PLANEACION" userId="d98372ff-809c-412f-bf7e-b69f66766c44" providerId="ADAL" clId="{FBFEBEF2-0109-42F1-A5B6-E2B8B6EFBE18}" dt="2023-06-30T21:01:44.118" v="148" actId="478"/>
          <ac:picMkLst>
            <pc:docMk/>
            <pc:sldMk cId="2992764617" sldId="258"/>
            <ac:picMk id="11" creationId="{5A9B07F1-5683-4D1E-99E3-AEEE18C4C782}"/>
          </ac:picMkLst>
        </pc:picChg>
        <pc:picChg chg="add del mod">
          <ac:chgData name="PLANEACION" userId="d98372ff-809c-412f-bf7e-b69f66766c44" providerId="ADAL" clId="{FBFEBEF2-0109-42F1-A5B6-E2B8B6EFBE18}" dt="2023-06-30T20:58:56.954" v="119"/>
          <ac:picMkLst>
            <pc:docMk/>
            <pc:sldMk cId="2992764617" sldId="258"/>
            <ac:picMk id="14" creationId="{D7D62CCA-F480-B6CD-B059-5197BCDF0140}"/>
          </ac:picMkLst>
        </pc:picChg>
        <pc:picChg chg="mod">
          <ac:chgData name="PLANEACION" userId="d98372ff-809c-412f-bf7e-b69f66766c44" providerId="ADAL" clId="{FBFEBEF2-0109-42F1-A5B6-E2B8B6EFBE18}" dt="2023-06-30T21:07:25.734" v="252" actId="14100"/>
          <ac:picMkLst>
            <pc:docMk/>
            <pc:sldMk cId="2992764617" sldId="258"/>
            <ac:picMk id="16" creationId="{00000000-0000-0000-0000-000000000000}"/>
          </ac:picMkLst>
        </pc:picChg>
        <pc:picChg chg="add mod">
          <ac:chgData name="PLANEACION" userId="d98372ff-809c-412f-bf7e-b69f66766c44" providerId="ADAL" clId="{FBFEBEF2-0109-42F1-A5B6-E2B8B6EFBE18}" dt="2023-06-30T21:02:13.857" v="150" actId="1076"/>
          <ac:picMkLst>
            <pc:docMk/>
            <pc:sldMk cId="2992764617" sldId="258"/>
            <ac:picMk id="18" creationId="{B85DACA5-7E97-65FD-86E1-52EFC5A9E20B}"/>
          </ac:picMkLst>
        </pc:picChg>
        <pc:picChg chg="add mod">
          <ac:chgData name="PLANEACION" userId="d98372ff-809c-412f-bf7e-b69f66766c44" providerId="ADAL" clId="{FBFEBEF2-0109-42F1-A5B6-E2B8B6EFBE18}" dt="2023-06-30T21:06:34.583" v="241" actId="1076"/>
          <ac:picMkLst>
            <pc:docMk/>
            <pc:sldMk cId="2992764617" sldId="258"/>
            <ac:picMk id="22" creationId="{4EEEA9B7-09F5-0DE6-7363-212AEE6DEE7C}"/>
          </ac:picMkLst>
        </pc:picChg>
      </pc:sldChg>
      <pc:sldChg chg="delSp del mod">
        <pc:chgData name="PLANEACION" userId="d98372ff-809c-412f-bf7e-b69f66766c44" providerId="ADAL" clId="{FBFEBEF2-0109-42F1-A5B6-E2B8B6EFBE18}" dt="2023-06-30T21:07:38.891" v="253" actId="47"/>
        <pc:sldMkLst>
          <pc:docMk/>
          <pc:sldMk cId="1835817534" sldId="259"/>
        </pc:sldMkLst>
        <pc:spChg chg="del">
          <ac:chgData name="PLANEACION" userId="d98372ff-809c-412f-bf7e-b69f66766c44" providerId="ADAL" clId="{FBFEBEF2-0109-42F1-A5B6-E2B8B6EFBE18}" dt="2023-06-30T20:57:31.091" v="101" actId="21"/>
          <ac:spMkLst>
            <pc:docMk/>
            <pc:sldMk cId="1835817534" sldId="259"/>
            <ac:spMk id="9" creationId="{8F4B9A2A-1BF8-D5BD-2FC0-B928FB5AD37B}"/>
          </ac:spMkLst>
        </pc:spChg>
        <pc:graphicFrameChg chg="del">
          <ac:chgData name="PLANEACION" userId="d98372ff-809c-412f-bf7e-b69f66766c44" providerId="ADAL" clId="{FBFEBEF2-0109-42F1-A5B6-E2B8B6EFBE18}" dt="2023-06-30T20:57:31.091" v="101" actId="21"/>
          <ac:graphicFrameMkLst>
            <pc:docMk/>
            <pc:sldMk cId="1835817534" sldId="259"/>
            <ac:graphicFrameMk id="10" creationId="{62FF4AEA-D924-5C90-D218-81FB938E86A4}"/>
          </ac:graphicFrameMkLst>
        </pc:graphicFrameChg>
        <pc:picChg chg="del">
          <ac:chgData name="PLANEACION" userId="d98372ff-809c-412f-bf7e-b69f66766c44" providerId="ADAL" clId="{FBFEBEF2-0109-42F1-A5B6-E2B8B6EFBE18}" dt="2023-06-30T20:57:22.445" v="100" actId="478"/>
          <ac:picMkLst>
            <pc:docMk/>
            <pc:sldMk cId="1835817534" sldId="259"/>
            <ac:picMk id="14" creationId="{1A78CD99-B604-FD0C-0469-A38A7DA9E9E7}"/>
          </ac:picMkLst>
        </pc:picChg>
      </pc:sldChg>
      <pc:sldChg chg="delSp modSp mod">
        <pc:chgData name="PLANEACION" userId="d98372ff-809c-412f-bf7e-b69f66766c44" providerId="ADAL" clId="{FBFEBEF2-0109-42F1-A5B6-E2B8B6EFBE18}" dt="2023-06-30T21:25:54.952" v="495" actId="1076"/>
        <pc:sldMkLst>
          <pc:docMk/>
          <pc:sldMk cId="2452323398" sldId="261"/>
        </pc:sldMkLst>
        <pc:spChg chg="del mod">
          <ac:chgData name="PLANEACION" userId="d98372ff-809c-412f-bf7e-b69f66766c44" providerId="ADAL" clId="{FBFEBEF2-0109-42F1-A5B6-E2B8B6EFBE18}" dt="2023-06-30T21:24:19.444" v="481" actId="21"/>
          <ac:spMkLst>
            <pc:docMk/>
            <pc:sldMk cId="2452323398" sldId="261"/>
            <ac:spMk id="2" creationId="{00000000-0000-0000-0000-000000000000}"/>
          </ac:spMkLst>
        </pc:spChg>
        <pc:spChg chg="del">
          <ac:chgData name="PLANEACION" userId="d98372ff-809c-412f-bf7e-b69f66766c44" providerId="ADAL" clId="{FBFEBEF2-0109-42F1-A5B6-E2B8B6EFBE18}" dt="2023-06-30T21:23:01.309" v="469" actId="478"/>
          <ac:spMkLst>
            <pc:docMk/>
            <pc:sldMk cId="2452323398" sldId="261"/>
            <ac:spMk id="5" creationId="{BC6E0D9B-A710-420E-A2DA-6EAC5B54850D}"/>
          </ac:spMkLst>
        </pc:spChg>
        <pc:spChg chg="mod">
          <ac:chgData name="PLANEACION" userId="d98372ff-809c-412f-bf7e-b69f66766c44" providerId="ADAL" clId="{FBFEBEF2-0109-42F1-A5B6-E2B8B6EFBE18}" dt="2023-06-30T21:25:04.116" v="488" actId="1076"/>
          <ac:spMkLst>
            <pc:docMk/>
            <pc:sldMk cId="2452323398" sldId="261"/>
            <ac:spMk id="6" creationId="{DD388B4A-4C77-4082-AE9C-535C626ADFBC}"/>
          </ac:spMkLst>
        </pc:spChg>
        <pc:spChg chg="mod">
          <ac:chgData name="PLANEACION" userId="d98372ff-809c-412f-bf7e-b69f66766c44" providerId="ADAL" clId="{FBFEBEF2-0109-42F1-A5B6-E2B8B6EFBE18}" dt="2023-06-30T21:25:34.843" v="493" actId="255"/>
          <ac:spMkLst>
            <pc:docMk/>
            <pc:sldMk cId="2452323398" sldId="261"/>
            <ac:spMk id="24" creationId="{8F4B9A2A-1BF8-D5BD-2FC0-B928FB5AD37B}"/>
          </ac:spMkLst>
        </pc:spChg>
        <pc:spChg chg="mod">
          <ac:chgData name="PLANEACION" userId="d98372ff-809c-412f-bf7e-b69f66766c44" providerId="ADAL" clId="{FBFEBEF2-0109-42F1-A5B6-E2B8B6EFBE18}" dt="2023-06-30T21:25:44.083" v="494" actId="1076"/>
          <ac:spMkLst>
            <pc:docMk/>
            <pc:sldMk cId="2452323398" sldId="261"/>
            <ac:spMk id="25" creationId="{00000000-0000-0000-0000-000000000000}"/>
          </ac:spMkLst>
        </pc:spChg>
        <pc:spChg chg="mod">
          <ac:chgData name="PLANEACION" userId="d98372ff-809c-412f-bf7e-b69f66766c44" providerId="ADAL" clId="{FBFEBEF2-0109-42F1-A5B6-E2B8B6EFBE18}" dt="2023-06-30T21:25:44.083" v="494" actId="1076"/>
          <ac:spMkLst>
            <pc:docMk/>
            <pc:sldMk cId="2452323398" sldId="261"/>
            <ac:spMk id="26" creationId="{00000000-0000-0000-0000-000000000000}"/>
          </ac:spMkLst>
        </pc:spChg>
        <pc:spChg chg="mod">
          <ac:chgData name="PLANEACION" userId="d98372ff-809c-412f-bf7e-b69f66766c44" providerId="ADAL" clId="{FBFEBEF2-0109-42F1-A5B6-E2B8B6EFBE18}" dt="2023-06-30T21:25:44.083" v="494" actId="1076"/>
          <ac:spMkLst>
            <pc:docMk/>
            <pc:sldMk cId="2452323398" sldId="261"/>
            <ac:spMk id="27" creationId="{00000000-0000-0000-0000-000000000000}"/>
          </ac:spMkLst>
        </pc:spChg>
        <pc:spChg chg="mod">
          <ac:chgData name="PLANEACION" userId="d98372ff-809c-412f-bf7e-b69f66766c44" providerId="ADAL" clId="{FBFEBEF2-0109-42F1-A5B6-E2B8B6EFBE18}" dt="2023-06-30T21:25:44.083" v="494" actId="1076"/>
          <ac:spMkLst>
            <pc:docMk/>
            <pc:sldMk cId="2452323398" sldId="261"/>
            <ac:spMk id="31" creationId="{00000000-0000-0000-0000-000000000000}"/>
          </ac:spMkLst>
        </pc:spChg>
        <pc:spChg chg="mod">
          <ac:chgData name="PLANEACION" userId="d98372ff-809c-412f-bf7e-b69f66766c44" providerId="ADAL" clId="{FBFEBEF2-0109-42F1-A5B6-E2B8B6EFBE18}" dt="2023-06-30T21:25:44.083" v="494" actId="1076"/>
          <ac:spMkLst>
            <pc:docMk/>
            <pc:sldMk cId="2452323398" sldId="261"/>
            <ac:spMk id="33" creationId="{00000000-0000-0000-0000-000000000000}"/>
          </ac:spMkLst>
        </pc:spChg>
        <pc:spChg chg="mod">
          <ac:chgData name="PLANEACION" userId="d98372ff-809c-412f-bf7e-b69f66766c44" providerId="ADAL" clId="{FBFEBEF2-0109-42F1-A5B6-E2B8B6EFBE18}" dt="2023-06-30T21:25:54.952" v="495" actId="1076"/>
          <ac:spMkLst>
            <pc:docMk/>
            <pc:sldMk cId="2452323398" sldId="261"/>
            <ac:spMk id="37" creationId="{00000000-0000-0000-0000-000000000000}"/>
          </ac:spMkLst>
        </pc:spChg>
        <pc:spChg chg="mod">
          <ac:chgData name="PLANEACION" userId="d98372ff-809c-412f-bf7e-b69f66766c44" providerId="ADAL" clId="{FBFEBEF2-0109-42F1-A5B6-E2B8B6EFBE18}" dt="2023-06-30T21:25:54.952" v="495" actId="1076"/>
          <ac:spMkLst>
            <pc:docMk/>
            <pc:sldMk cId="2452323398" sldId="261"/>
            <ac:spMk id="39" creationId="{00000000-0000-0000-0000-000000000000}"/>
          </ac:spMkLst>
        </pc:spChg>
        <pc:spChg chg="mod">
          <ac:chgData name="PLANEACION" userId="d98372ff-809c-412f-bf7e-b69f66766c44" providerId="ADAL" clId="{FBFEBEF2-0109-42F1-A5B6-E2B8B6EFBE18}" dt="2023-06-30T21:25:54.952" v="495" actId="1076"/>
          <ac:spMkLst>
            <pc:docMk/>
            <pc:sldMk cId="2452323398" sldId="261"/>
            <ac:spMk id="41" creationId="{00000000-0000-0000-0000-000000000000}"/>
          </ac:spMkLst>
        </pc:spChg>
        <pc:spChg chg="mod">
          <ac:chgData name="PLANEACION" userId="d98372ff-809c-412f-bf7e-b69f66766c44" providerId="ADAL" clId="{FBFEBEF2-0109-42F1-A5B6-E2B8B6EFBE18}" dt="2023-06-30T21:25:54.952" v="495" actId="1076"/>
          <ac:spMkLst>
            <pc:docMk/>
            <pc:sldMk cId="2452323398" sldId="261"/>
            <ac:spMk id="44" creationId="{00000000-0000-0000-0000-000000000000}"/>
          </ac:spMkLst>
        </pc:spChg>
        <pc:spChg chg="mod">
          <ac:chgData name="PLANEACION" userId="d98372ff-809c-412f-bf7e-b69f66766c44" providerId="ADAL" clId="{FBFEBEF2-0109-42F1-A5B6-E2B8B6EFBE18}" dt="2023-06-30T21:25:54.952" v="495" actId="1076"/>
          <ac:spMkLst>
            <pc:docMk/>
            <pc:sldMk cId="2452323398" sldId="261"/>
            <ac:spMk id="45" creationId="{00000000-0000-0000-0000-000000000000}"/>
          </ac:spMkLst>
        </pc:spChg>
        <pc:spChg chg="mod">
          <ac:chgData name="PLANEACION" userId="d98372ff-809c-412f-bf7e-b69f66766c44" providerId="ADAL" clId="{FBFEBEF2-0109-42F1-A5B6-E2B8B6EFBE18}" dt="2023-06-30T21:25:44.083" v="494" actId="1076"/>
          <ac:spMkLst>
            <pc:docMk/>
            <pc:sldMk cId="2452323398" sldId="261"/>
            <ac:spMk id="49" creationId="{00000000-0000-0000-0000-000000000000}"/>
          </ac:spMkLst>
        </pc:spChg>
        <pc:spChg chg="mod">
          <ac:chgData name="PLANEACION" userId="d98372ff-809c-412f-bf7e-b69f66766c44" providerId="ADAL" clId="{FBFEBEF2-0109-42F1-A5B6-E2B8B6EFBE18}" dt="2023-06-30T21:25:54.952" v="495" actId="1076"/>
          <ac:spMkLst>
            <pc:docMk/>
            <pc:sldMk cId="2452323398" sldId="261"/>
            <ac:spMk id="51" creationId="{00000000-0000-0000-0000-000000000000}"/>
          </ac:spMkLst>
        </pc:spChg>
        <pc:picChg chg="mod">
          <ac:chgData name="PLANEACION" userId="d98372ff-809c-412f-bf7e-b69f66766c44" providerId="ADAL" clId="{FBFEBEF2-0109-42F1-A5B6-E2B8B6EFBE18}" dt="2023-06-30T21:23:51.840" v="479" actId="1076"/>
          <ac:picMkLst>
            <pc:docMk/>
            <pc:sldMk cId="2452323398" sldId="261"/>
            <ac:picMk id="20" creationId="{33BDF3EC-4796-4D92-A8F8-4D518C6164AB}"/>
          </ac:picMkLst>
        </pc:picChg>
        <pc:picChg chg="mod">
          <ac:chgData name="PLANEACION" userId="d98372ff-809c-412f-bf7e-b69f66766c44" providerId="ADAL" clId="{FBFEBEF2-0109-42F1-A5B6-E2B8B6EFBE18}" dt="2023-06-30T21:25:44.083" v="494" actId="1076"/>
          <ac:picMkLst>
            <pc:docMk/>
            <pc:sldMk cId="2452323398" sldId="261"/>
            <ac:picMk id="23" creationId="{FB1428E8-320B-4506-96C9-EF0FAB623245}"/>
          </ac:picMkLst>
        </pc:picChg>
        <pc:picChg chg="mod">
          <ac:chgData name="PLANEACION" userId="d98372ff-809c-412f-bf7e-b69f66766c44" providerId="ADAL" clId="{FBFEBEF2-0109-42F1-A5B6-E2B8B6EFBE18}" dt="2023-06-30T21:25:44.083" v="494" actId="1076"/>
          <ac:picMkLst>
            <pc:docMk/>
            <pc:sldMk cId="2452323398" sldId="261"/>
            <ac:picMk id="28" creationId="{FB1428E8-320B-4506-96C9-EF0FAB623245}"/>
          </ac:picMkLst>
        </pc:picChg>
        <pc:picChg chg="mod">
          <ac:chgData name="PLANEACION" userId="d98372ff-809c-412f-bf7e-b69f66766c44" providerId="ADAL" clId="{FBFEBEF2-0109-42F1-A5B6-E2B8B6EFBE18}" dt="2023-06-30T21:25:44.083" v="494" actId="1076"/>
          <ac:picMkLst>
            <pc:docMk/>
            <pc:sldMk cId="2452323398" sldId="261"/>
            <ac:picMk id="29" creationId="{FB1428E8-320B-4506-96C9-EF0FAB623245}"/>
          </ac:picMkLst>
        </pc:picChg>
        <pc:picChg chg="mod">
          <ac:chgData name="PLANEACION" userId="d98372ff-809c-412f-bf7e-b69f66766c44" providerId="ADAL" clId="{FBFEBEF2-0109-42F1-A5B6-E2B8B6EFBE18}" dt="2023-06-30T21:25:44.083" v="494" actId="1076"/>
          <ac:picMkLst>
            <pc:docMk/>
            <pc:sldMk cId="2452323398" sldId="261"/>
            <ac:picMk id="30" creationId="{FB1428E8-320B-4506-96C9-EF0FAB623245}"/>
          </ac:picMkLst>
        </pc:picChg>
        <pc:picChg chg="mod">
          <ac:chgData name="PLANEACION" userId="d98372ff-809c-412f-bf7e-b69f66766c44" providerId="ADAL" clId="{FBFEBEF2-0109-42F1-A5B6-E2B8B6EFBE18}" dt="2023-06-30T21:25:44.083" v="494" actId="1076"/>
          <ac:picMkLst>
            <pc:docMk/>
            <pc:sldMk cId="2452323398" sldId="261"/>
            <ac:picMk id="32" creationId="{FB1428E8-320B-4506-96C9-EF0FAB623245}"/>
          </ac:picMkLst>
        </pc:picChg>
        <pc:picChg chg="mod">
          <ac:chgData name="PLANEACION" userId="d98372ff-809c-412f-bf7e-b69f66766c44" providerId="ADAL" clId="{FBFEBEF2-0109-42F1-A5B6-E2B8B6EFBE18}" dt="2023-06-30T21:25:44.083" v="494" actId="1076"/>
          <ac:picMkLst>
            <pc:docMk/>
            <pc:sldMk cId="2452323398" sldId="261"/>
            <ac:picMk id="34" creationId="{FB1428E8-320B-4506-96C9-EF0FAB623245}"/>
          </ac:picMkLst>
        </pc:picChg>
        <pc:picChg chg="mod">
          <ac:chgData name="PLANEACION" userId="d98372ff-809c-412f-bf7e-b69f66766c44" providerId="ADAL" clId="{FBFEBEF2-0109-42F1-A5B6-E2B8B6EFBE18}" dt="2023-06-30T21:25:54.952" v="495" actId="1076"/>
          <ac:picMkLst>
            <pc:docMk/>
            <pc:sldMk cId="2452323398" sldId="261"/>
            <ac:picMk id="36" creationId="{62A8C7F0-90DF-4C14-AA33-F601A614B9BA}"/>
          </ac:picMkLst>
        </pc:picChg>
        <pc:picChg chg="mod">
          <ac:chgData name="PLANEACION" userId="d98372ff-809c-412f-bf7e-b69f66766c44" providerId="ADAL" clId="{FBFEBEF2-0109-42F1-A5B6-E2B8B6EFBE18}" dt="2023-06-30T21:25:54.952" v="495" actId="1076"/>
          <ac:picMkLst>
            <pc:docMk/>
            <pc:sldMk cId="2452323398" sldId="261"/>
            <ac:picMk id="38" creationId="{62A8C7F0-90DF-4C14-AA33-F601A614B9BA}"/>
          </ac:picMkLst>
        </pc:picChg>
        <pc:picChg chg="mod">
          <ac:chgData name="PLANEACION" userId="d98372ff-809c-412f-bf7e-b69f66766c44" providerId="ADAL" clId="{FBFEBEF2-0109-42F1-A5B6-E2B8B6EFBE18}" dt="2023-06-30T21:25:54.952" v="495" actId="1076"/>
          <ac:picMkLst>
            <pc:docMk/>
            <pc:sldMk cId="2452323398" sldId="261"/>
            <ac:picMk id="40" creationId="{62A8C7F0-90DF-4C14-AA33-F601A614B9BA}"/>
          </ac:picMkLst>
        </pc:picChg>
        <pc:picChg chg="mod">
          <ac:chgData name="PLANEACION" userId="d98372ff-809c-412f-bf7e-b69f66766c44" providerId="ADAL" clId="{FBFEBEF2-0109-42F1-A5B6-E2B8B6EFBE18}" dt="2023-06-30T21:25:54.952" v="495" actId="1076"/>
          <ac:picMkLst>
            <pc:docMk/>
            <pc:sldMk cId="2452323398" sldId="261"/>
            <ac:picMk id="42" creationId="{62A8C7F0-90DF-4C14-AA33-F601A614B9BA}"/>
          </ac:picMkLst>
        </pc:picChg>
        <pc:picChg chg="mod">
          <ac:chgData name="PLANEACION" userId="d98372ff-809c-412f-bf7e-b69f66766c44" providerId="ADAL" clId="{FBFEBEF2-0109-42F1-A5B6-E2B8B6EFBE18}" dt="2023-06-30T21:25:54.952" v="495" actId="1076"/>
          <ac:picMkLst>
            <pc:docMk/>
            <pc:sldMk cId="2452323398" sldId="261"/>
            <ac:picMk id="43" creationId="{62A8C7F0-90DF-4C14-AA33-F601A614B9BA}"/>
          </ac:picMkLst>
        </pc:picChg>
        <pc:picChg chg="mod">
          <ac:chgData name="PLANEACION" userId="d98372ff-809c-412f-bf7e-b69f66766c44" providerId="ADAL" clId="{FBFEBEF2-0109-42F1-A5B6-E2B8B6EFBE18}" dt="2023-06-30T21:25:54.952" v="495" actId="1076"/>
          <ac:picMkLst>
            <pc:docMk/>
            <pc:sldMk cId="2452323398" sldId="261"/>
            <ac:picMk id="50" creationId="{62A8C7F0-90DF-4C14-AA33-F601A614B9BA}"/>
          </ac:picMkLst>
        </pc:picChg>
      </pc:sldChg>
      <pc:sldChg chg="modSp mod">
        <pc:chgData name="PLANEACION" userId="d98372ff-809c-412f-bf7e-b69f66766c44" providerId="ADAL" clId="{FBFEBEF2-0109-42F1-A5B6-E2B8B6EFBE18}" dt="2023-06-30T21:09:29.075" v="303" actId="1076"/>
        <pc:sldMkLst>
          <pc:docMk/>
          <pc:sldMk cId="790386065" sldId="263"/>
        </pc:sldMkLst>
        <pc:spChg chg="mod">
          <ac:chgData name="PLANEACION" userId="d98372ff-809c-412f-bf7e-b69f66766c44" providerId="ADAL" clId="{FBFEBEF2-0109-42F1-A5B6-E2B8B6EFBE18}" dt="2023-06-30T21:09:20.189" v="301" actId="1076"/>
          <ac:spMkLst>
            <pc:docMk/>
            <pc:sldMk cId="790386065" sldId="263"/>
            <ac:spMk id="8" creationId="{4751C4AA-ABC2-48C7-ACF5-9C32A13E3025}"/>
          </ac:spMkLst>
        </pc:spChg>
        <pc:spChg chg="mod">
          <ac:chgData name="PLANEACION" userId="d98372ff-809c-412f-bf7e-b69f66766c44" providerId="ADAL" clId="{FBFEBEF2-0109-42F1-A5B6-E2B8B6EFBE18}" dt="2023-06-30T21:08:48.981" v="296" actId="1076"/>
          <ac:spMkLst>
            <pc:docMk/>
            <pc:sldMk cId="790386065" sldId="263"/>
            <ac:spMk id="22" creationId="{00000000-0000-0000-0000-000000000000}"/>
          </ac:spMkLst>
        </pc:spChg>
        <pc:picChg chg="mod">
          <ac:chgData name="PLANEACION" userId="d98372ff-809c-412f-bf7e-b69f66766c44" providerId="ADAL" clId="{FBFEBEF2-0109-42F1-A5B6-E2B8B6EFBE18}" dt="2023-06-30T21:09:29.075" v="303" actId="1076"/>
          <ac:picMkLst>
            <pc:docMk/>
            <pc:sldMk cId="790386065" sldId="263"/>
            <ac:picMk id="13" creationId="{030B7904-45B6-418F-BB49-6AF3D9C05391}"/>
          </ac:picMkLst>
        </pc:picChg>
        <pc:picChg chg="mod">
          <ac:chgData name="PLANEACION" userId="d98372ff-809c-412f-bf7e-b69f66766c44" providerId="ADAL" clId="{FBFEBEF2-0109-42F1-A5B6-E2B8B6EFBE18}" dt="2023-06-30T21:08:19.702" v="285" actId="1076"/>
          <ac:picMkLst>
            <pc:docMk/>
            <pc:sldMk cId="790386065" sldId="263"/>
            <ac:picMk id="14" creationId="{00000000-0000-0000-0000-000000000000}"/>
          </ac:picMkLst>
        </pc:picChg>
      </pc:sldChg>
      <pc:sldChg chg="addSp delSp modSp mod">
        <pc:chgData name="PLANEACION" userId="d98372ff-809c-412f-bf7e-b69f66766c44" providerId="ADAL" clId="{FBFEBEF2-0109-42F1-A5B6-E2B8B6EFBE18}" dt="2023-06-30T21:24:31.910" v="484" actId="1076"/>
        <pc:sldMkLst>
          <pc:docMk/>
          <pc:sldMk cId="3109055331" sldId="267"/>
        </pc:sldMkLst>
        <pc:spChg chg="add mod">
          <ac:chgData name="PLANEACION" userId="d98372ff-809c-412f-bf7e-b69f66766c44" providerId="ADAL" clId="{FBFEBEF2-0109-42F1-A5B6-E2B8B6EFBE18}" dt="2023-06-30T21:24:31.910" v="484" actId="1076"/>
          <ac:spMkLst>
            <pc:docMk/>
            <pc:sldMk cId="3109055331" sldId="267"/>
            <ac:spMk id="2" creationId="{B2238016-00AE-46AF-15B2-71D781C18F09}"/>
          </ac:spMkLst>
        </pc:spChg>
        <pc:spChg chg="del">
          <ac:chgData name="PLANEACION" userId="d98372ff-809c-412f-bf7e-b69f66766c44" providerId="ADAL" clId="{FBFEBEF2-0109-42F1-A5B6-E2B8B6EFBE18}" dt="2023-06-30T21:16:59.241" v="419" actId="478"/>
          <ac:spMkLst>
            <pc:docMk/>
            <pc:sldMk cId="3109055331" sldId="267"/>
            <ac:spMk id="8" creationId="{FCD35EB3-8ADC-486F-A90B-26C54CEFCA3C}"/>
          </ac:spMkLst>
        </pc:spChg>
        <pc:spChg chg="mod">
          <ac:chgData name="PLANEACION" userId="d98372ff-809c-412f-bf7e-b69f66766c44" providerId="ADAL" clId="{FBFEBEF2-0109-42F1-A5B6-E2B8B6EFBE18}" dt="2023-06-30T21:17:07.357" v="422" actId="207"/>
          <ac:spMkLst>
            <pc:docMk/>
            <pc:sldMk cId="3109055331" sldId="267"/>
            <ac:spMk id="10" creationId="{DD388B4A-4C77-4082-AE9C-535C626ADFBC}"/>
          </ac:spMkLst>
        </pc:spChg>
        <pc:spChg chg="mod">
          <ac:chgData name="PLANEACION" userId="d98372ff-809c-412f-bf7e-b69f66766c44" providerId="ADAL" clId="{FBFEBEF2-0109-42F1-A5B6-E2B8B6EFBE18}" dt="2023-06-30T21:17:36.464" v="427" actId="403"/>
          <ac:spMkLst>
            <pc:docMk/>
            <pc:sldMk cId="3109055331" sldId="267"/>
            <ac:spMk id="11" creationId="{8F4B9A2A-1BF8-D5BD-2FC0-B928FB5AD37B}"/>
          </ac:spMkLst>
        </pc:spChg>
        <pc:spChg chg="mod">
          <ac:chgData name="PLANEACION" userId="d98372ff-809c-412f-bf7e-b69f66766c44" providerId="ADAL" clId="{FBFEBEF2-0109-42F1-A5B6-E2B8B6EFBE18}" dt="2023-06-30T21:17:41.494" v="429" actId="403"/>
          <ac:spMkLst>
            <pc:docMk/>
            <pc:sldMk cId="3109055331" sldId="267"/>
            <ac:spMk id="13" creationId="{8F4B9A2A-1BF8-D5BD-2FC0-B928FB5AD37B}"/>
          </ac:spMkLst>
        </pc:spChg>
        <pc:graphicFrameChg chg="mod modGraphic">
          <ac:chgData name="PLANEACION" userId="d98372ff-809c-412f-bf7e-b69f66766c44" providerId="ADAL" clId="{FBFEBEF2-0109-42F1-A5B6-E2B8B6EFBE18}" dt="2023-06-30T21:22:30.165" v="452" actId="14100"/>
          <ac:graphicFrameMkLst>
            <pc:docMk/>
            <pc:sldMk cId="3109055331" sldId="267"/>
            <ac:graphicFrameMk id="12" creationId="{76FEF1BB-A3D2-E1FE-9333-F8359CC237C9}"/>
          </ac:graphicFrameMkLst>
        </pc:graphicFrameChg>
        <pc:graphicFrameChg chg="mod">
          <ac:chgData name="PLANEACION" userId="d98372ff-809c-412f-bf7e-b69f66766c44" providerId="ADAL" clId="{FBFEBEF2-0109-42F1-A5B6-E2B8B6EFBE18}" dt="2023-06-30T21:22:19.135" v="449" actId="1076"/>
          <ac:graphicFrameMkLst>
            <pc:docMk/>
            <pc:sldMk cId="3109055331" sldId="267"/>
            <ac:graphicFrameMk id="14" creationId="{76FEF1BB-A3D2-E1FE-9333-F8359CC237C9}"/>
          </ac:graphicFrameMkLst>
        </pc:graphicFrameChg>
        <pc:picChg chg="mod">
          <ac:chgData name="PLANEACION" userId="d98372ff-809c-412f-bf7e-b69f66766c44" providerId="ADAL" clId="{FBFEBEF2-0109-42F1-A5B6-E2B8B6EFBE18}" dt="2023-06-30T21:22:43.024" v="468" actId="1035"/>
          <ac:picMkLst>
            <pc:docMk/>
            <pc:sldMk cId="3109055331" sldId="267"/>
            <ac:picMk id="4" creationId="{FD21E1B1-12A0-445C-8E38-8C97551CCBE9}"/>
          </ac:picMkLst>
        </pc:picChg>
      </pc:sldChg>
      <pc:sldChg chg="addSp delSp modSp mod">
        <pc:chgData name="PLANEACION" userId="d98372ff-809c-412f-bf7e-b69f66766c44" providerId="ADAL" clId="{FBFEBEF2-0109-42F1-A5B6-E2B8B6EFBE18}" dt="2023-06-30T21:10:52.407" v="329" actId="14100"/>
        <pc:sldMkLst>
          <pc:docMk/>
          <pc:sldMk cId="2603221426" sldId="268"/>
        </pc:sldMkLst>
        <pc:spChg chg="add mod">
          <ac:chgData name="PLANEACION" userId="d98372ff-809c-412f-bf7e-b69f66766c44" providerId="ADAL" clId="{FBFEBEF2-0109-42F1-A5B6-E2B8B6EFBE18}" dt="2023-06-30T21:09:43.810" v="305"/>
          <ac:spMkLst>
            <pc:docMk/>
            <pc:sldMk cId="2603221426" sldId="268"/>
            <ac:spMk id="3" creationId="{27A8B790-4433-7356-52E4-DC365F32E490}"/>
          </ac:spMkLst>
        </pc:spChg>
        <pc:spChg chg="del">
          <ac:chgData name="PLANEACION" userId="d98372ff-809c-412f-bf7e-b69f66766c44" providerId="ADAL" clId="{FBFEBEF2-0109-42F1-A5B6-E2B8B6EFBE18}" dt="2023-06-30T21:09:41.485" v="304" actId="478"/>
          <ac:spMkLst>
            <pc:docMk/>
            <pc:sldMk cId="2603221426" sldId="268"/>
            <ac:spMk id="8" creationId="{4751C4AA-ABC2-48C7-ACF5-9C32A13E3025}"/>
          </ac:spMkLst>
        </pc:spChg>
        <pc:spChg chg="mod">
          <ac:chgData name="PLANEACION" userId="d98372ff-809c-412f-bf7e-b69f66766c44" providerId="ADAL" clId="{FBFEBEF2-0109-42F1-A5B6-E2B8B6EFBE18}" dt="2023-06-30T21:09:50.625" v="307" actId="1076"/>
          <ac:spMkLst>
            <pc:docMk/>
            <pc:sldMk cId="2603221426" sldId="268"/>
            <ac:spMk id="15" creationId="{00000000-0000-0000-0000-000000000000}"/>
          </ac:spMkLst>
        </pc:spChg>
        <pc:picChg chg="add mod">
          <ac:chgData name="PLANEACION" userId="d98372ff-809c-412f-bf7e-b69f66766c44" providerId="ADAL" clId="{FBFEBEF2-0109-42F1-A5B6-E2B8B6EFBE18}" dt="2023-06-30T21:09:43.810" v="305"/>
          <ac:picMkLst>
            <pc:docMk/>
            <pc:sldMk cId="2603221426" sldId="268"/>
            <ac:picMk id="2" creationId="{BB01DDFF-D18D-5EF8-720A-F582461071F7}"/>
          </ac:picMkLst>
        </pc:picChg>
        <pc:picChg chg="add mod">
          <ac:chgData name="PLANEACION" userId="d98372ff-809c-412f-bf7e-b69f66766c44" providerId="ADAL" clId="{FBFEBEF2-0109-42F1-A5B6-E2B8B6EFBE18}" dt="2023-06-30T21:09:43.810" v="305"/>
          <ac:picMkLst>
            <pc:docMk/>
            <pc:sldMk cId="2603221426" sldId="268"/>
            <ac:picMk id="4" creationId="{C613914E-A0DD-B4EB-19B1-796F6A155072}"/>
          </ac:picMkLst>
        </pc:picChg>
        <pc:picChg chg="del">
          <ac:chgData name="PLANEACION" userId="d98372ff-809c-412f-bf7e-b69f66766c44" providerId="ADAL" clId="{FBFEBEF2-0109-42F1-A5B6-E2B8B6EFBE18}" dt="2023-06-30T21:09:46.777" v="306" actId="478"/>
          <ac:picMkLst>
            <pc:docMk/>
            <pc:sldMk cId="2603221426" sldId="268"/>
            <ac:picMk id="13" creationId="{030B7904-45B6-418F-BB49-6AF3D9C05391}"/>
          </ac:picMkLst>
        </pc:picChg>
        <pc:picChg chg="mod">
          <ac:chgData name="PLANEACION" userId="d98372ff-809c-412f-bf7e-b69f66766c44" providerId="ADAL" clId="{FBFEBEF2-0109-42F1-A5B6-E2B8B6EFBE18}" dt="2023-06-30T21:10:03.828" v="308" actId="14100"/>
          <ac:picMkLst>
            <pc:docMk/>
            <pc:sldMk cId="2603221426" sldId="268"/>
            <ac:picMk id="16" creationId="{00000000-0000-0000-0000-000000000000}"/>
          </ac:picMkLst>
        </pc:picChg>
        <pc:picChg chg="mod">
          <ac:chgData name="PLANEACION" userId="d98372ff-809c-412f-bf7e-b69f66766c44" providerId="ADAL" clId="{FBFEBEF2-0109-42F1-A5B6-E2B8B6EFBE18}" dt="2023-06-30T21:10:29.520" v="315" actId="1076"/>
          <ac:picMkLst>
            <pc:docMk/>
            <pc:sldMk cId="2603221426" sldId="268"/>
            <ac:picMk id="17" creationId="{00000000-0000-0000-0000-000000000000}"/>
          </ac:picMkLst>
        </pc:picChg>
        <pc:picChg chg="mod">
          <ac:chgData name="PLANEACION" userId="d98372ff-809c-412f-bf7e-b69f66766c44" providerId="ADAL" clId="{FBFEBEF2-0109-42F1-A5B6-E2B8B6EFBE18}" dt="2023-06-30T21:10:06.150" v="309" actId="14100"/>
          <ac:picMkLst>
            <pc:docMk/>
            <pc:sldMk cId="2603221426" sldId="268"/>
            <ac:picMk id="20" creationId="{00000000-0000-0000-0000-000000000000}"/>
          </ac:picMkLst>
        </pc:picChg>
        <pc:picChg chg="mod">
          <ac:chgData name="PLANEACION" userId="d98372ff-809c-412f-bf7e-b69f66766c44" providerId="ADAL" clId="{FBFEBEF2-0109-42F1-A5B6-E2B8B6EFBE18}" dt="2023-06-30T21:10:52.407" v="329" actId="14100"/>
          <ac:picMkLst>
            <pc:docMk/>
            <pc:sldMk cId="2603221426" sldId="268"/>
            <ac:picMk id="21" creationId="{00000000-0000-0000-0000-000000000000}"/>
          </ac:picMkLst>
        </pc:picChg>
      </pc:sldChg>
      <pc:sldChg chg="addSp delSp modSp mod">
        <pc:chgData name="PLANEACION" userId="d98372ff-809c-412f-bf7e-b69f66766c44" providerId="ADAL" clId="{FBFEBEF2-0109-42F1-A5B6-E2B8B6EFBE18}" dt="2023-06-30T21:16:40.053" v="417" actId="1076"/>
        <pc:sldMkLst>
          <pc:docMk/>
          <pc:sldMk cId="2661955217" sldId="269"/>
        </pc:sldMkLst>
        <pc:spChg chg="add mod">
          <ac:chgData name="PLANEACION" userId="d98372ff-809c-412f-bf7e-b69f66766c44" providerId="ADAL" clId="{FBFEBEF2-0109-42F1-A5B6-E2B8B6EFBE18}" dt="2023-06-30T21:11:33.861" v="333"/>
          <ac:spMkLst>
            <pc:docMk/>
            <pc:sldMk cId="2661955217" sldId="269"/>
            <ac:spMk id="4" creationId="{207B9FBE-0EE5-E000-BD63-B1C2C7EC5F1D}"/>
          </ac:spMkLst>
        </pc:spChg>
        <pc:spChg chg="del">
          <ac:chgData name="PLANEACION" userId="d98372ff-809c-412f-bf7e-b69f66766c44" providerId="ADAL" clId="{FBFEBEF2-0109-42F1-A5B6-E2B8B6EFBE18}" dt="2023-06-30T21:11:18.223" v="330" actId="478"/>
          <ac:spMkLst>
            <pc:docMk/>
            <pc:sldMk cId="2661955217" sldId="269"/>
            <ac:spMk id="8" creationId="{4751C4AA-ABC2-48C7-ACF5-9C32A13E3025}"/>
          </ac:spMkLst>
        </pc:spChg>
        <pc:spChg chg="mod">
          <ac:chgData name="PLANEACION" userId="d98372ff-809c-412f-bf7e-b69f66766c44" providerId="ADAL" clId="{FBFEBEF2-0109-42F1-A5B6-E2B8B6EFBE18}" dt="2023-06-30T21:16:40.053" v="417" actId="1076"/>
          <ac:spMkLst>
            <pc:docMk/>
            <pc:sldMk cId="2661955217" sldId="269"/>
            <ac:spMk id="15" creationId="{00000000-0000-0000-0000-000000000000}"/>
          </ac:spMkLst>
        </pc:spChg>
        <pc:picChg chg="add mod">
          <ac:chgData name="PLANEACION" userId="d98372ff-809c-412f-bf7e-b69f66766c44" providerId="ADAL" clId="{FBFEBEF2-0109-42F1-A5B6-E2B8B6EFBE18}" dt="2023-06-30T21:11:33.861" v="333"/>
          <ac:picMkLst>
            <pc:docMk/>
            <pc:sldMk cId="2661955217" sldId="269"/>
            <ac:picMk id="2" creationId="{2E784549-ED11-E596-FAED-A0DCDC6564CA}"/>
          </ac:picMkLst>
        </pc:picChg>
        <pc:picChg chg="add mod">
          <ac:chgData name="PLANEACION" userId="d98372ff-809c-412f-bf7e-b69f66766c44" providerId="ADAL" clId="{FBFEBEF2-0109-42F1-A5B6-E2B8B6EFBE18}" dt="2023-06-30T21:11:33.861" v="333"/>
          <ac:picMkLst>
            <pc:docMk/>
            <pc:sldMk cId="2661955217" sldId="269"/>
            <ac:picMk id="3" creationId="{5D03685B-5CF2-E9AB-6FE0-EDB22F6604FA}"/>
          </ac:picMkLst>
        </pc:picChg>
        <pc:picChg chg="mod">
          <ac:chgData name="PLANEACION" userId="d98372ff-809c-412f-bf7e-b69f66766c44" providerId="ADAL" clId="{FBFEBEF2-0109-42F1-A5B6-E2B8B6EFBE18}" dt="2023-06-30T21:13:25.205" v="346" actId="1076"/>
          <ac:picMkLst>
            <pc:docMk/>
            <pc:sldMk cId="2661955217" sldId="269"/>
            <ac:picMk id="5" creationId="{4DF1B787-3DED-4F14-9498-09CF746A0042}"/>
          </ac:picMkLst>
        </pc:picChg>
        <pc:picChg chg="del">
          <ac:chgData name="PLANEACION" userId="d98372ff-809c-412f-bf7e-b69f66766c44" providerId="ADAL" clId="{FBFEBEF2-0109-42F1-A5B6-E2B8B6EFBE18}" dt="2023-06-30T21:11:18.223" v="330" actId="478"/>
          <ac:picMkLst>
            <pc:docMk/>
            <pc:sldMk cId="2661955217" sldId="269"/>
            <ac:picMk id="7" creationId="{D60826B6-D46F-47BF-BC16-98BB421EB2B1}"/>
          </ac:picMkLst>
        </pc:picChg>
        <pc:picChg chg="add mod">
          <ac:chgData name="PLANEACION" userId="d98372ff-809c-412f-bf7e-b69f66766c44" providerId="ADAL" clId="{FBFEBEF2-0109-42F1-A5B6-E2B8B6EFBE18}" dt="2023-06-30T21:11:33.861" v="333"/>
          <ac:picMkLst>
            <pc:docMk/>
            <pc:sldMk cId="2661955217" sldId="269"/>
            <ac:picMk id="9" creationId="{83E4DFBE-3807-0F6B-246E-BF2FDB0B4D75}"/>
          </ac:picMkLst>
        </pc:picChg>
        <pc:picChg chg="del">
          <ac:chgData name="PLANEACION" userId="d98372ff-809c-412f-bf7e-b69f66766c44" providerId="ADAL" clId="{FBFEBEF2-0109-42F1-A5B6-E2B8B6EFBE18}" dt="2023-06-30T21:11:23.951" v="332" actId="478"/>
          <ac:picMkLst>
            <pc:docMk/>
            <pc:sldMk cId="2661955217" sldId="269"/>
            <ac:picMk id="13" creationId="{030B7904-45B6-418F-BB49-6AF3D9C05391}"/>
          </ac:picMkLst>
        </pc:picChg>
        <pc:picChg chg="mod">
          <ac:chgData name="PLANEACION" userId="d98372ff-809c-412f-bf7e-b69f66766c44" providerId="ADAL" clId="{FBFEBEF2-0109-42F1-A5B6-E2B8B6EFBE18}" dt="2023-06-30T21:16:40.053" v="417" actId="1076"/>
          <ac:picMkLst>
            <pc:docMk/>
            <pc:sldMk cId="2661955217" sldId="269"/>
            <ac:picMk id="16" creationId="{00000000-0000-0000-0000-000000000000}"/>
          </ac:picMkLst>
        </pc:picChg>
        <pc:picChg chg="mod">
          <ac:chgData name="PLANEACION" userId="d98372ff-809c-412f-bf7e-b69f66766c44" providerId="ADAL" clId="{FBFEBEF2-0109-42F1-A5B6-E2B8B6EFBE18}" dt="2023-06-30T21:16:40.053" v="417" actId="1076"/>
          <ac:picMkLst>
            <pc:docMk/>
            <pc:sldMk cId="2661955217" sldId="269"/>
            <ac:picMk id="17" creationId="{00000000-0000-0000-0000-000000000000}"/>
          </ac:picMkLst>
        </pc:picChg>
        <pc:picChg chg="mod">
          <ac:chgData name="PLANEACION" userId="d98372ff-809c-412f-bf7e-b69f66766c44" providerId="ADAL" clId="{FBFEBEF2-0109-42F1-A5B6-E2B8B6EFBE18}" dt="2023-06-30T21:16:40.053" v="417" actId="1076"/>
          <ac:picMkLst>
            <pc:docMk/>
            <pc:sldMk cId="2661955217" sldId="269"/>
            <ac:picMk id="20" creationId="{00000000-0000-0000-0000-000000000000}"/>
          </ac:picMkLst>
        </pc:picChg>
        <pc:picChg chg="mod">
          <ac:chgData name="PLANEACION" userId="d98372ff-809c-412f-bf7e-b69f66766c44" providerId="ADAL" clId="{FBFEBEF2-0109-42F1-A5B6-E2B8B6EFBE18}" dt="2023-06-30T21:16:40.053" v="417" actId="1076"/>
          <ac:picMkLst>
            <pc:docMk/>
            <pc:sldMk cId="2661955217" sldId="269"/>
            <ac:picMk id="21" creationId="{00000000-0000-0000-0000-000000000000}"/>
          </ac:picMkLst>
        </pc:picChg>
      </pc:sldChg>
      <pc:sldChg chg="addSp delSp modSp mod">
        <pc:chgData name="PLANEACION" userId="d98372ff-809c-412f-bf7e-b69f66766c44" providerId="ADAL" clId="{FBFEBEF2-0109-42F1-A5B6-E2B8B6EFBE18}" dt="2023-06-30T21:16:48.342" v="418" actId="1076"/>
        <pc:sldMkLst>
          <pc:docMk/>
          <pc:sldMk cId="1937019538" sldId="270"/>
        </pc:sldMkLst>
        <pc:spChg chg="add mod">
          <ac:chgData name="PLANEACION" userId="d98372ff-809c-412f-bf7e-b69f66766c44" providerId="ADAL" clId="{FBFEBEF2-0109-42F1-A5B6-E2B8B6EFBE18}" dt="2023-06-30T21:14:02.258" v="352"/>
          <ac:spMkLst>
            <pc:docMk/>
            <pc:sldMk cId="1937019538" sldId="270"/>
            <ac:spMk id="4" creationId="{26E38095-908B-EFC7-3883-058D828F4538}"/>
          </ac:spMkLst>
        </pc:spChg>
        <pc:spChg chg="del">
          <ac:chgData name="PLANEACION" userId="d98372ff-809c-412f-bf7e-b69f66766c44" providerId="ADAL" clId="{FBFEBEF2-0109-42F1-A5B6-E2B8B6EFBE18}" dt="2023-06-30T21:13:47.421" v="348" actId="478"/>
          <ac:spMkLst>
            <pc:docMk/>
            <pc:sldMk cId="1937019538" sldId="270"/>
            <ac:spMk id="8" creationId="{4751C4AA-ABC2-48C7-ACF5-9C32A13E3025}"/>
          </ac:spMkLst>
        </pc:spChg>
        <pc:spChg chg="mod">
          <ac:chgData name="PLANEACION" userId="d98372ff-809c-412f-bf7e-b69f66766c44" providerId="ADAL" clId="{FBFEBEF2-0109-42F1-A5B6-E2B8B6EFBE18}" dt="2023-06-30T21:16:48.342" v="418" actId="1076"/>
          <ac:spMkLst>
            <pc:docMk/>
            <pc:sldMk cId="1937019538" sldId="270"/>
            <ac:spMk id="15" creationId="{00000000-0000-0000-0000-000000000000}"/>
          </ac:spMkLst>
        </pc:spChg>
        <pc:picChg chg="add mod">
          <ac:chgData name="PLANEACION" userId="d98372ff-809c-412f-bf7e-b69f66766c44" providerId="ADAL" clId="{FBFEBEF2-0109-42F1-A5B6-E2B8B6EFBE18}" dt="2023-06-30T21:14:02.258" v="352"/>
          <ac:picMkLst>
            <pc:docMk/>
            <pc:sldMk cId="1937019538" sldId="270"/>
            <ac:picMk id="2" creationId="{D1DD1079-72EB-51A0-C01F-1811DE57911C}"/>
          </ac:picMkLst>
        </pc:picChg>
        <pc:picChg chg="add del mod">
          <ac:chgData name="PLANEACION" userId="d98372ff-809c-412f-bf7e-b69f66766c44" providerId="ADAL" clId="{FBFEBEF2-0109-42F1-A5B6-E2B8B6EFBE18}" dt="2023-06-30T21:15:28.738" v="370" actId="478"/>
          <ac:picMkLst>
            <pc:docMk/>
            <pc:sldMk cId="1937019538" sldId="270"/>
            <ac:picMk id="3" creationId="{DCACA3B5-372B-29EF-194C-8CD7911B7654}"/>
          </ac:picMkLst>
        </pc:picChg>
        <pc:picChg chg="mod">
          <ac:chgData name="PLANEACION" userId="d98372ff-809c-412f-bf7e-b69f66766c44" providerId="ADAL" clId="{FBFEBEF2-0109-42F1-A5B6-E2B8B6EFBE18}" dt="2023-06-30T21:14:11.549" v="354" actId="1076"/>
          <ac:picMkLst>
            <pc:docMk/>
            <pc:sldMk cId="1937019538" sldId="270"/>
            <ac:picMk id="5" creationId="{4DF1B787-3DED-4F14-9498-09CF746A0042}"/>
          </ac:picMkLst>
        </pc:picChg>
        <pc:picChg chg="del">
          <ac:chgData name="PLANEACION" userId="d98372ff-809c-412f-bf7e-b69f66766c44" providerId="ADAL" clId="{FBFEBEF2-0109-42F1-A5B6-E2B8B6EFBE18}" dt="2023-06-30T21:13:48.756" v="349" actId="478"/>
          <ac:picMkLst>
            <pc:docMk/>
            <pc:sldMk cId="1937019538" sldId="270"/>
            <ac:picMk id="7" creationId="{D60826B6-D46F-47BF-BC16-98BB421EB2B1}"/>
          </ac:picMkLst>
        </pc:picChg>
        <pc:picChg chg="add mod">
          <ac:chgData name="PLANEACION" userId="d98372ff-809c-412f-bf7e-b69f66766c44" providerId="ADAL" clId="{FBFEBEF2-0109-42F1-A5B6-E2B8B6EFBE18}" dt="2023-06-30T21:15:19.793" v="367" actId="1076"/>
          <ac:picMkLst>
            <pc:docMk/>
            <pc:sldMk cId="1937019538" sldId="270"/>
            <ac:picMk id="9" creationId="{89960172-9C16-9B56-F6B5-297283868CFF}"/>
          </ac:picMkLst>
        </pc:picChg>
        <pc:picChg chg="del">
          <ac:chgData name="PLANEACION" userId="d98372ff-809c-412f-bf7e-b69f66766c44" providerId="ADAL" clId="{FBFEBEF2-0109-42F1-A5B6-E2B8B6EFBE18}" dt="2023-06-30T21:13:53.385" v="351" actId="478"/>
          <ac:picMkLst>
            <pc:docMk/>
            <pc:sldMk cId="1937019538" sldId="270"/>
            <ac:picMk id="13" creationId="{030B7904-45B6-418F-BB49-6AF3D9C05391}"/>
          </ac:picMkLst>
        </pc:picChg>
        <pc:picChg chg="mod">
          <ac:chgData name="PLANEACION" userId="d98372ff-809c-412f-bf7e-b69f66766c44" providerId="ADAL" clId="{FBFEBEF2-0109-42F1-A5B6-E2B8B6EFBE18}" dt="2023-06-30T21:16:48.342" v="418" actId="1076"/>
          <ac:picMkLst>
            <pc:docMk/>
            <pc:sldMk cId="1937019538" sldId="270"/>
            <ac:picMk id="16" creationId="{00000000-0000-0000-0000-000000000000}"/>
          </ac:picMkLst>
        </pc:picChg>
        <pc:picChg chg="mod">
          <ac:chgData name="PLANEACION" userId="d98372ff-809c-412f-bf7e-b69f66766c44" providerId="ADAL" clId="{FBFEBEF2-0109-42F1-A5B6-E2B8B6EFBE18}" dt="2023-06-30T21:16:48.342" v="418" actId="1076"/>
          <ac:picMkLst>
            <pc:docMk/>
            <pc:sldMk cId="1937019538" sldId="270"/>
            <ac:picMk id="17" creationId="{00000000-0000-0000-0000-000000000000}"/>
          </ac:picMkLst>
        </pc:picChg>
        <pc:picChg chg="mod">
          <ac:chgData name="PLANEACION" userId="d98372ff-809c-412f-bf7e-b69f66766c44" providerId="ADAL" clId="{FBFEBEF2-0109-42F1-A5B6-E2B8B6EFBE18}" dt="2023-06-30T21:16:48.342" v="418" actId="1076"/>
          <ac:picMkLst>
            <pc:docMk/>
            <pc:sldMk cId="1937019538" sldId="270"/>
            <ac:picMk id="20" creationId="{00000000-0000-0000-0000-000000000000}"/>
          </ac:picMkLst>
        </pc:picChg>
        <pc:picChg chg="mod">
          <ac:chgData name="PLANEACION" userId="d98372ff-809c-412f-bf7e-b69f66766c44" providerId="ADAL" clId="{FBFEBEF2-0109-42F1-A5B6-E2B8B6EFBE18}" dt="2023-06-30T21:16:48.342" v="418" actId="1076"/>
          <ac:picMkLst>
            <pc:docMk/>
            <pc:sldMk cId="1937019538" sldId="270"/>
            <ac:picMk id="21" creationId="{00000000-0000-0000-0000-000000000000}"/>
          </ac:picMkLst>
        </pc:picChg>
      </pc:sldChg>
      <pc:sldChg chg="delSp modSp mod">
        <pc:chgData name="PLANEACION" userId="d98372ff-809c-412f-bf7e-b69f66766c44" providerId="ADAL" clId="{FBFEBEF2-0109-42F1-A5B6-E2B8B6EFBE18}" dt="2023-06-30T21:26:32.315" v="502" actId="1076"/>
        <pc:sldMkLst>
          <pc:docMk/>
          <pc:sldMk cId="3322251864" sldId="271"/>
        </pc:sldMkLst>
        <pc:spChg chg="del">
          <ac:chgData name="PLANEACION" userId="d98372ff-809c-412f-bf7e-b69f66766c44" providerId="ADAL" clId="{FBFEBEF2-0109-42F1-A5B6-E2B8B6EFBE18}" dt="2023-06-30T21:26:04.826" v="496" actId="478"/>
          <ac:spMkLst>
            <pc:docMk/>
            <pc:sldMk cId="3322251864" sldId="271"/>
            <ac:spMk id="16" creationId="{BC6E0D9B-A710-420E-A2DA-6EAC5B54850D}"/>
          </ac:spMkLst>
        </pc:spChg>
        <pc:spChg chg="mod">
          <ac:chgData name="PLANEACION" userId="d98372ff-809c-412f-bf7e-b69f66766c44" providerId="ADAL" clId="{FBFEBEF2-0109-42F1-A5B6-E2B8B6EFBE18}" dt="2023-06-30T21:26:14.818" v="499" actId="14100"/>
          <ac:spMkLst>
            <pc:docMk/>
            <pc:sldMk cId="3322251864" sldId="271"/>
            <ac:spMk id="17" creationId="{DD388B4A-4C77-4082-AE9C-535C626ADFBC}"/>
          </ac:spMkLst>
        </pc:spChg>
        <pc:spChg chg="mod">
          <ac:chgData name="PLANEACION" userId="d98372ff-809c-412f-bf7e-b69f66766c44" providerId="ADAL" clId="{FBFEBEF2-0109-42F1-A5B6-E2B8B6EFBE18}" dt="2023-06-30T21:26:25.120" v="501" actId="403"/>
          <ac:spMkLst>
            <pc:docMk/>
            <pc:sldMk cId="3322251864" sldId="271"/>
            <ac:spMk id="20" creationId="{8F4B9A2A-1BF8-D5BD-2FC0-B928FB5AD37B}"/>
          </ac:spMkLst>
        </pc:spChg>
        <pc:spChg chg="mod">
          <ac:chgData name="PLANEACION" userId="d98372ff-809c-412f-bf7e-b69f66766c44" providerId="ADAL" clId="{FBFEBEF2-0109-42F1-A5B6-E2B8B6EFBE18}" dt="2023-06-30T21:26:25.120" v="501" actId="403"/>
          <ac:spMkLst>
            <pc:docMk/>
            <pc:sldMk cId="3322251864" sldId="271"/>
            <ac:spMk id="21" creationId="{8F4B9A2A-1BF8-D5BD-2FC0-B928FB5AD37B}"/>
          </ac:spMkLst>
        </pc:spChg>
        <pc:picChg chg="mod">
          <ac:chgData name="PLANEACION" userId="d98372ff-809c-412f-bf7e-b69f66766c44" providerId="ADAL" clId="{FBFEBEF2-0109-42F1-A5B6-E2B8B6EFBE18}" dt="2023-06-30T21:26:32.315" v="502" actId="1076"/>
          <ac:picMkLst>
            <pc:docMk/>
            <pc:sldMk cId="3322251864" sldId="271"/>
            <ac:picMk id="13" creationId="{030B7904-45B6-418F-BB49-6AF3D9C05391}"/>
          </ac:picMkLst>
        </pc:picChg>
      </pc:sldChg>
      <pc:sldChg chg="delSp modSp mod">
        <pc:chgData name="PLANEACION" userId="d98372ff-809c-412f-bf7e-b69f66766c44" providerId="ADAL" clId="{FBFEBEF2-0109-42F1-A5B6-E2B8B6EFBE18}" dt="2023-06-30T21:29:51.740" v="607" actId="1076"/>
        <pc:sldMkLst>
          <pc:docMk/>
          <pc:sldMk cId="2288101356" sldId="272"/>
        </pc:sldMkLst>
        <pc:spChg chg="mod">
          <ac:chgData name="PLANEACION" userId="d98372ff-809c-412f-bf7e-b69f66766c44" providerId="ADAL" clId="{FBFEBEF2-0109-42F1-A5B6-E2B8B6EFBE18}" dt="2023-06-30T21:28:49.463" v="593" actId="255"/>
          <ac:spMkLst>
            <pc:docMk/>
            <pc:sldMk cId="2288101356" sldId="272"/>
            <ac:spMk id="14" creationId="{8F4B9A2A-1BF8-D5BD-2FC0-B928FB5AD37B}"/>
          </ac:spMkLst>
        </pc:spChg>
        <pc:spChg chg="del">
          <ac:chgData name="PLANEACION" userId="d98372ff-809c-412f-bf7e-b69f66766c44" providerId="ADAL" clId="{FBFEBEF2-0109-42F1-A5B6-E2B8B6EFBE18}" dt="2023-06-30T21:26:49.202" v="503" actId="478"/>
          <ac:spMkLst>
            <pc:docMk/>
            <pc:sldMk cId="2288101356" sldId="272"/>
            <ac:spMk id="16" creationId="{BC6E0D9B-A710-420E-A2DA-6EAC5B54850D}"/>
          </ac:spMkLst>
        </pc:spChg>
        <pc:spChg chg="mod">
          <ac:chgData name="PLANEACION" userId="d98372ff-809c-412f-bf7e-b69f66766c44" providerId="ADAL" clId="{FBFEBEF2-0109-42F1-A5B6-E2B8B6EFBE18}" dt="2023-06-30T21:28:13.271" v="588" actId="1036"/>
          <ac:spMkLst>
            <pc:docMk/>
            <pc:sldMk cId="2288101356" sldId="272"/>
            <ac:spMk id="17" creationId="{DD388B4A-4C77-4082-AE9C-535C626ADFBC}"/>
          </ac:spMkLst>
        </pc:spChg>
        <pc:spChg chg="mod">
          <ac:chgData name="PLANEACION" userId="d98372ff-809c-412f-bf7e-b69f66766c44" providerId="ADAL" clId="{FBFEBEF2-0109-42F1-A5B6-E2B8B6EFBE18}" dt="2023-06-30T21:28:36.020" v="592" actId="1076"/>
          <ac:spMkLst>
            <pc:docMk/>
            <pc:sldMk cId="2288101356" sldId="272"/>
            <ac:spMk id="19" creationId="{8F4B9A2A-1BF8-D5BD-2FC0-B928FB5AD37B}"/>
          </ac:spMkLst>
        </pc:spChg>
        <pc:picChg chg="mod modCrop">
          <ac:chgData name="PLANEACION" userId="d98372ff-809c-412f-bf7e-b69f66766c44" providerId="ADAL" clId="{FBFEBEF2-0109-42F1-A5B6-E2B8B6EFBE18}" dt="2023-06-30T21:29:43.113" v="606" actId="1036"/>
          <ac:picMkLst>
            <pc:docMk/>
            <pc:sldMk cId="2288101356" sldId="272"/>
            <ac:picMk id="2" creationId="{00000000-0000-0000-0000-000000000000}"/>
          </ac:picMkLst>
        </pc:picChg>
        <pc:picChg chg="mod modCrop">
          <ac:chgData name="PLANEACION" userId="d98372ff-809c-412f-bf7e-b69f66766c44" providerId="ADAL" clId="{FBFEBEF2-0109-42F1-A5B6-E2B8B6EFBE18}" dt="2023-06-30T21:29:38.796" v="604" actId="1036"/>
          <ac:picMkLst>
            <pc:docMk/>
            <pc:sldMk cId="2288101356" sldId="272"/>
            <ac:picMk id="3" creationId="{00000000-0000-0000-0000-000000000000}"/>
          </ac:picMkLst>
        </pc:picChg>
        <pc:picChg chg="mod">
          <ac:chgData name="PLANEACION" userId="d98372ff-809c-412f-bf7e-b69f66766c44" providerId="ADAL" clId="{FBFEBEF2-0109-42F1-A5B6-E2B8B6EFBE18}" dt="2023-06-30T21:29:51.740" v="607" actId="1076"/>
          <ac:picMkLst>
            <pc:docMk/>
            <pc:sldMk cId="2288101356" sldId="272"/>
            <ac:picMk id="5" creationId="{4DF1B787-3DED-4F14-9498-09CF746A0042}"/>
          </ac:picMkLst>
        </pc:picChg>
        <pc:picChg chg="del mod">
          <ac:chgData name="PLANEACION" userId="d98372ff-809c-412f-bf7e-b69f66766c44" providerId="ADAL" clId="{FBFEBEF2-0109-42F1-A5B6-E2B8B6EFBE18}" dt="2023-06-30T21:27:24.140" v="511" actId="478"/>
          <ac:picMkLst>
            <pc:docMk/>
            <pc:sldMk cId="2288101356" sldId="272"/>
            <ac:picMk id="13" creationId="{030B7904-45B6-418F-BB49-6AF3D9C05391}"/>
          </ac:picMkLst>
        </pc:picChg>
        <pc:picChg chg="mod">
          <ac:chgData name="PLANEACION" userId="d98372ff-809c-412f-bf7e-b69f66766c44" providerId="ADAL" clId="{FBFEBEF2-0109-42F1-A5B6-E2B8B6EFBE18}" dt="2023-06-30T21:27:35.840" v="512" actId="1076"/>
          <ac:picMkLst>
            <pc:docMk/>
            <pc:sldMk cId="2288101356" sldId="272"/>
            <ac:picMk id="20" creationId="{00000000-0000-0000-0000-000000000000}"/>
          </ac:picMkLst>
        </pc:picChg>
        <pc:picChg chg="mod">
          <ac:chgData name="PLANEACION" userId="d98372ff-809c-412f-bf7e-b69f66766c44" providerId="ADAL" clId="{FBFEBEF2-0109-42F1-A5B6-E2B8B6EFBE18}" dt="2023-06-30T21:28:00.840" v="573" actId="1038"/>
          <ac:picMkLst>
            <pc:docMk/>
            <pc:sldMk cId="2288101356" sldId="272"/>
            <ac:picMk id="21" creationId="{00000000-0000-0000-0000-000000000000}"/>
          </ac:picMkLst>
        </pc:picChg>
      </pc:sldChg>
      <pc:sldChg chg="addSp delSp modSp mod">
        <pc:chgData name="PLANEACION" userId="d98372ff-809c-412f-bf7e-b69f66766c44" providerId="ADAL" clId="{FBFEBEF2-0109-42F1-A5B6-E2B8B6EFBE18}" dt="2023-06-30T21:33:14.849" v="668" actId="14100"/>
        <pc:sldMkLst>
          <pc:docMk/>
          <pc:sldMk cId="1322349877" sldId="273"/>
        </pc:sldMkLst>
        <pc:spChg chg="add del mod">
          <ac:chgData name="PLANEACION" userId="d98372ff-809c-412f-bf7e-b69f66766c44" providerId="ADAL" clId="{FBFEBEF2-0109-42F1-A5B6-E2B8B6EFBE18}" dt="2023-06-30T21:30:44.030" v="633" actId="478"/>
          <ac:spMkLst>
            <pc:docMk/>
            <pc:sldMk cId="1322349877" sldId="273"/>
            <ac:spMk id="3" creationId="{B637C935-D4E0-8EC9-D308-DE9E31D90F70}"/>
          </ac:spMkLst>
        </pc:spChg>
        <pc:spChg chg="mod">
          <ac:chgData name="PLANEACION" userId="d98372ff-809c-412f-bf7e-b69f66766c44" providerId="ADAL" clId="{FBFEBEF2-0109-42F1-A5B6-E2B8B6EFBE18}" dt="2023-06-30T21:30:19.033" v="628" actId="20577"/>
          <ac:spMkLst>
            <pc:docMk/>
            <pc:sldMk cId="1322349877" sldId="273"/>
            <ac:spMk id="8" creationId="{99E67CC4-7DC1-4AA6-BC03-44BFB57E2CBB}"/>
          </ac:spMkLst>
        </pc:spChg>
        <pc:spChg chg="del">
          <ac:chgData name="PLANEACION" userId="d98372ff-809c-412f-bf7e-b69f66766c44" providerId="ADAL" clId="{FBFEBEF2-0109-42F1-A5B6-E2B8B6EFBE18}" dt="2023-06-30T21:30:06.176" v="608" actId="478"/>
          <ac:spMkLst>
            <pc:docMk/>
            <pc:sldMk cId="1322349877" sldId="273"/>
            <ac:spMk id="10" creationId="{DD388B4A-4C77-4082-AE9C-535C626ADFBC}"/>
          </ac:spMkLst>
        </pc:spChg>
        <pc:spChg chg="del">
          <ac:chgData name="PLANEACION" userId="d98372ff-809c-412f-bf7e-b69f66766c44" providerId="ADAL" clId="{FBFEBEF2-0109-42F1-A5B6-E2B8B6EFBE18}" dt="2023-06-30T21:30:47.941" v="635" actId="478"/>
          <ac:spMkLst>
            <pc:docMk/>
            <pc:sldMk cId="1322349877" sldId="273"/>
            <ac:spMk id="14" creationId="{00000000-0000-0000-0000-000000000000}"/>
          </ac:spMkLst>
        </pc:spChg>
        <pc:spChg chg="mod">
          <ac:chgData name="PLANEACION" userId="d98372ff-809c-412f-bf7e-b69f66766c44" providerId="ADAL" clId="{FBFEBEF2-0109-42F1-A5B6-E2B8B6EFBE18}" dt="2023-06-30T21:32:46.036" v="665" actId="122"/>
          <ac:spMkLst>
            <pc:docMk/>
            <pc:sldMk cId="1322349877" sldId="273"/>
            <ac:spMk id="15" creationId="{00000000-0000-0000-0000-000000000000}"/>
          </ac:spMkLst>
        </pc:spChg>
        <pc:spChg chg="del">
          <ac:chgData name="PLANEACION" userId="d98372ff-809c-412f-bf7e-b69f66766c44" providerId="ADAL" clId="{FBFEBEF2-0109-42F1-A5B6-E2B8B6EFBE18}" dt="2023-06-30T21:30:46.024" v="634" actId="478"/>
          <ac:spMkLst>
            <pc:docMk/>
            <pc:sldMk cId="1322349877" sldId="273"/>
            <ac:spMk id="19" creationId="{00000000-0000-0000-0000-000000000000}"/>
          </ac:spMkLst>
        </pc:spChg>
        <pc:spChg chg="del">
          <ac:chgData name="PLANEACION" userId="d98372ff-809c-412f-bf7e-b69f66766c44" providerId="ADAL" clId="{FBFEBEF2-0109-42F1-A5B6-E2B8B6EFBE18}" dt="2023-06-30T21:30:49.729" v="636" actId="478"/>
          <ac:spMkLst>
            <pc:docMk/>
            <pc:sldMk cId="1322349877" sldId="273"/>
            <ac:spMk id="21" creationId="{00000000-0000-0000-0000-000000000000}"/>
          </ac:spMkLst>
        </pc:spChg>
        <pc:spChg chg="del">
          <ac:chgData name="PLANEACION" userId="d98372ff-809c-412f-bf7e-b69f66766c44" providerId="ADAL" clId="{FBFEBEF2-0109-42F1-A5B6-E2B8B6EFBE18}" dt="2023-06-30T21:30:51.474" v="637" actId="478"/>
          <ac:spMkLst>
            <pc:docMk/>
            <pc:sldMk cId="1322349877" sldId="273"/>
            <ac:spMk id="22" creationId="{00000000-0000-0000-0000-000000000000}"/>
          </ac:spMkLst>
        </pc:spChg>
        <pc:spChg chg="mod">
          <ac:chgData name="PLANEACION" userId="d98372ff-809c-412f-bf7e-b69f66766c44" providerId="ADAL" clId="{FBFEBEF2-0109-42F1-A5B6-E2B8B6EFBE18}" dt="2023-06-30T21:33:14.849" v="668" actId="14100"/>
          <ac:spMkLst>
            <pc:docMk/>
            <pc:sldMk cId="1322349877" sldId="273"/>
            <ac:spMk id="23" creationId="{00000000-0000-0000-0000-000000000000}"/>
          </ac:spMkLst>
        </pc:spChg>
        <pc:picChg chg="add mod">
          <ac:chgData name="PLANEACION" userId="d98372ff-809c-412f-bf7e-b69f66766c44" providerId="ADAL" clId="{FBFEBEF2-0109-42F1-A5B6-E2B8B6EFBE18}" dt="2023-06-30T21:32:07.636" v="658" actId="1076"/>
          <ac:picMkLst>
            <pc:docMk/>
            <pc:sldMk cId="1322349877" sldId="273"/>
            <ac:picMk id="4" creationId="{5DBDC10D-ACD0-72AC-CE47-397EC5F784EF}"/>
          </ac:picMkLst>
        </pc:picChg>
        <pc:picChg chg="add del">
          <ac:chgData name="PLANEACION" userId="d98372ff-809c-412f-bf7e-b69f66766c44" providerId="ADAL" clId="{FBFEBEF2-0109-42F1-A5B6-E2B8B6EFBE18}" dt="2023-06-30T21:30:44.030" v="633" actId="478"/>
          <ac:picMkLst>
            <pc:docMk/>
            <pc:sldMk cId="1322349877" sldId="273"/>
            <ac:picMk id="5" creationId="{840A83B5-3167-4D5F-AB4D-D9B17290F6D5}"/>
          </ac:picMkLst>
        </pc:picChg>
        <pc:picChg chg="add mod">
          <ac:chgData name="PLANEACION" userId="d98372ff-809c-412f-bf7e-b69f66766c44" providerId="ADAL" clId="{FBFEBEF2-0109-42F1-A5B6-E2B8B6EFBE18}" dt="2023-06-30T21:32:25.091" v="662" actId="14100"/>
          <ac:picMkLst>
            <pc:docMk/>
            <pc:sldMk cId="1322349877" sldId="273"/>
            <ac:picMk id="9" creationId="{EFF2BA9F-345D-77D2-D2D8-23E27A19CDBB}"/>
          </ac:picMkLst>
        </pc:picChg>
        <pc:picChg chg="mod">
          <ac:chgData name="PLANEACION" userId="d98372ff-809c-412f-bf7e-b69f66766c44" providerId="ADAL" clId="{FBFEBEF2-0109-42F1-A5B6-E2B8B6EFBE18}" dt="2023-06-30T21:30:26.811" v="629" actId="1076"/>
          <ac:picMkLst>
            <pc:docMk/>
            <pc:sldMk cId="1322349877" sldId="273"/>
            <ac:picMk id="11" creationId="{5A9B07F1-5683-4D1E-99E3-AEEE18C4C782}"/>
          </ac:picMkLst>
        </pc:picChg>
      </pc:sldChg>
      <pc:sldChg chg="del">
        <pc:chgData name="PLANEACION" userId="d98372ff-809c-412f-bf7e-b69f66766c44" providerId="ADAL" clId="{FBFEBEF2-0109-42F1-A5B6-E2B8B6EFBE18}" dt="2023-06-30T21:33:33.626" v="669" actId="47"/>
        <pc:sldMkLst>
          <pc:docMk/>
          <pc:sldMk cId="1039632119" sldId="274"/>
        </pc:sldMkLst>
      </pc:sldChg>
      <pc:sldChg chg="del">
        <pc:chgData name="PLANEACION" userId="d98372ff-809c-412f-bf7e-b69f66766c44" providerId="ADAL" clId="{FBFEBEF2-0109-42F1-A5B6-E2B8B6EFBE18}" dt="2023-06-30T21:33:39.422" v="670" actId="47"/>
        <pc:sldMkLst>
          <pc:docMk/>
          <pc:sldMk cId="2047530984" sldId="275"/>
        </pc:sldMkLst>
      </pc:sldChg>
      <pc:sldChg chg="del">
        <pc:chgData name="PLANEACION" userId="d98372ff-809c-412f-bf7e-b69f66766c44" providerId="ADAL" clId="{FBFEBEF2-0109-42F1-A5B6-E2B8B6EFBE18}" dt="2023-06-30T21:33:42.232" v="671" actId="47"/>
        <pc:sldMkLst>
          <pc:docMk/>
          <pc:sldMk cId="815331242" sldId="276"/>
        </pc:sldMkLst>
      </pc:sldChg>
      <pc:sldChg chg="modSp mod">
        <pc:chgData name="PLANEACION" userId="d98372ff-809c-412f-bf7e-b69f66766c44" providerId="ADAL" clId="{FBFEBEF2-0109-42F1-A5B6-E2B8B6EFBE18}" dt="2023-06-30T20:56:20.034" v="98" actId="1037"/>
        <pc:sldMkLst>
          <pc:docMk/>
          <pc:sldMk cId="3423586196" sldId="279"/>
        </pc:sldMkLst>
        <pc:spChg chg="mod">
          <ac:chgData name="PLANEACION" userId="d98372ff-809c-412f-bf7e-b69f66766c44" providerId="ADAL" clId="{FBFEBEF2-0109-42F1-A5B6-E2B8B6EFBE18}" dt="2023-06-30T20:47:30.335" v="10" actId="113"/>
          <ac:spMkLst>
            <pc:docMk/>
            <pc:sldMk cId="3423586196" sldId="279"/>
            <ac:spMk id="15" creationId="{00000000-0000-0000-0000-000000000000}"/>
          </ac:spMkLst>
        </pc:spChg>
        <pc:spChg chg="mod ord">
          <ac:chgData name="PLANEACION" userId="d98372ff-809c-412f-bf7e-b69f66766c44" providerId="ADAL" clId="{FBFEBEF2-0109-42F1-A5B6-E2B8B6EFBE18}" dt="2023-06-30T20:56:02.368" v="84" actId="171"/>
          <ac:spMkLst>
            <pc:docMk/>
            <pc:sldMk cId="3423586196" sldId="279"/>
            <ac:spMk id="20" creationId="{FCD35EB3-8ADC-486F-A90B-26C54CEFCA3C}"/>
          </ac:spMkLst>
        </pc:spChg>
        <pc:graphicFrameChg chg="mod modGraphic">
          <ac:chgData name="PLANEACION" userId="d98372ff-809c-412f-bf7e-b69f66766c44" providerId="ADAL" clId="{FBFEBEF2-0109-42F1-A5B6-E2B8B6EFBE18}" dt="2023-06-30T20:52:27.161" v="56" actId="14100"/>
          <ac:graphicFrameMkLst>
            <pc:docMk/>
            <pc:sldMk cId="3423586196" sldId="279"/>
            <ac:graphicFrameMk id="16" creationId="{00000000-0000-0000-0000-000000000000}"/>
          </ac:graphicFrameMkLst>
        </pc:graphicFrameChg>
        <pc:picChg chg="mod">
          <ac:chgData name="PLANEACION" userId="d98372ff-809c-412f-bf7e-b69f66766c44" providerId="ADAL" clId="{FBFEBEF2-0109-42F1-A5B6-E2B8B6EFBE18}" dt="2023-06-30T20:56:20.034" v="98" actId="1037"/>
          <ac:picMkLst>
            <pc:docMk/>
            <pc:sldMk cId="3423586196" sldId="279"/>
            <ac:picMk id="13" creationId="{030B7904-45B6-418F-BB49-6AF3D9C05391}"/>
          </ac:picMkLst>
        </pc:picChg>
        <pc:picChg chg="mod">
          <ac:chgData name="PLANEACION" userId="d98372ff-809c-412f-bf7e-b69f66766c44" providerId="ADAL" clId="{FBFEBEF2-0109-42F1-A5B6-E2B8B6EFBE18}" dt="2023-06-30T20:55:53.948" v="83" actId="1076"/>
          <ac:picMkLst>
            <pc:docMk/>
            <pc:sldMk cId="3423586196" sldId="279"/>
            <ac:picMk id="22" creationId="{2FA61AD5-3BBA-4AC9-BA42-8F18C791CD3F}"/>
          </ac:picMkLst>
        </pc:picChg>
      </pc:sldChg>
      <pc:sldChg chg="addSp modSp mod">
        <pc:chgData name="PLANEACION" userId="d98372ff-809c-412f-bf7e-b69f66766c44" providerId="ADAL" clId="{FBFEBEF2-0109-42F1-A5B6-E2B8B6EFBE18}" dt="2023-06-30T20:56:35.329" v="99" actId="1076"/>
        <pc:sldMkLst>
          <pc:docMk/>
          <pc:sldMk cId="1736481715" sldId="280"/>
        </pc:sldMkLst>
        <pc:spChg chg="add mod">
          <ac:chgData name="PLANEACION" userId="d98372ff-809c-412f-bf7e-b69f66766c44" providerId="ADAL" clId="{FBFEBEF2-0109-42F1-A5B6-E2B8B6EFBE18}" dt="2023-06-30T20:55:04.183" v="76" actId="207"/>
          <ac:spMkLst>
            <pc:docMk/>
            <pc:sldMk cId="1736481715" sldId="280"/>
            <ac:spMk id="3" creationId="{96DA2327-8C3E-B3F0-E9A5-113B65C91EB7}"/>
          </ac:spMkLst>
        </pc:spChg>
        <pc:picChg chg="mod">
          <ac:chgData name="PLANEACION" userId="d98372ff-809c-412f-bf7e-b69f66766c44" providerId="ADAL" clId="{FBFEBEF2-0109-42F1-A5B6-E2B8B6EFBE18}" dt="2023-06-30T20:53:59.211" v="70" actId="14100"/>
          <ac:picMkLst>
            <pc:docMk/>
            <pc:sldMk cId="1736481715" sldId="280"/>
            <ac:picMk id="10" creationId="{00000000-0000-0000-0000-000000000000}"/>
          </ac:picMkLst>
        </pc:picChg>
        <pc:picChg chg="mod">
          <ac:chgData name="PLANEACION" userId="d98372ff-809c-412f-bf7e-b69f66766c44" providerId="ADAL" clId="{FBFEBEF2-0109-42F1-A5B6-E2B8B6EFBE18}" dt="2023-06-30T20:53:01.818" v="59" actId="1076"/>
          <ac:picMkLst>
            <pc:docMk/>
            <pc:sldMk cId="1736481715" sldId="280"/>
            <ac:picMk id="13" creationId="{030B7904-45B6-418F-BB49-6AF3D9C05391}"/>
          </ac:picMkLst>
        </pc:picChg>
        <pc:picChg chg="mod">
          <ac:chgData name="PLANEACION" userId="d98372ff-809c-412f-bf7e-b69f66766c44" providerId="ADAL" clId="{FBFEBEF2-0109-42F1-A5B6-E2B8B6EFBE18}" dt="2023-06-30T20:56:35.329" v="99" actId="1076"/>
          <ac:picMkLst>
            <pc:docMk/>
            <pc:sldMk cId="1736481715" sldId="280"/>
            <ac:picMk id="22" creationId="{2FA61AD5-3BBA-4AC9-BA42-8F18C791CD3F}"/>
          </ac:picMkLst>
        </pc:picChg>
      </pc:sldChg>
      <pc:sldChg chg="addSp modSp mod">
        <pc:chgData name="PLANEACION" userId="d98372ff-809c-412f-bf7e-b69f66766c44" providerId="ADAL" clId="{FBFEBEF2-0109-42F1-A5B6-E2B8B6EFBE18}" dt="2023-06-30T20:54:35.971" v="74" actId="1076"/>
        <pc:sldMkLst>
          <pc:docMk/>
          <pc:sldMk cId="1920029275" sldId="281"/>
        </pc:sldMkLst>
        <pc:spChg chg="add mod">
          <ac:chgData name="PLANEACION" userId="d98372ff-809c-412f-bf7e-b69f66766c44" providerId="ADAL" clId="{FBFEBEF2-0109-42F1-A5B6-E2B8B6EFBE18}" dt="2023-06-30T20:54:35.971" v="74" actId="1076"/>
          <ac:spMkLst>
            <pc:docMk/>
            <pc:sldMk cId="1920029275" sldId="281"/>
            <ac:spMk id="2" creationId="{A59E2E19-7604-AA2E-CAF1-27C88E12F967}"/>
          </ac:spMkLst>
        </pc:spChg>
        <pc:spChg chg="mod">
          <ac:chgData name="PLANEACION" userId="d98372ff-809c-412f-bf7e-b69f66766c44" providerId="ADAL" clId="{FBFEBEF2-0109-42F1-A5B6-E2B8B6EFBE18}" dt="2023-06-30T20:54:12.837" v="71" actId="14100"/>
          <ac:spMkLst>
            <pc:docMk/>
            <pc:sldMk cId="1920029275" sldId="281"/>
            <ac:spMk id="14" creationId="{00000000-0000-0000-0000-000000000000}"/>
          </ac:spMkLst>
        </pc:spChg>
        <pc:picChg chg="mod">
          <ac:chgData name="PLANEACION" userId="d98372ff-809c-412f-bf7e-b69f66766c44" providerId="ADAL" clId="{FBFEBEF2-0109-42F1-A5B6-E2B8B6EFBE18}" dt="2023-06-30T20:54:16.965" v="72" actId="1076"/>
          <ac:picMkLst>
            <pc:docMk/>
            <pc:sldMk cId="1920029275" sldId="281"/>
            <ac:picMk id="13" creationId="{030B7904-45B6-418F-BB49-6AF3D9C05391}"/>
          </ac:picMkLst>
        </pc:picChg>
      </pc:sldChg>
      <pc:sldChg chg="addSp modSp mod">
        <pc:chgData name="PLANEACION" userId="d98372ff-809c-412f-bf7e-b69f66766c44" providerId="ADAL" clId="{FBFEBEF2-0109-42F1-A5B6-E2B8B6EFBE18}" dt="2023-06-30T20:55:45.892" v="82" actId="1076"/>
        <pc:sldMkLst>
          <pc:docMk/>
          <pc:sldMk cId="211365682" sldId="282"/>
        </pc:sldMkLst>
        <pc:spChg chg="add mod">
          <ac:chgData name="PLANEACION" userId="d98372ff-809c-412f-bf7e-b69f66766c44" providerId="ADAL" clId="{FBFEBEF2-0109-42F1-A5B6-E2B8B6EFBE18}" dt="2023-06-30T20:55:35.070" v="80" actId="1076"/>
          <ac:spMkLst>
            <pc:docMk/>
            <pc:sldMk cId="211365682" sldId="282"/>
            <ac:spMk id="2" creationId="{68F27783-1A5E-5992-42E7-3648C0C54E2B}"/>
          </ac:spMkLst>
        </pc:spChg>
        <pc:spChg chg="mod">
          <ac:chgData name="PLANEACION" userId="d98372ff-809c-412f-bf7e-b69f66766c44" providerId="ADAL" clId="{FBFEBEF2-0109-42F1-A5B6-E2B8B6EFBE18}" dt="2023-06-30T20:55:39.895" v="81" actId="14100"/>
          <ac:spMkLst>
            <pc:docMk/>
            <pc:sldMk cId="211365682" sldId="282"/>
            <ac:spMk id="10" creationId="{00000000-0000-0000-0000-000000000000}"/>
          </ac:spMkLst>
        </pc:spChg>
        <pc:picChg chg="mod">
          <ac:chgData name="PLANEACION" userId="d98372ff-809c-412f-bf7e-b69f66766c44" providerId="ADAL" clId="{FBFEBEF2-0109-42F1-A5B6-E2B8B6EFBE18}" dt="2023-06-30T20:55:45.892" v="82" actId="1076"/>
          <ac:picMkLst>
            <pc:docMk/>
            <pc:sldMk cId="211365682" sldId="282"/>
            <ac:picMk id="13" creationId="{030B7904-45B6-418F-BB49-6AF3D9C05391}"/>
          </ac:picMkLst>
        </pc:picChg>
      </pc:sldChg>
      <pc:sldChg chg="del">
        <pc:chgData name="PLANEACION" userId="d98372ff-809c-412f-bf7e-b69f66766c44" providerId="ADAL" clId="{FBFEBEF2-0109-42F1-A5B6-E2B8B6EFBE18}" dt="2023-06-30T20:52:42.031" v="57" actId="47"/>
        <pc:sldMkLst>
          <pc:docMk/>
          <pc:sldMk cId="841191615" sldId="283"/>
        </pc:sldMkLst>
      </pc:sldChg>
      <pc:sldChg chg="addSp delSp modSp add mod">
        <pc:chgData name="PLANEACION" userId="d98372ff-809c-412f-bf7e-b69f66766c44" providerId="ADAL" clId="{FBFEBEF2-0109-42F1-A5B6-E2B8B6EFBE18}" dt="2023-06-30T21:45:55.305" v="717" actId="1035"/>
        <pc:sldMkLst>
          <pc:docMk/>
          <pc:sldMk cId="3447851553" sldId="286"/>
        </pc:sldMkLst>
        <pc:spChg chg="mod">
          <ac:chgData name="PLANEACION" userId="d98372ff-809c-412f-bf7e-b69f66766c44" providerId="ADAL" clId="{FBFEBEF2-0109-42F1-A5B6-E2B8B6EFBE18}" dt="2023-06-30T21:45:46.414" v="707" actId="14100"/>
          <ac:spMkLst>
            <pc:docMk/>
            <pc:sldMk cId="3447851553" sldId="286"/>
            <ac:spMk id="4" creationId="{3D032A82-02EF-87AA-77E7-FDB997D3A898}"/>
          </ac:spMkLst>
        </pc:spChg>
        <pc:spChg chg="mod">
          <ac:chgData name="PLANEACION" userId="d98372ff-809c-412f-bf7e-b69f66766c44" providerId="ADAL" clId="{FBFEBEF2-0109-42F1-A5B6-E2B8B6EFBE18}" dt="2023-06-30T21:45:35.646" v="704" actId="1076"/>
          <ac:spMkLst>
            <pc:docMk/>
            <pc:sldMk cId="3447851553" sldId="286"/>
            <ac:spMk id="17" creationId="{DD388B4A-4C77-4082-AE9C-535C626ADFBC}"/>
          </ac:spMkLst>
        </pc:spChg>
        <pc:picChg chg="mod">
          <ac:chgData name="PLANEACION" userId="d98372ff-809c-412f-bf7e-b69f66766c44" providerId="ADAL" clId="{FBFEBEF2-0109-42F1-A5B6-E2B8B6EFBE18}" dt="2023-06-30T21:45:55.305" v="717" actId="1035"/>
          <ac:picMkLst>
            <pc:docMk/>
            <pc:sldMk cId="3447851553" sldId="286"/>
            <ac:picMk id="5" creationId="{4DF1B787-3DED-4F14-9498-09CF746A0042}"/>
          </ac:picMkLst>
        </pc:picChg>
        <pc:picChg chg="add mod">
          <ac:chgData name="PLANEACION" userId="d98372ff-809c-412f-bf7e-b69f66766c44" providerId="ADAL" clId="{FBFEBEF2-0109-42F1-A5B6-E2B8B6EFBE18}" dt="2023-06-30T21:45:28.235" v="702" actId="1076"/>
          <ac:picMkLst>
            <pc:docMk/>
            <pc:sldMk cId="3447851553" sldId="286"/>
            <ac:picMk id="1026" creationId="{D0F8B013-2A9D-F70B-573C-C38CE337B9B8}"/>
          </ac:picMkLst>
        </pc:picChg>
        <pc:picChg chg="del">
          <ac:chgData name="PLANEACION" userId="d98372ff-809c-412f-bf7e-b69f66766c44" providerId="ADAL" clId="{FBFEBEF2-0109-42F1-A5B6-E2B8B6EFBE18}" dt="2023-06-30T21:34:20.454" v="674" actId="478"/>
          <ac:picMkLst>
            <pc:docMk/>
            <pc:sldMk cId="3447851553" sldId="286"/>
            <ac:picMk id="1028" creationId="{C236AB99-A3C9-B14E-32BC-0207D8A90C88}"/>
          </ac:picMkLst>
        </pc:picChg>
        <pc:picChg chg="del">
          <ac:chgData name="PLANEACION" userId="d98372ff-809c-412f-bf7e-b69f66766c44" providerId="ADAL" clId="{FBFEBEF2-0109-42F1-A5B6-E2B8B6EFBE18}" dt="2023-06-30T21:34:19.607" v="673" actId="478"/>
          <ac:picMkLst>
            <pc:docMk/>
            <pc:sldMk cId="3447851553" sldId="286"/>
            <ac:picMk id="1030" creationId="{8D119E90-463E-A7F1-E78A-CCF209C06162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997613-4DED-4F73-96E0-A67B5BCF44ED}" type="doc">
      <dgm:prSet loTypeId="urn:microsoft.com/office/officeart/2008/layout/Lin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E6B3786-0DC3-473B-B2A3-12485D3C7740}">
      <dgm:prSet custT="1"/>
      <dgm:spPr/>
      <dgm:t>
        <a:bodyPr/>
        <a:lstStyle/>
        <a:p>
          <a:r>
            <a:rPr lang="en-US" sz="1800" dirty="0" err="1"/>
            <a:t>Mantenimiento</a:t>
          </a:r>
          <a:r>
            <a:rPr lang="en-US" sz="1800" dirty="0"/>
            <a:t>:      </a:t>
          </a:r>
          <a:r>
            <a:rPr lang="en-US" sz="2000" b="1" dirty="0"/>
            <a:t>11</a:t>
          </a:r>
          <a:r>
            <a:rPr lang="en-US" sz="1800" dirty="0"/>
            <a:t> </a:t>
          </a:r>
          <a:r>
            <a:rPr lang="en-US" sz="1800" dirty="0" err="1"/>
            <a:t>señales</a:t>
          </a:r>
          <a:br>
            <a:rPr lang="en-US" sz="1800" dirty="0"/>
          </a:br>
          <a:r>
            <a:rPr lang="en-US" sz="1800" dirty="0" err="1"/>
            <a:t>Instalación</a:t>
          </a:r>
          <a:r>
            <a:rPr lang="en-US" sz="1800" dirty="0"/>
            <a:t> </a:t>
          </a:r>
          <a:r>
            <a:rPr lang="en-US" sz="1800" dirty="0" err="1"/>
            <a:t>nuevas</a:t>
          </a:r>
          <a:r>
            <a:rPr lang="en-US" sz="1800" dirty="0"/>
            <a:t>:   </a:t>
          </a:r>
          <a:r>
            <a:rPr lang="en-US" sz="2000" b="1" dirty="0"/>
            <a:t>2</a:t>
          </a:r>
          <a:r>
            <a:rPr lang="en-US" sz="1800" dirty="0"/>
            <a:t> </a:t>
          </a:r>
          <a:r>
            <a:rPr lang="en-US" sz="1800" dirty="0" err="1"/>
            <a:t>señales</a:t>
          </a:r>
          <a:endParaRPr lang="en-US" sz="1800" dirty="0"/>
        </a:p>
        <a:p>
          <a:endParaRPr lang="en-US" sz="1800" dirty="0"/>
        </a:p>
      </dgm:t>
    </dgm:pt>
    <dgm:pt modelId="{7682B1B2-8890-43A4-A6C1-BB78E51B41FC}" type="parTrans" cxnId="{1A583A5F-1FD1-4474-9B74-FD10E684B4E9}">
      <dgm:prSet/>
      <dgm:spPr/>
      <dgm:t>
        <a:bodyPr/>
        <a:lstStyle/>
        <a:p>
          <a:endParaRPr lang="en-US" sz="1200"/>
        </a:p>
      </dgm:t>
    </dgm:pt>
    <dgm:pt modelId="{E7D78C11-0031-4AA4-B2C6-BA5C837FB390}" type="sibTrans" cxnId="{1A583A5F-1FD1-4474-9B74-FD10E684B4E9}">
      <dgm:prSet/>
      <dgm:spPr/>
      <dgm:t>
        <a:bodyPr/>
        <a:lstStyle/>
        <a:p>
          <a:endParaRPr lang="en-US" sz="1200"/>
        </a:p>
      </dgm:t>
    </dgm:pt>
    <dgm:pt modelId="{AF9A7B17-5508-4EB7-9299-FFB8428C983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Barrios </a:t>
          </a:r>
          <a:r>
            <a:rPr lang="en-US" sz="1800" dirty="0" err="1"/>
            <a:t>Parnaso</a:t>
          </a:r>
          <a:r>
            <a:rPr lang="en-US" sz="1800" dirty="0"/>
            <a:t>, </a:t>
          </a:r>
          <a:r>
            <a:rPr lang="en-US" sz="1800" dirty="0" err="1"/>
            <a:t>Olaya</a:t>
          </a:r>
          <a:r>
            <a:rPr lang="en-US" sz="1800" dirty="0"/>
            <a:t> Herrera, Uribe Uribe</a:t>
          </a:r>
        </a:p>
      </dgm:t>
    </dgm:pt>
    <dgm:pt modelId="{1FE7D4A6-7BFA-4C75-A8C2-BA84C36F6D33}" type="parTrans" cxnId="{569B9263-3F90-4B12-8C76-CA791FDACD01}">
      <dgm:prSet/>
      <dgm:spPr/>
      <dgm:t>
        <a:bodyPr/>
        <a:lstStyle/>
        <a:p>
          <a:endParaRPr lang="en-US" sz="1200"/>
        </a:p>
      </dgm:t>
    </dgm:pt>
    <dgm:pt modelId="{C8D53FDD-C018-40BE-80AC-ECDC9C0C21A0}" type="sibTrans" cxnId="{569B9263-3F90-4B12-8C76-CA791FDACD01}">
      <dgm:prSet/>
      <dgm:spPr/>
      <dgm:t>
        <a:bodyPr/>
        <a:lstStyle/>
        <a:p>
          <a:endParaRPr lang="en-US" sz="1200"/>
        </a:p>
      </dgm:t>
    </dgm:pt>
    <dgm:pt modelId="{29AF87C1-E50E-4311-B4D6-8FCDF06C25B6}" type="pres">
      <dgm:prSet presAssocID="{46997613-4DED-4F73-96E0-A67B5BCF44ED}" presName="vert0" presStyleCnt="0">
        <dgm:presLayoutVars>
          <dgm:dir/>
          <dgm:animOne val="branch"/>
          <dgm:animLvl val="lvl"/>
        </dgm:presLayoutVars>
      </dgm:prSet>
      <dgm:spPr/>
    </dgm:pt>
    <dgm:pt modelId="{324DD0F2-58ED-4480-88F4-8FD15921FDAD}" type="pres">
      <dgm:prSet presAssocID="{CE6B3786-0DC3-473B-B2A3-12485D3C7740}" presName="thickLine" presStyleLbl="alignNode1" presStyleIdx="0" presStyleCnt="2"/>
      <dgm:spPr/>
    </dgm:pt>
    <dgm:pt modelId="{70ACD927-53D3-4876-9052-ED1E46AF970A}" type="pres">
      <dgm:prSet presAssocID="{CE6B3786-0DC3-473B-B2A3-12485D3C7740}" presName="horz1" presStyleCnt="0"/>
      <dgm:spPr/>
    </dgm:pt>
    <dgm:pt modelId="{33597D9D-30DE-49BC-90FC-45E9460B1D8A}" type="pres">
      <dgm:prSet presAssocID="{CE6B3786-0DC3-473B-B2A3-12485D3C7740}" presName="tx1" presStyleLbl="revTx" presStyleIdx="0" presStyleCnt="2" custScaleY="115953"/>
      <dgm:spPr/>
    </dgm:pt>
    <dgm:pt modelId="{2DBC1A83-D0E4-4FA7-B8B8-2E1566B54ECC}" type="pres">
      <dgm:prSet presAssocID="{CE6B3786-0DC3-473B-B2A3-12485D3C7740}" presName="vert1" presStyleCnt="0"/>
      <dgm:spPr/>
    </dgm:pt>
    <dgm:pt modelId="{7305E00A-E156-4115-A128-A39544465AD6}" type="pres">
      <dgm:prSet presAssocID="{AF9A7B17-5508-4EB7-9299-FFB8428C983A}" presName="thickLine" presStyleLbl="alignNode1" presStyleIdx="1" presStyleCnt="2" custLinFactY="400000" custLinFactNeighborX="4968" custLinFactNeighborY="482209"/>
      <dgm:spPr/>
    </dgm:pt>
    <dgm:pt modelId="{3EAFDFEE-30A4-4206-9AAB-0806A2504878}" type="pres">
      <dgm:prSet presAssocID="{AF9A7B17-5508-4EB7-9299-FFB8428C983A}" presName="horz1" presStyleCnt="0"/>
      <dgm:spPr/>
    </dgm:pt>
    <dgm:pt modelId="{20C5F79D-98C7-44EA-A7D9-5990ED11B0B3}" type="pres">
      <dgm:prSet presAssocID="{AF9A7B17-5508-4EB7-9299-FFB8428C983A}" presName="tx1" presStyleLbl="revTx" presStyleIdx="1" presStyleCnt="2" custScaleY="29345" custLinFactNeighborX="42" custLinFactNeighborY="-51130"/>
      <dgm:spPr/>
    </dgm:pt>
    <dgm:pt modelId="{D965643C-B138-4A4E-B30D-C179CF3E4C3E}" type="pres">
      <dgm:prSet presAssocID="{AF9A7B17-5508-4EB7-9299-FFB8428C983A}" presName="vert1" presStyleCnt="0"/>
      <dgm:spPr/>
    </dgm:pt>
  </dgm:ptLst>
  <dgm:cxnLst>
    <dgm:cxn modelId="{1A583A5F-1FD1-4474-9B74-FD10E684B4E9}" srcId="{46997613-4DED-4F73-96E0-A67B5BCF44ED}" destId="{CE6B3786-0DC3-473B-B2A3-12485D3C7740}" srcOrd="0" destOrd="0" parTransId="{7682B1B2-8890-43A4-A6C1-BB78E51B41FC}" sibTransId="{E7D78C11-0031-4AA4-B2C6-BA5C837FB390}"/>
    <dgm:cxn modelId="{569B9263-3F90-4B12-8C76-CA791FDACD01}" srcId="{46997613-4DED-4F73-96E0-A67B5BCF44ED}" destId="{AF9A7B17-5508-4EB7-9299-FFB8428C983A}" srcOrd="1" destOrd="0" parTransId="{1FE7D4A6-7BFA-4C75-A8C2-BA84C36F6D33}" sibTransId="{C8D53FDD-C018-40BE-80AC-ECDC9C0C21A0}"/>
    <dgm:cxn modelId="{ED026672-DD16-40C9-81B2-0CE791793868}" type="presOf" srcId="{AF9A7B17-5508-4EB7-9299-FFB8428C983A}" destId="{20C5F79D-98C7-44EA-A7D9-5990ED11B0B3}" srcOrd="0" destOrd="0" presId="urn:microsoft.com/office/officeart/2008/layout/LinedList"/>
    <dgm:cxn modelId="{0B6B1A97-E3D5-48BD-9430-1ED4F6BD161B}" type="presOf" srcId="{CE6B3786-0DC3-473B-B2A3-12485D3C7740}" destId="{33597D9D-30DE-49BC-90FC-45E9460B1D8A}" srcOrd="0" destOrd="0" presId="urn:microsoft.com/office/officeart/2008/layout/LinedList"/>
    <dgm:cxn modelId="{E64FC5BC-E7BD-49F4-9904-451E6365EAC3}" type="presOf" srcId="{46997613-4DED-4F73-96E0-A67B5BCF44ED}" destId="{29AF87C1-E50E-4311-B4D6-8FCDF06C25B6}" srcOrd="0" destOrd="0" presId="urn:microsoft.com/office/officeart/2008/layout/LinedList"/>
    <dgm:cxn modelId="{8C66BC04-BBB5-48F3-9C4A-4D4FED6D1EB7}" type="presParOf" srcId="{29AF87C1-E50E-4311-B4D6-8FCDF06C25B6}" destId="{324DD0F2-58ED-4480-88F4-8FD15921FDAD}" srcOrd="0" destOrd="0" presId="urn:microsoft.com/office/officeart/2008/layout/LinedList"/>
    <dgm:cxn modelId="{6500DC6A-947D-4142-B566-3EC9E0560077}" type="presParOf" srcId="{29AF87C1-E50E-4311-B4D6-8FCDF06C25B6}" destId="{70ACD927-53D3-4876-9052-ED1E46AF970A}" srcOrd="1" destOrd="0" presId="urn:microsoft.com/office/officeart/2008/layout/LinedList"/>
    <dgm:cxn modelId="{B264B6D7-51C6-426E-B316-411E762C375E}" type="presParOf" srcId="{70ACD927-53D3-4876-9052-ED1E46AF970A}" destId="{33597D9D-30DE-49BC-90FC-45E9460B1D8A}" srcOrd="0" destOrd="0" presId="urn:microsoft.com/office/officeart/2008/layout/LinedList"/>
    <dgm:cxn modelId="{0D9592F5-1DEA-4DEE-A7F8-6F19CA3FDB1D}" type="presParOf" srcId="{70ACD927-53D3-4876-9052-ED1E46AF970A}" destId="{2DBC1A83-D0E4-4FA7-B8B8-2E1566B54ECC}" srcOrd="1" destOrd="0" presId="urn:microsoft.com/office/officeart/2008/layout/LinedList"/>
    <dgm:cxn modelId="{8AB747D9-8D8A-423B-B072-AD6A46AB7E19}" type="presParOf" srcId="{29AF87C1-E50E-4311-B4D6-8FCDF06C25B6}" destId="{7305E00A-E156-4115-A128-A39544465AD6}" srcOrd="2" destOrd="0" presId="urn:microsoft.com/office/officeart/2008/layout/LinedList"/>
    <dgm:cxn modelId="{10C88534-7168-4E56-AB49-0490BFAE872D}" type="presParOf" srcId="{29AF87C1-E50E-4311-B4D6-8FCDF06C25B6}" destId="{3EAFDFEE-30A4-4206-9AAB-0806A2504878}" srcOrd="3" destOrd="0" presId="urn:microsoft.com/office/officeart/2008/layout/LinedList"/>
    <dgm:cxn modelId="{0E2C257D-5814-407C-BDC1-88C10DFA9136}" type="presParOf" srcId="{3EAFDFEE-30A4-4206-9AAB-0806A2504878}" destId="{20C5F79D-98C7-44EA-A7D9-5990ED11B0B3}" srcOrd="0" destOrd="0" presId="urn:microsoft.com/office/officeart/2008/layout/LinedList"/>
    <dgm:cxn modelId="{E1BA1042-F05A-4D57-A466-EA06C7F2B0C8}" type="presParOf" srcId="{3EAFDFEE-30A4-4206-9AAB-0806A2504878}" destId="{D965643C-B138-4A4E-B30D-C179CF3E4C3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997613-4DED-4F73-96E0-A67B5BCF44ED}" type="doc">
      <dgm:prSet loTypeId="urn:microsoft.com/office/officeart/2008/layout/Lin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E6B3786-0DC3-473B-B2A3-12485D3C7740}">
      <dgm:prSet custT="1"/>
      <dgm:spPr/>
      <dgm:t>
        <a:bodyPr/>
        <a:lstStyle/>
        <a:p>
          <a:r>
            <a:rPr lang="en-US" sz="2000" dirty="0"/>
            <a:t>363 METROS LINEALES</a:t>
          </a:r>
        </a:p>
        <a:p>
          <a:r>
            <a:rPr lang="en-US" sz="2000" dirty="0"/>
            <a:t>181 METROS CUADRADOS </a:t>
          </a:r>
        </a:p>
      </dgm:t>
    </dgm:pt>
    <dgm:pt modelId="{7682B1B2-8890-43A4-A6C1-BB78E51B41FC}" type="parTrans" cxnId="{1A583A5F-1FD1-4474-9B74-FD10E684B4E9}">
      <dgm:prSet/>
      <dgm:spPr/>
      <dgm:t>
        <a:bodyPr/>
        <a:lstStyle/>
        <a:p>
          <a:endParaRPr lang="en-US" sz="1200"/>
        </a:p>
      </dgm:t>
    </dgm:pt>
    <dgm:pt modelId="{E7D78C11-0031-4AA4-B2C6-BA5C837FB390}" type="sibTrans" cxnId="{1A583A5F-1FD1-4474-9B74-FD10E684B4E9}">
      <dgm:prSet/>
      <dgm:spPr/>
      <dgm:t>
        <a:bodyPr/>
        <a:lstStyle/>
        <a:p>
          <a:endParaRPr lang="en-US" sz="1200"/>
        </a:p>
      </dgm:t>
    </dgm:pt>
    <dgm:pt modelId="{AF9A7B17-5508-4EB7-9299-FFB8428C983A}">
      <dgm:prSet custT="1"/>
      <dgm:spPr/>
      <dgm:t>
        <a:bodyPr/>
        <a:lstStyle/>
        <a:p>
          <a:r>
            <a:rPr lang="en-US" sz="1800" dirty="0"/>
            <a:t>BARRIOS TORCOROMA, OLAYA HERRERA, URIBE </a:t>
          </a:r>
          <a:r>
            <a:rPr lang="en-US" sz="1800" dirty="0" err="1"/>
            <a:t>URIBE</a:t>
          </a:r>
          <a:r>
            <a:rPr lang="en-US" sz="1800" dirty="0"/>
            <a:t>, PUEBLO NUEVO, AGUAS CLARAS.</a:t>
          </a:r>
          <a:br>
            <a:rPr lang="en-US" sz="1800" dirty="0"/>
          </a:br>
          <a:endParaRPr lang="en-US" sz="1800" dirty="0"/>
        </a:p>
      </dgm:t>
    </dgm:pt>
    <dgm:pt modelId="{1FE7D4A6-7BFA-4C75-A8C2-BA84C36F6D33}" type="parTrans" cxnId="{569B9263-3F90-4B12-8C76-CA791FDACD01}">
      <dgm:prSet/>
      <dgm:spPr/>
      <dgm:t>
        <a:bodyPr/>
        <a:lstStyle/>
        <a:p>
          <a:endParaRPr lang="en-US" sz="1200"/>
        </a:p>
      </dgm:t>
    </dgm:pt>
    <dgm:pt modelId="{C8D53FDD-C018-40BE-80AC-ECDC9C0C21A0}" type="sibTrans" cxnId="{569B9263-3F90-4B12-8C76-CA791FDACD01}">
      <dgm:prSet/>
      <dgm:spPr/>
      <dgm:t>
        <a:bodyPr/>
        <a:lstStyle/>
        <a:p>
          <a:endParaRPr lang="en-US" sz="1200"/>
        </a:p>
      </dgm:t>
    </dgm:pt>
    <dgm:pt modelId="{29AF87C1-E50E-4311-B4D6-8FCDF06C25B6}" type="pres">
      <dgm:prSet presAssocID="{46997613-4DED-4F73-96E0-A67B5BCF44ED}" presName="vert0" presStyleCnt="0">
        <dgm:presLayoutVars>
          <dgm:dir/>
          <dgm:animOne val="branch"/>
          <dgm:animLvl val="lvl"/>
        </dgm:presLayoutVars>
      </dgm:prSet>
      <dgm:spPr/>
    </dgm:pt>
    <dgm:pt modelId="{324DD0F2-58ED-4480-88F4-8FD15921FDAD}" type="pres">
      <dgm:prSet presAssocID="{CE6B3786-0DC3-473B-B2A3-12485D3C7740}" presName="thickLine" presStyleLbl="alignNode1" presStyleIdx="0" presStyleCnt="2"/>
      <dgm:spPr/>
    </dgm:pt>
    <dgm:pt modelId="{70ACD927-53D3-4876-9052-ED1E46AF970A}" type="pres">
      <dgm:prSet presAssocID="{CE6B3786-0DC3-473B-B2A3-12485D3C7740}" presName="horz1" presStyleCnt="0"/>
      <dgm:spPr/>
    </dgm:pt>
    <dgm:pt modelId="{33597D9D-30DE-49BC-90FC-45E9460B1D8A}" type="pres">
      <dgm:prSet presAssocID="{CE6B3786-0DC3-473B-B2A3-12485D3C7740}" presName="tx1" presStyleLbl="revTx" presStyleIdx="0" presStyleCnt="2" custScaleY="158443" custLinFactNeighborY="-99714"/>
      <dgm:spPr/>
    </dgm:pt>
    <dgm:pt modelId="{2DBC1A83-D0E4-4FA7-B8B8-2E1566B54ECC}" type="pres">
      <dgm:prSet presAssocID="{CE6B3786-0DC3-473B-B2A3-12485D3C7740}" presName="vert1" presStyleCnt="0"/>
      <dgm:spPr/>
    </dgm:pt>
    <dgm:pt modelId="{7305E00A-E156-4115-A128-A39544465AD6}" type="pres">
      <dgm:prSet presAssocID="{AF9A7B17-5508-4EB7-9299-FFB8428C983A}" presName="thickLine" presStyleLbl="alignNode1" presStyleIdx="1" presStyleCnt="2" custLinFactNeighborX="-2611" custLinFactNeighborY="-1218"/>
      <dgm:spPr/>
    </dgm:pt>
    <dgm:pt modelId="{3EAFDFEE-30A4-4206-9AAB-0806A2504878}" type="pres">
      <dgm:prSet presAssocID="{AF9A7B17-5508-4EB7-9299-FFB8428C983A}" presName="horz1" presStyleCnt="0"/>
      <dgm:spPr/>
    </dgm:pt>
    <dgm:pt modelId="{20C5F79D-98C7-44EA-A7D9-5990ED11B0B3}" type="pres">
      <dgm:prSet presAssocID="{AF9A7B17-5508-4EB7-9299-FFB8428C983A}" presName="tx1" presStyleLbl="revTx" presStyleIdx="1" presStyleCnt="2" custScaleY="240135"/>
      <dgm:spPr/>
    </dgm:pt>
    <dgm:pt modelId="{D965643C-B138-4A4E-B30D-C179CF3E4C3E}" type="pres">
      <dgm:prSet presAssocID="{AF9A7B17-5508-4EB7-9299-FFB8428C983A}" presName="vert1" presStyleCnt="0"/>
      <dgm:spPr/>
    </dgm:pt>
  </dgm:ptLst>
  <dgm:cxnLst>
    <dgm:cxn modelId="{1A583A5F-1FD1-4474-9B74-FD10E684B4E9}" srcId="{46997613-4DED-4F73-96E0-A67B5BCF44ED}" destId="{CE6B3786-0DC3-473B-B2A3-12485D3C7740}" srcOrd="0" destOrd="0" parTransId="{7682B1B2-8890-43A4-A6C1-BB78E51B41FC}" sibTransId="{E7D78C11-0031-4AA4-B2C6-BA5C837FB390}"/>
    <dgm:cxn modelId="{569B9263-3F90-4B12-8C76-CA791FDACD01}" srcId="{46997613-4DED-4F73-96E0-A67B5BCF44ED}" destId="{AF9A7B17-5508-4EB7-9299-FFB8428C983A}" srcOrd="1" destOrd="0" parTransId="{1FE7D4A6-7BFA-4C75-A8C2-BA84C36F6D33}" sibTransId="{C8D53FDD-C018-40BE-80AC-ECDC9C0C21A0}"/>
    <dgm:cxn modelId="{ED026672-DD16-40C9-81B2-0CE791793868}" type="presOf" srcId="{AF9A7B17-5508-4EB7-9299-FFB8428C983A}" destId="{20C5F79D-98C7-44EA-A7D9-5990ED11B0B3}" srcOrd="0" destOrd="0" presId="urn:microsoft.com/office/officeart/2008/layout/LinedList"/>
    <dgm:cxn modelId="{0B6B1A97-E3D5-48BD-9430-1ED4F6BD161B}" type="presOf" srcId="{CE6B3786-0DC3-473B-B2A3-12485D3C7740}" destId="{33597D9D-30DE-49BC-90FC-45E9460B1D8A}" srcOrd="0" destOrd="0" presId="urn:microsoft.com/office/officeart/2008/layout/LinedList"/>
    <dgm:cxn modelId="{E64FC5BC-E7BD-49F4-9904-451E6365EAC3}" type="presOf" srcId="{46997613-4DED-4F73-96E0-A67B5BCF44ED}" destId="{29AF87C1-E50E-4311-B4D6-8FCDF06C25B6}" srcOrd="0" destOrd="0" presId="urn:microsoft.com/office/officeart/2008/layout/LinedList"/>
    <dgm:cxn modelId="{8C66BC04-BBB5-48F3-9C4A-4D4FED6D1EB7}" type="presParOf" srcId="{29AF87C1-E50E-4311-B4D6-8FCDF06C25B6}" destId="{324DD0F2-58ED-4480-88F4-8FD15921FDAD}" srcOrd="0" destOrd="0" presId="urn:microsoft.com/office/officeart/2008/layout/LinedList"/>
    <dgm:cxn modelId="{6500DC6A-947D-4142-B566-3EC9E0560077}" type="presParOf" srcId="{29AF87C1-E50E-4311-B4D6-8FCDF06C25B6}" destId="{70ACD927-53D3-4876-9052-ED1E46AF970A}" srcOrd="1" destOrd="0" presId="urn:microsoft.com/office/officeart/2008/layout/LinedList"/>
    <dgm:cxn modelId="{B264B6D7-51C6-426E-B316-411E762C375E}" type="presParOf" srcId="{70ACD927-53D3-4876-9052-ED1E46AF970A}" destId="{33597D9D-30DE-49BC-90FC-45E9460B1D8A}" srcOrd="0" destOrd="0" presId="urn:microsoft.com/office/officeart/2008/layout/LinedList"/>
    <dgm:cxn modelId="{0D9592F5-1DEA-4DEE-A7F8-6F19CA3FDB1D}" type="presParOf" srcId="{70ACD927-53D3-4876-9052-ED1E46AF970A}" destId="{2DBC1A83-D0E4-4FA7-B8B8-2E1566B54ECC}" srcOrd="1" destOrd="0" presId="urn:microsoft.com/office/officeart/2008/layout/LinedList"/>
    <dgm:cxn modelId="{8AB747D9-8D8A-423B-B072-AD6A46AB7E19}" type="presParOf" srcId="{29AF87C1-E50E-4311-B4D6-8FCDF06C25B6}" destId="{7305E00A-E156-4115-A128-A39544465AD6}" srcOrd="2" destOrd="0" presId="urn:microsoft.com/office/officeart/2008/layout/LinedList"/>
    <dgm:cxn modelId="{10C88534-7168-4E56-AB49-0490BFAE872D}" type="presParOf" srcId="{29AF87C1-E50E-4311-B4D6-8FCDF06C25B6}" destId="{3EAFDFEE-30A4-4206-9AAB-0806A2504878}" srcOrd="3" destOrd="0" presId="urn:microsoft.com/office/officeart/2008/layout/LinedList"/>
    <dgm:cxn modelId="{0E2C257D-5814-407C-BDC1-88C10DFA9136}" type="presParOf" srcId="{3EAFDFEE-30A4-4206-9AAB-0806A2504878}" destId="{20C5F79D-98C7-44EA-A7D9-5990ED11B0B3}" srcOrd="0" destOrd="0" presId="urn:microsoft.com/office/officeart/2008/layout/LinedList"/>
    <dgm:cxn modelId="{E1BA1042-F05A-4D57-A466-EA06C7F2B0C8}" type="presParOf" srcId="{3EAFDFEE-30A4-4206-9AAB-0806A2504878}" destId="{D965643C-B138-4A4E-B30D-C179CF3E4C3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997613-4DED-4F73-96E0-A67B5BCF44ED}" type="doc">
      <dgm:prSet loTypeId="urn:microsoft.com/office/officeart/2008/layout/Lin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E6B3786-0DC3-473B-B2A3-12485D3C7740}">
      <dgm:prSet custT="1"/>
      <dgm:spPr/>
      <dgm:t>
        <a:bodyPr/>
        <a:lstStyle/>
        <a:p>
          <a:r>
            <a:rPr lang="es-ES" sz="2200" dirty="0" err="1">
              <a:solidFill>
                <a:schemeClr val="tx1"/>
              </a:solidFill>
              <a:latin typeface="Paloseco Medium"/>
            </a:rPr>
            <a:t>Torcoroma</a:t>
          </a:r>
          <a:r>
            <a:rPr lang="es-ES" sz="2200" dirty="0">
              <a:solidFill>
                <a:schemeClr val="tx1"/>
              </a:solidFill>
              <a:latin typeface="Paloseco Medium"/>
            </a:rPr>
            <a:t> - Calle 53 entre Carreras 24 y 23</a:t>
          </a:r>
          <a:endParaRPr lang="en-US" sz="2200" dirty="0">
            <a:latin typeface="+mn-lt"/>
          </a:endParaRPr>
        </a:p>
      </dgm:t>
    </dgm:pt>
    <dgm:pt modelId="{7682B1B2-8890-43A4-A6C1-BB78E51B41FC}" type="parTrans" cxnId="{1A583A5F-1FD1-4474-9B74-FD10E684B4E9}">
      <dgm:prSet/>
      <dgm:spPr/>
      <dgm:t>
        <a:bodyPr/>
        <a:lstStyle/>
        <a:p>
          <a:endParaRPr lang="en-US" sz="2200"/>
        </a:p>
      </dgm:t>
    </dgm:pt>
    <dgm:pt modelId="{E7D78C11-0031-4AA4-B2C6-BA5C837FB390}" type="sibTrans" cxnId="{1A583A5F-1FD1-4474-9B74-FD10E684B4E9}">
      <dgm:prSet/>
      <dgm:spPr/>
      <dgm:t>
        <a:bodyPr/>
        <a:lstStyle/>
        <a:p>
          <a:endParaRPr lang="en-US" sz="2200"/>
        </a:p>
      </dgm:t>
    </dgm:pt>
    <dgm:pt modelId="{74A96236-1A02-4C1E-B2BB-E29C17A74DF5}">
      <dgm:prSet custT="1"/>
      <dgm:spPr/>
      <dgm:t>
        <a:bodyPr/>
        <a:lstStyle/>
        <a:p>
          <a:r>
            <a:rPr lang="es-ES" sz="2200" dirty="0">
              <a:solidFill>
                <a:schemeClr val="tx1"/>
              </a:solidFill>
              <a:latin typeface="Paloseco Medium"/>
            </a:rPr>
            <a:t>Olaya Herrera – Carrera 13 entre Diagonal 55 y Calle 53B</a:t>
          </a:r>
          <a:endParaRPr lang="es-ES" sz="2200" dirty="0">
            <a:solidFill>
              <a:schemeClr val="tx1"/>
            </a:solidFill>
            <a:latin typeface="+mn-lt"/>
          </a:endParaRPr>
        </a:p>
      </dgm:t>
    </dgm:pt>
    <dgm:pt modelId="{A25A2577-112B-4989-A237-55EAFBA01389}" type="parTrans" cxnId="{F3AAA44F-4497-41AA-A6EB-70144F5EBAF1}">
      <dgm:prSet/>
      <dgm:spPr/>
      <dgm:t>
        <a:bodyPr/>
        <a:lstStyle/>
        <a:p>
          <a:endParaRPr lang="es-CO" sz="2200"/>
        </a:p>
      </dgm:t>
    </dgm:pt>
    <dgm:pt modelId="{2B91733B-C9B0-4A52-A75E-61790E39EAB7}" type="sibTrans" cxnId="{F3AAA44F-4497-41AA-A6EB-70144F5EBAF1}">
      <dgm:prSet/>
      <dgm:spPr/>
      <dgm:t>
        <a:bodyPr/>
        <a:lstStyle/>
        <a:p>
          <a:endParaRPr lang="es-CO" sz="2200"/>
        </a:p>
      </dgm:t>
    </dgm:pt>
    <dgm:pt modelId="{208535FD-1D41-44FD-8094-A5491055B937}">
      <dgm:prSet custT="1"/>
      <dgm:spPr/>
      <dgm:t>
        <a:bodyPr/>
        <a:lstStyle/>
        <a:p>
          <a:r>
            <a:rPr lang="es-ES" sz="2200" dirty="0">
              <a:solidFill>
                <a:schemeClr val="tx1"/>
              </a:solidFill>
              <a:latin typeface="Paloseco Medium"/>
            </a:rPr>
            <a:t>Aguas Claras – Calle 64 entre Carreras 16A y 17</a:t>
          </a:r>
          <a:endParaRPr lang="en-US" sz="2200" dirty="0">
            <a:latin typeface="+mn-lt"/>
          </a:endParaRPr>
        </a:p>
      </dgm:t>
    </dgm:pt>
    <dgm:pt modelId="{91E4B623-78AE-4DD8-974A-621C10D78DA5}" type="parTrans" cxnId="{D142E9E4-4981-43AE-81C3-1A616F32AB21}">
      <dgm:prSet/>
      <dgm:spPr/>
      <dgm:t>
        <a:bodyPr/>
        <a:lstStyle/>
        <a:p>
          <a:endParaRPr lang="es-ES" sz="2200"/>
        </a:p>
      </dgm:t>
    </dgm:pt>
    <dgm:pt modelId="{2D5FFD87-8E6B-4920-94C5-D39FD8D78A54}" type="sibTrans" cxnId="{D142E9E4-4981-43AE-81C3-1A616F32AB21}">
      <dgm:prSet/>
      <dgm:spPr/>
      <dgm:t>
        <a:bodyPr/>
        <a:lstStyle/>
        <a:p>
          <a:endParaRPr lang="es-ES" sz="2200"/>
        </a:p>
      </dgm:t>
    </dgm:pt>
    <dgm:pt modelId="{29AF87C1-E50E-4311-B4D6-8FCDF06C25B6}" type="pres">
      <dgm:prSet presAssocID="{46997613-4DED-4F73-96E0-A67B5BCF44ED}" presName="vert0" presStyleCnt="0">
        <dgm:presLayoutVars>
          <dgm:dir/>
          <dgm:animOne val="branch"/>
          <dgm:animLvl val="lvl"/>
        </dgm:presLayoutVars>
      </dgm:prSet>
      <dgm:spPr/>
    </dgm:pt>
    <dgm:pt modelId="{324DD0F2-58ED-4480-88F4-8FD15921FDAD}" type="pres">
      <dgm:prSet presAssocID="{CE6B3786-0DC3-473B-B2A3-12485D3C7740}" presName="thickLine" presStyleLbl="alignNode1" presStyleIdx="0" presStyleCnt="3"/>
      <dgm:spPr/>
    </dgm:pt>
    <dgm:pt modelId="{70ACD927-53D3-4876-9052-ED1E46AF970A}" type="pres">
      <dgm:prSet presAssocID="{CE6B3786-0DC3-473B-B2A3-12485D3C7740}" presName="horz1" presStyleCnt="0"/>
      <dgm:spPr/>
    </dgm:pt>
    <dgm:pt modelId="{33597D9D-30DE-49BC-90FC-45E9460B1D8A}" type="pres">
      <dgm:prSet presAssocID="{CE6B3786-0DC3-473B-B2A3-12485D3C7740}" presName="tx1" presStyleLbl="revTx" presStyleIdx="0" presStyleCnt="3" custScaleY="125011" custLinFactNeighborY="-293"/>
      <dgm:spPr/>
    </dgm:pt>
    <dgm:pt modelId="{2DBC1A83-D0E4-4FA7-B8B8-2E1566B54ECC}" type="pres">
      <dgm:prSet presAssocID="{CE6B3786-0DC3-473B-B2A3-12485D3C7740}" presName="vert1" presStyleCnt="0"/>
      <dgm:spPr/>
    </dgm:pt>
    <dgm:pt modelId="{F2D1A9F6-3EF9-42AF-9A6D-A0748E116CBE}" type="pres">
      <dgm:prSet presAssocID="{208535FD-1D41-44FD-8094-A5491055B937}" presName="thickLine" presStyleLbl="alignNode1" presStyleIdx="1" presStyleCnt="3"/>
      <dgm:spPr/>
    </dgm:pt>
    <dgm:pt modelId="{E093F479-B760-4A9C-B69C-D0C44E1DE3AF}" type="pres">
      <dgm:prSet presAssocID="{208535FD-1D41-44FD-8094-A5491055B937}" presName="horz1" presStyleCnt="0"/>
      <dgm:spPr/>
    </dgm:pt>
    <dgm:pt modelId="{521129E9-3B6D-46BE-9978-DE88B6301FEC}" type="pres">
      <dgm:prSet presAssocID="{208535FD-1D41-44FD-8094-A5491055B937}" presName="tx1" presStyleLbl="revTx" presStyleIdx="1" presStyleCnt="3"/>
      <dgm:spPr/>
    </dgm:pt>
    <dgm:pt modelId="{117AF488-EE7B-45DB-AF72-57F22720D3D1}" type="pres">
      <dgm:prSet presAssocID="{208535FD-1D41-44FD-8094-A5491055B937}" presName="vert1" presStyleCnt="0"/>
      <dgm:spPr/>
    </dgm:pt>
    <dgm:pt modelId="{7022FA04-F291-48AF-B100-827DAD45C0EF}" type="pres">
      <dgm:prSet presAssocID="{74A96236-1A02-4C1E-B2BB-E29C17A74DF5}" presName="thickLine" presStyleLbl="alignNode1" presStyleIdx="2" presStyleCnt="3"/>
      <dgm:spPr/>
    </dgm:pt>
    <dgm:pt modelId="{FAB0CBA2-66A8-4D11-AEE4-ED00FA4CE328}" type="pres">
      <dgm:prSet presAssocID="{74A96236-1A02-4C1E-B2BB-E29C17A74DF5}" presName="horz1" presStyleCnt="0"/>
      <dgm:spPr/>
    </dgm:pt>
    <dgm:pt modelId="{62AE8CEC-C087-450F-9EC4-9E9AD87EFC9E}" type="pres">
      <dgm:prSet presAssocID="{74A96236-1A02-4C1E-B2BB-E29C17A74DF5}" presName="tx1" presStyleLbl="revTx" presStyleIdx="2" presStyleCnt="3" custScaleY="111349" custLinFactNeighborY="-293"/>
      <dgm:spPr/>
    </dgm:pt>
    <dgm:pt modelId="{EC5943B8-9B59-412D-BA04-DE1B7B8E8C03}" type="pres">
      <dgm:prSet presAssocID="{74A96236-1A02-4C1E-B2BB-E29C17A74DF5}" presName="vert1" presStyleCnt="0"/>
      <dgm:spPr/>
    </dgm:pt>
  </dgm:ptLst>
  <dgm:cxnLst>
    <dgm:cxn modelId="{6C617F40-B50C-442F-9ADF-8C444A6A326A}" type="presOf" srcId="{208535FD-1D41-44FD-8094-A5491055B937}" destId="{521129E9-3B6D-46BE-9978-DE88B6301FEC}" srcOrd="0" destOrd="0" presId="urn:microsoft.com/office/officeart/2008/layout/LinedList"/>
    <dgm:cxn modelId="{1A583A5F-1FD1-4474-9B74-FD10E684B4E9}" srcId="{46997613-4DED-4F73-96E0-A67B5BCF44ED}" destId="{CE6B3786-0DC3-473B-B2A3-12485D3C7740}" srcOrd="0" destOrd="0" parTransId="{7682B1B2-8890-43A4-A6C1-BB78E51B41FC}" sibTransId="{E7D78C11-0031-4AA4-B2C6-BA5C837FB390}"/>
    <dgm:cxn modelId="{11273662-C595-4389-A54D-FCD20E569D6D}" type="presOf" srcId="{74A96236-1A02-4C1E-B2BB-E29C17A74DF5}" destId="{62AE8CEC-C087-450F-9EC4-9E9AD87EFC9E}" srcOrd="0" destOrd="0" presId="urn:microsoft.com/office/officeart/2008/layout/LinedList"/>
    <dgm:cxn modelId="{F3AAA44F-4497-41AA-A6EB-70144F5EBAF1}" srcId="{46997613-4DED-4F73-96E0-A67B5BCF44ED}" destId="{74A96236-1A02-4C1E-B2BB-E29C17A74DF5}" srcOrd="2" destOrd="0" parTransId="{A25A2577-112B-4989-A237-55EAFBA01389}" sibTransId="{2B91733B-C9B0-4A52-A75E-61790E39EAB7}"/>
    <dgm:cxn modelId="{0B6B1A97-E3D5-48BD-9430-1ED4F6BD161B}" type="presOf" srcId="{CE6B3786-0DC3-473B-B2A3-12485D3C7740}" destId="{33597D9D-30DE-49BC-90FC-45E9460B1D8A}" srcOrd="0" destOrd="0" presId="urn:microsoft.com/office/officeart/2008/layout/LinedList"/>
    <dgm:cxn modelId="{E64FC5BC-E7BD-49F4-9904-451E6365EAC3}" type="presOf" srcId="{46997613-4DED-4F73-96E0-A67B5BCF44ED}" destId="{29AF87C1-E50E-4311-B4D6-8FCDF06C25B6}" srcOrd="0" destOrd="0" presId="urn:microsoft.com/office/officeart/2008/layout/LinedList"/>
    <dgm:cxn modelId="{D142E9E4-4981-43AE-81C3-1A616F32AB21}" srcId="{46997613-4DED-4F73-96E0-A67B5BCF44ED}" destId="{208535FD-1D41-44FD-8094-A5491055B937}" srcOrd="1" destOrd="0" parTransId="{91E4B623-78AE-4DD8-974A-621C10D78DA5}" sibTransId="{2D5FFD87-8E6B-4920-94C5-D39FD8D78A54}"/>
    <dgm:cxn modelId="{8C66BC04-BBB5-48F3-9C4A-4D4FED6D1EB7}" type="presParOf" srcId="{29AF87C1-E50E-4311-B4D6-8FCDF06C25B6}" destId="{324DD0F2-58ED-4480-88F4-8FD15921FDAD}" srcOrd="0" destOrd="0" presId="urn:microsoft.com/office/officeart/2008/layout/LinedList"/>
    <dgm:cxn modelId="{6500DC6A-947D-4142-B566-3EC9E0560077}" type="presParOf" srcId="{29AF87C1-E50E-4311-B4D6-8FCDF06C25B6}" destId="{70ACD927-53D3-4876-9052-ED1E46AF970A}" srcOrd="1" destOrd="0" presId="urn:microsoft.com/office/officeart/2008/layout/LinedList"/>
    <dgm:cxn modelId="{B264B6D7-51C6-426E-B316-411E762C375E}" type="presParOf" srcId="{70ACD927-53D3-4876-9052-ED1E46AF970A}" destId="{33597D9D-30DE-49BC-90FC-45E9460B1D8A}" srcOrd="0" destOrd="0" presId="urn:microsoft.com/office/officeart/2008/layout/LinedList"/>
    <dgm:cxn modelId="{0D9592F5-1DEA-4DEE-A7F8-6F19CA3FDB1D}" type="presParOf" srcId="{70ACD927-53D3-4876-9052-ED1E46AF970A}" destId="{2DBC1A83-D0E4-4FA7-B8B8-2E1566B54ECC}" srcOrd="1" destOrd="0" presId="urn:microsoft.com/office/officeart/2008/layout/LinedList"/>
    <dgm:cxn modelId="{DBA61796-DB0B-4AA3-A3A1-2F4767427FEE}" type="presParOf" srcId="{29AF87C1-E50E-4311-B4D6-8FCDF06C25B6}" destId="{F2D1A9F6-3EF9-42AF-9A6D-A0748E116CBE}" srcOrd="2" destOrd="0" presId="urn:microsoft.com/office/officeart/2008/layout/LinedList"/>
    <dgm:cxn modelId="{30C47A9C-E1A6-4B9A-B0AE-716630754B23}" type="presParOf" srcId="{29AF87C1-E50E-4311-B4D6-8FCDF06C25B6}" destId="{E093F479-B760-4A9C-B69C-D0C44E1DE3AF}" srcOrd="3" destOrd="0" presId="urn:microsoft.com/office/officeart/2008/layout/LinedList"/>
    <dgm:cxn modelId="{891839DA-3396-4E1D-9E4C-C8AA997A4463}" type="presParOf" srcId="{E093F479-B760-4A9C-B69C-D0C44E1DE3AF}" destId="{521129E9-3B6D-46BE-9978-DE88B6301FEC}" srcOrd="0" destOrd="0" presId="urn:microsoft.com/office/officeart/2008/layout/LinedList"/>
    <dgm:cxn modelId="{8D4F0C68-893E-4A4C-86C6-9E41F37F1BA8}" type="presParOf" srcId="{E093F479-B760-4A9C-B69C-D0C44E1DE3AF}" destId="{117AF488-EE7B-45DB-AF72-57F22720D3D1}" srcOrd="1" destOrd="0" presId="urn:microsoft.com/office/officeart/2008/layout/LinedList"/>
    <dgm:cxn modelId="{9911402B-291C-4AF5-A351-E3FD3E628FFB}" type="presParOf" srcId="{29AF87C1-E50E-4311-B4D6-8FCDF06C25B6}" destId="{7022FA04-F291-48AF-B100-827DAD45C0EF}" srcOrd="4" destOrd="0" presId="urn:microsoft.com/office/officeart/2008/layout/LinedList"/>
    <dgm:cxn modelId="{881BA4FC-0B60-4118-8B92-01B30CDD57EE}" type="presParOf" srcId="{29AF87C1-E50E-4311-B4D6-8FCDF06C25B6}" destId="{FAB0CBA2-66A8-4D11-AEE4-ED00FA4CE328}" srcOrd="5" destOrd="0" presId="urn:microsoft.com/office/officeart/2008/layout/LinedList"/>
    <dgm:cxn modelId="{22BC862D-AD0A-464F-8259-70BF20ECEADD}" type="presParOf" srcId="{FAB0CBA2-66A8-4D11-AEE4-ED00FA4CE328}" destId="{62AE8CEC-C087-450F-9EC4-9E9AD87EFC9E}" srcOrd="0" destOrd="0" presId="urn:microsoft.com/office/officeart/2008/layout/LinedList"/>
    <dgm:cxn modelId="{D28DFF6A-2E55-46A7-8417-75D4E69227D3}" type="presParOf" srcId="{FAB0CBA2-66A8-4D11-AEE4-ED00FA4CE328}" destId="{EC5943B8-9B59-412D-BA04-DE1B7B8E8C0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6997613-4DED-4F73-96E0-A67B5BCF44ED}" type="doc">
      <dgm:prSet loTypeId="urn:microsoft.com/office/officeart/2008/layout/Lin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E099B74-350D-403E-9663-55468B4C0CAB}">
      <dgm:prSet custT="1"/>
      <dgm:spPr/>
      <dgm:t>
        <a:bodyPr/>
        <a:lstStyle/>
        <a:p>
          <a:pPr>
            <a:buClrTx/>
            <a:buSzTx/>
            <a:buFontTx/>
            <a:buNone/>
          </a:pPr>
          <a:r>
            <a:rPr lang="en-US" sz="2200" b="0" dirty="0">
              <a:latin typeface="Paloseco Medium"/>
            </a:rPr>
            <a:t>Diego Hernández de </a:t>
          </a:r>
          <a:r>
            <a:rPr lang="en-US" sz="2200" b="0" dirty="0" err="1">
              <a:latin typeface="Paloseco Medium"/>
            </a:rPr>
            <a:t>Gallego</a:t>
          </a:r>
          <a:r>
            <a:rPr lang="en-US" sz="2200" b="0" dirty="0">
              <a:latin typeface="Paloseco Medium"/>
            </a:rPr>
            <a:t> </a:t>
          </a:r>
          <a:r>
            <a:rPr lang="en-US" sz="2200" b="0" dirty="0" err="1">
              <a:latin typeface="Paloseco Medium"/>
            </a:rPr>
            <a:t>Sede</a:t>
          </a:r>
          <a:r>
            <a:rPr lang="en-US" sz="2200" b="0" dirty="0">
              <a:latin typeface="Paloseco Medium"/>
            </a:rPr>
            <a:t> Principal – </a:t>
          </a:r>
          <a:r>
            <a:rPr lang="en-US" sz="2200" b="0" dirty="0" err="1">
              <a:latin typeface="Paloseco Medium"/>
            </a:rPr>
            <a:t>Calle</a:t>
          </a:r>
          <a:r>
            <a:rPr lang="en-US" sz="2200" b="0" dirty="0">
              <a:latin typeface="Paloseco Medium"/>
            </a:rPr>
            <a:t> 60 entre Carrera</a:t>
          </a:r>
          <a:r>
            <a:rPr lang="es-ES" sz="2200" b="0" dirty="0">
              <a:solidFill>
                <a:schemeClr val="tx1"/>
              </a:solidFill>
              <a:latin typeface="Paloseco Medium"/>
            </a:rPr>
            <a:t>s </a:t>
          </a:r>
          <a:r>
            <a:rPr lang="es-ES" sz="2200" dirty="0">
              <a:solidFill>
                <a:schemeClr val="tx1"/>
              </a:solidFill>
              <a:latin typeface="Paloseco Medium"/>
            </a:rPr>
            <a:t>28 y 31</a:t>
          </a:r>
          <a:endParaRPr lang="en-US" sz="2200" b="1" dirty="0">
            <a:latin typeface="Paloseco Medium"/>
          </a:endParaRPr>
        </a:p>
      </dgm:t>
    </dgm:pt>
    <dgm:pt modelId="{AB9D4916-B77B-4F2F-A937-144B7AF127F7}" type="parTrans" cxnId="{E652A5C8-A653-464B-95BD-2AE58A9A84D7}">
      <dgm:prSet/>
      <dgm:spPr/>
      <dgm:t>
        <a:bodyPr/>
        <a:lstStyle/>
        <a:p>
          <a:endParaRPr lang="es-ES"/>
        </a:p>
      </dgm:t>
    </dgm:pt>
    <dgm:pt modelId="{505C9CC3-677E-4FBB-A4A2-D57B2E88CE93}" type="sibTrans" cxnId="{E652A5C8-A653-464B-95BD-2AE58A9A84D7}">
      <dgm:prSet/>
      <dgm:spPr/>
      <dgm:t>
        <a:bodyPr/>
        <a:lstStyle/>
        <a:p>
          <a:endParaRPr lang="es-ES"/>
        </a:p>
      </dgm:t>
    </dgm:pt>
    <dgm:pt modelId="{47132E0A-B697-4480-9CE0-7C6C688D58D0}">
      <dgm:prSet custT="1"/>
      <dgm:spPr/>
      <dgm:t>
        <a:bodyPr/>
        <a:lstStyle/>
        <a:p>
          <a:pPr>
            <a:buClrTx/>
            <a:buSzTx/>
            <a:buFontTx/>
            <a:buNone/>
          </a:pPr>
          <a:r>
            <a:rPr lang="en-US" sz="2200" b="0" dirty="0" err="1">
              <a:latin typeface="Paloseco Medium"/>
            </a:rPr>
            <a:t>Jardín</a:t>
          </a:r>
          <a:r>
            <a:rPr lang="en-US" sz="2200" b="0" dirty="0">
              <a:latin typeface="Paloseco Medium"/>
            </a:rPr>
            <a:t> </a:t>
          </a:r>
          <a:r>
            <a:rPr lang="en-US" sz="2200" b="0" dirty="0" err="1">
              <a:latin typeface="Paloseco Medium"/>
            </a:rPr>
            <a:t>Infantil</a:t>
          </a:r>
          <a:r>
            <a:rPr lang="en-US" sz="2200" b="0" dirty="0">
              <a:latin typeface="Paloseco Medium"/>
            </a:rPr>
            <a:t> </a:t>
          </a:r>
          <a:r>
            <a:rPr lang="en-US" sz="2200" b="0" dirty="0" err="1">
              <a:latin typeface="Paloseco Medium"/>
            </a:rPr>
            <a:t>Tilatá</a:t>
          </a:r>
          <a:r>
            <a:rPr lang="en-US" sz="2200" b="0" dirty="0">
              <a:latin typeface="Paloseco Medium"/>
            </a:rPr>
            <a:t> – </a:t>
          </a:r>
          <a:r>
            <a:rPr lang="en-US" sz="2200" b="0" dirty="0" err="1">
              <a:latin typeface="Paloseco Medium"/>
            </a:rPr>
            <a:t>Calle</a:t>
          </a:r>
          <a:r>
            <a:rPr lang="en-US" sz="2200" b="0" dirty="0">
              <a:latin typeface="Paloseco Medium"/>
            </a:rPr>
            <a:t> 54 # 27-56</a:t>
          </a:r>
          <a:endParaRPr lang="es-ES" sz="2200" b="0" dirty="0">
            <a:latin typeface="Paloseco Medium"/>
          </a:endParaRPr>
        </a:p>
      </dgm:t>
    </dgm:pt>
    <dgm:pt modelId="{0D7E431C-257C-4BB5-A1F6-E0F27C8CA32F}" type="parTrans" cxnId="{B6C112A9-C035-46C7-8196-1063D2E80E75}">
      <dgm:prSet/>
      <dgm:spPr/>
      <dgm:t>
        <a:bodyPr/>
        <a:lstStyle/>
        <a:p>
          <a:endParaRPr lang="es-ES"/>
        </a:p>
      </dgm:t>
    </dgm:pt>
    <dgm:pt modelId="{86A3C788-EB58-4AED-8D33-EC6DE884BEC5}" type="sibTrans" cxnId="{B6C112A9-C035-46C7-8196-1063D2E80E75}">
      <dgm:prSet/>
      <dgm:spPr/>
      <dgm:t>
        <a:bodyPr/>
        <a:lstStyle/>
        <a:p>
          <a:endParaRPr lang="es-ES"/>
        </a:p>
      </dgm:t>
    </dgm:pt>
    <dgm:pt modelId="{29AF87C1-E50E-4311-B4D6-8FCDF06C25B6}" type="pres">
      <dgm:prSet presAssocID="{46997613-4DED-4F73-96E0-A67B5BCF44ED}" presName="vert0" presStyleCnt="0">
        <dgm:presLayoutVars>
          <dgm:dir/>
          <dgm:animOne val="branch"/>
          <dgm:animLvl val="lvl"/>
        </dgm:presLayoutVars>
      </dgm:prSet>
      <dgm:spPr/>
    </dgm:pt>
    <dgm:pt modelId="{C59C5863-E331-4533-8309-3AC579905F26}" type="pres">
      <dgm:prSet presAssocID="{4E099B74-350D-403E-9663-55468B4C0CAB}" presName="thickLine" presStyleLbl="alignNode1" presStyleIdx="0" presStyleCnt="2" custLinFactNeighborX="329" custLinFactNeighborY="-9790"/>
      <dgm:spPr/>
    </dgm:pt>
    <dgm:pt modelId="{58ED3860-C0FF-457E-BC9B-113C554F410F}" type="pres">
      <dgm:prSet presAssocID="{4E099B74-350D-403E-9663-55468B4C0CAB}" presName="horz1" presStyleCnt="0"/>
      <dgm:spPr/>
    </dgm:pt>
    <dgm:pt modelId="{E593C404-673E-4899-A477-FFE847EA9E28}" type="pres">
      <dgm:prSet presAssocID="{4E099B74-350D-403E-9663-55468B4C0CAB}" presName="tx1" presStyleLbl="revTx" presStyleIdx="0" presStyleCnt="2" custLinFactNeighborX="734" custLinFactNeighborY="-69440"/>
      <dgm:spPr/>
    </dgm:pt>
    <dgm:pt modelId="{ACF3719A-8CDA-4B28-B0A5-1B82386B38E4}" type="pres">
      <dgm:prSet presAssocID="{4E099B74-350D-403E-9663-55468B4C0CAB}" presName="vert1" presStyleCnt="0"/>
      <dgm:spPr/>
    </dgm:pt>
    <dgm:pt modelId="{C660781E-A6E6-4CE2-AAB7-498FFE38B145}" type="pres">
      <dgm:prSet presAssocID="{47132E0A-B697-4480-9CE0-7C6C688D58D0}" presName="thickLine" presStyleLbl="alignNode1" presStyleIdx="1" presStyleCnt="2"/>
      <dgm:spPr/>
    </dgm:pt>
    <dgm:pt modelId="{F525AD50-904D-434E-8A51-CC8D17F69324}" type="pres">
      <dgm:prSet presAssocID="{47132E0A-B697-4480-9CE0-7C6C688D58D0}" presName="horz1" presStyleCnt="0"/>
      <dgm:spPr/>
    </dgm:pt>
    <dgm:pt modelId="{FF7BAA25-EC0F-4A45-A187-920820C4073B}" type="pres">
      <dgm:prSet presAssocID="{47132E0A-B697-4480-9CE0-7C6C688D58D0}" presName="tx1" presStyleLbl="revTx" presStyleIdx="1" presStyleCnt="2"/>
      <dgm:spPr/>
    </dgm:pt>
    <dgm:pt modelId="{399BDA97-1A82-4C6D-A217-E1AFCBD3E543}" type="pres">
      <dgm:prSet presAssocID="{47132E0A-B697-4480-9CE0-7C6C688D58D0}" presName="vert1" presStyleCnt="0"/>
      <dgm:spPr/>
    </dgm:pt>
  </dgm:ptLst>
  <dgm:cxnLst>
    <dgm:cxn modelId="{579473A7-07E7-47AC-95CF-3B8BB745C198}" type="presOf" srcId="{4E099B74-350D-403E-9663-55468B4C0CAB}" destId="{E593C404-673E-4899-A477-FFE847EA9E28}" srcOrd="0" destOrd="0" presId="urn:microsoft.com/office/officeart/2008/layout/LinedList"/>
    <dgm:cxn modelId="{B6C112A9-C035-46C7-8196-1063D2E80E75}" srcId="{46997613-4DED-4F73-96E0-A67B5BCF44ED}" destId="{47132E0A-B697-4480-9CE0-7C6C688D58D0}" srcOrd="1" destOrd="0" parTransId="{0D7E431C-257C-4BB5-A1F6-E0F27C8CA32F}" sibTransId="{86A3C788-EB58-4AED-8D33-EC6DE884BEC5}"/>
    <dgm:cxn modelId="{E64FC5BC-E7BD-49F4-9904-451E6365EAC3}" type="presOf" srcId="{46997613-4DED-4F73-96E0-A67B5BCF44ED}" destId="{29AF87C1-E50E-4311-B4D6-8FCDF06C25B6}" srcOrd="0" destOrd="0" presId="urn:microsoft.com/office/officeart/2008/layout/LinedList"/>
    <dgm:cxn modelId="{91BF9CC4-187A-48BD-B3AD-B098AA825726}" type="presOf" srcId="{47132E0A-B697-4480-9CE0-7C6C688D58D0}" destId="{FF7BAA25-EC0F-4A45-A187-920820C4073B}" srcOrd="0" destOrd="0" presId="urn:microsoft.com/office/officeart/2008/layout/LinedList"/>
    <dgm:cxn modelId="{E652A5C8-A653-464B-95BD-2AE58A9A84D7}" srcId="{46997613-4DED-4F73-96E0-A67B5BCF44ED}" destId="{4E099B74-350D-403E-9663-55468B4C0CAB}" srcOrd="0" destOrd="0" parTransId="{AB9D4916-B77B-4F2F-A937-144B7AF127F7}" sibTransId="{505C9CC3-677E-4FBB-A4A2-D57B2E88CE93}"/>
    <dgm:cxn modelId="{183758EA-4B94-4D10-AC5F-641ACE978FD0}" type="presParOf" srcId="{29AF87C1-E50E-4311-B4D6-8FCDF06C25B6}" destId="{C59C5863-E331-4533-8309-3AC579905F26}" srcOrd="0" destOrd="0" presId="urn:microsoft.com/office/officeart/2008/layout/LinedList"/>
    <dgm:cxn modelId="{22FC7247-B6D0-4504-AB73-54ADB0B9FB61}" type="presParOf" srcId="{29AF87C1-E50E-4311-B4D6-8FCDF06C25B6}" destId="{58ED3860-C0FF-457E-BC9B-113C554F410F}" srcOrd="1" destOrd="0" presId="urn:microsoft.com/office/officeart/2008/layout/LinedList"/>
    <dgm:cxn modelId="{C816C25C-C829-40B9-A492-FBFB1926AB4E}" type="presParOf" srcId="{58ED3860-C0FF-457E-BC9B-113C554F410F}" destId="{E593C404-673E-4899-A477-FFE847EA9E28}" srcOrd="0" destOrd="0" presId="urn:microsoft.com/office/officeart/2008/layout/LinedList"/>
    <dgm:cxn modelId="{CDBB4E88-895C-42FA-810A-F9BC62941D88}" type="presParOf" srcId="{58ED3860-C0FF-457E-BC9B-113C554F410F}" destId="{ACF3719A-8CDA-4B28-B0A5-1B82386B38E4}" srcOrd="1" destOrd="0" presId="urn:microsoft.com/office/officeart/2008/layout/LinedList"/>
    <dgm:cxn modelId="{C93356B8-C592-4F28-8E10-4E4845B07C36}" type="presParOf" srcId="{29AF87C1-E50E-4311-B4D6-8FCDF06C25B6}" destId="{C660781E-A6E6-4CE2-AAB7-498FFE38B145}" srcOrd="2" destOrd="0" presId="urn:microsoft.com/office/officeart/2008/layout/LinedList"/>
    <dgm:cxn modelId="{C1BFBFFD-1FC1-4915-B9E3-90D33D3FDB96}" type="presParOf" srcId="{29AF87C1-E50E-4311-B4D6-8FCDF06C25B6}" destId="{F525AD50-904D-434E-8A51-CC8D17F69324}" srcOrd="3" destOrd="0" presId="urn:microsoft.com/office/officeart/2008/layout/LinedList"/>
    <dgm:cxn modelId="{0C2D98C3-76F7-4E7C-9327-52B74E81777F}" type="presParOf" srcId="{F525AD50-904D-434E-8A51-CC8D17F69324}" destId="{FF7BAA25-EC0F-4A45-A187-920820C4073B}" srcOrd="0" destOrd="0" presId="urn:microsoft.com/office/officeart/2008/layout/LinedList"/>
    <dgm:cxn modelId="{B17551DC-EA4D-4882-9804-8318C94F5C33}" type="presParOf" srcId="{F525AD50-904D-434E-8A51-CC8D17F69324}" destId="{399BDA97-1A82-4C6D-A217-E1AFCBD3E54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4DD0F2-58ED-4480-88F4-8FD15921FDAD}">
      <dsp:nvSpPr>
        <dsp:cNvPr id="0" name=""/>
        <dsp:cNvSpPr/>
      </dsp:nvSpPr>
      <dsp:spPr>
        <a:xfrm>
          <a:off x="0" y="715"/>
          <a:ext cx="3821801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597D9D-30DE-49BC-90FC-45E9460B1D8A}">
      <dsp:nvSpPr>
        <dsp:cNvPr id="0" name=""/>
        <dsp:cNvSpPr/>
      </dsp:nvSpPr>
      <dsp:spPr>
        <a:xfrm>
          <a:off x="0" y="715"/>
          <a:ext cx="3818068" cy="10598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Mantenimiento</a:t>
          </a:r>
          <a:r>
            <a:rPr lang="en-US" sz="1800" kern="1200" dirty="0"/>
            <a:t>:      </a:t>
          </a:r>
          <a:r>
            <a:rPr lang="en-US" sz="2000" b="1" kern="1200" dirty="0"/>
            <a:t>11</a:t>
          </a:r>
          <a:r>
            <a:rPr lang="en-US" sz="1800" kern="1200" dirty="0"/>
            <a:t> </a:t>
          </a:r>
          <a:r>
            <a:rPr lang="en-US" sz="1800" kern="1200" dirty="0" err="1"/>
            <a:t>señales</a:t>
          </a:r>
          <a:br>
            <a:rPr lang="en-US" sz="1800" kern="1200" dirty="0"/>
          </a:br>
          <a:r>
            <a:rPr lang="en-US" sz="1800" kern="1200" dirty="0" err="1"/>
            <a:t>Instalación</a:t>
          </a:r>
          <a:r>
            <a:rPr lang="en-US" sz="1800" kern="1200" dirty="0"/>
            <a:t> </a:t>
          </a:r>
          <a:r>
            <a:rPr lang="en-US" sz="1800" kern="1200" dirty="0" err="1"/>
            <a:t>nuevas</a:t>
          </a:r>
          <a:r>
            <a:rPr lang="en-US" sz="1800" kern="1200" dirty="0"/>
            <a:t>:   </a:t>
          </a:r>
          <a:r>
            <a:rPr lang="en-US" sz="2000" b="1" kern="1200" dirty="0"/>
            <a:t>2</a:t>
          </a:r>
          <a:r>
            <a:rPr lang="en-US" sz="1800" kern="1200" dirty="0"/>
            <a:t> </a:t>
          </a:r>
          <a:r>
            <a:rPr lang="en-US" sz="1800" kern="1200" dirty="0" err="1"/>
            <a:t>señales</a:t>
          </a:r>
          <a:endParaRPr lang="en-US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0" y="715"/>
        <a:ext cx="3818068" cy="1059877"/>
      </dsp:txXfrm>
    </dsp:sp>
    <dsp:sp modelId="{7305E00A-E156-4115-A128-A39544465AD6}">
      <dsp:nvSpPr>
        <dsp:cNvPr id="0" name=""/>
        <dsp:cNvSpPr/>
      </dsp:nvSpPr>
      <dsp:spPr>
        <a:xfrm>
          <a:off x="0" y="1329539"/>
          <a:ext cx="3821801" cy="0"/>
        </a:xfrm>
        <a:prstGeom prst="lin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C5F79D-98C7-44EA-A7D9-5990ED11B0B3}">
      <dsp:nvSpPr>
        <dsp:cNvPr id="0" name=""/>
        <dsp:cNvSpPr/>
      </dsp:nvSpPr>
      <dsp:spPr>
        <a:xfrm>
          <a:off x="0" y="593235"/>
          <a:ext cx="3821801" cy="268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Barrios </a:t>
          </a:r>
          <a:r>
            <a:rPr lang="en-US" sz="1800" kern="1200" dirty="0" err="1"/>
            <a:t>Parnaso</a:t>
          </a:r>
          <a:r>
            <a:rPr lang="en-US" sz="1800" kern="1200" dirty="0"/>
            <a:t>, </a:t>
          </a:r>
          <a:r>
            <a:rPr lang="en-US" sz="1800" kern="1200" dirty="0" err="1"/>
            <a:t>Olaya</a:t>
          </a:r>
          <a:r>
            <a:rPr lang="en-US" sz="1800" kern="1200" dirty="0"/>
            <a:t> Herrera, Uribe Uribe</a:t>
          </a:r>
        </a:p>
      </dsp:txBody>
      <dsp:txXfrm>
        <a:off x="0" y="593235"/>
        <a:ext cx="3821801" cy="2682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4DD0F2-58ED-4480-88F4-8FD15921FDAD}">
      <dsp:nvSpPr>
        <dsp:cNvPr id="0" name=""/>
        <dsp:cNvSpPr/>
      </dsp:nvSpPr>
      <dsp:spPr>
        <a:xfrm>
          <a:off x="0" y="1831"/>
          <a:ext cx="3645569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597D9D-30DE-49BC-90FC-45E9460B1D8A}">
      <dsp:nvSpPr>
        <dsp:cNvPr id="0" name=""/>
        <dsp:cNvSpPr/>
      </dsp:nvSpPr>
      <dsp:spPr>
        <a:xfrm>
          <a:off x="0" y="0"/>
          <a:ext cx="3642008" cy="903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363 METROS LINEALES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181 METROS CUADRADOS </a:t>
          </a:r>
        </a:p>
      </dsp:txBody>
      <dsp:txXfrm>
        <a:off x="0" y="0"/>
        <a:ext cx="3642008" cy="903538"/>
      </dsp:txXfrm>
    </dsp:sp>
    <dsp:sp modelId="{7305E00A-E156-4115-A128-A39544465AD6}">
      <dsp:nvSpPr>
        <dsp:cNvPr id="0" name=""/>
        <dsp:cNvSpPr/>
      </dsp:nvSpPr>
      <dsp:spPr>
        <a:xfrm>
          <a:off x="0" y="888690"/>
          <a:ext cx="3645569" cy="0"/>
        </a:xfrm>
        <a:prstGeom prst="lin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C5F79D-98C7-44EA-A7D9-5990ED11B0B3}">
      <dsp:nvSpPr>
        <dsp:cNvPr id="0" name=""/>
        <dsp:cNvSpPr/>
      </dsp:nvSpPr>
      <dsp:spPr>
        <a:xfrm>
          <a:off x="0" y="905369"/>
          <a:ext cx="3642008" cy="1369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BARRIOS TORCOROMA, OLAYA HERRERA, URIBE </a:t>
          </a:r>
          <a:r>
            <a:rPr lang="en-US" sz="1800" kern="1200" dirty="0" err="1"/>
            <a:t>URIBE</a:t>
          </a:r>
          <a:r>
            <a:rPr lang="en-US" sz="1800" kern="1200" dirty="0"/>
            <a:t>, PUEBLO NUEVO, AGUAS CLARAS.</a:t>
          </a:r>
          <a:br>
            <a:rPr lang="en-US" sz="1800" kern="1200" dirty="0"/>
          </a:br>
          <a:endParaRPr lang="en-US" sz="1800" kern="1200" dirty="0"/>
        </a:p>
      </dsp:txBody>
      <dsp:txXfrm>
        <a:off x="0" y="905369"/>
        <a:ext cx="3642008" cy="13693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4DD0F2-58ED-4480-88F4-8FD15921FDAD}">
      <dsp:nvSpPr>
        <dsp:cNvPr id="0" name=""/>
        <dsp:cNvSpPr/>
      </dsp:nvSpPr>
      <dsp:spPr>
        <a:xfrm>
          <a:off x="0" y="1391"/>
          <a:ext cx="548994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597D9D-30DE-49BC-90FC-45E9460B1D8A}">
      <dsp:nvSpPr>
        <dsp:cNvPr id="0" name=""/>
        <dsp:cNvSpPr/>
      </dsp:nvSpPr>
      <dsp:spPr>
        <a:xfrm>
          <a:off x="0" y="0"/>
          <a:ext cx="5484583" cy="7218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 err="1">
              <a:solidFill>
                <a:schemeClr val="tx1"/>
              </a:solidFill>
              <a:latin typeface="Paloseco Medium"/>
            </a:rPr>
            <a:t>Torcoroma</a:t>
          </a:r>
          <a:r>
            <a:rPr lang="es-ES" sz="2200" kern="1200" dirty="0">
              <a:solidFill>
                <a:schemeClr val="tx1"/>
              </a:solidFill>
              <a:latin typeface="Paloseco Medium"/>
            </a:rPr>
            <a:t> - Calle 53 entre Carreras 24 y 23</a:t>
          </a:r>
          <a:endParaRPr lang="en-US" sz="2200" kern="1200" dirty="0">
            <a:latin typeface="+mn-lt"/>
          </a:endParaRPr>
        </a:p>
      </dsp:txBody>
      <dsp:txXfrm>
        <a:off x="0" y="0"/>
        <a:ext cx="5484583" cy="721806"/>
      </dsp:txXfrm>
    </dsp:sp>
    <dsp:sp modelId="{F2D1A9F6-3EF9-42AF-9A6D-A0748E116CBE}">
      <dsp:nvSpPr>
        <dsp:cNvPr id="0" name=""/>
        <dsp:cNvSpPr/>
      </dsp:nvSpPr>
      <dsp:spPr>
        <a:xfrm>
          <a:off x="0" y="723198"/>
          <a:ext cx="5489945" cy="0"/>
        </a:xfrm>
        <a:prstGeom prst="line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1129E9-3B6D-46BE-9978-DE88B6301FEC}">
      <dsp:nvSpPr>
        <dsp:cNvPr id="0" name=""/>
        <dsp:cNvSpPr/>
      </dsp:nvSpPr>
      <dsp:spPr>
        <a:xfrm>
          <a:off x="0" y="723198"/>
          <a:ext cx="5489945" cy="577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>
              <a:solidFill>
                <a:schemeClr val="tx1"/>
              </a:solidFill>
              <a:latin typeface="Paloseco Medium"/>
            </a:rPr>
            <a:t>Aguas Claras – Calle 64 entre Carreras 16A y 17</a:t>
          </a:r>
          <a:endParaRPr lang="en-US" sz="2200" kern="1200" dirty="0">
            <a:latin typeface="+mn-lt"/>
          </a:endParaRPr>
        </a:p>
      </dsp:txBody>
      <dsp:txXfrm>
        <a:off x="0" y="723198"/>
        <a:ext cx="5489945" cy="577394"/>
      </dsp:txXfrm>
    </dsp:sp>
    <dsp:sp modelId="{7022FA04-F291-48AF-B100-827DAD45C0EF}">
      <dsp:nvSpPr>
        <dsp:cNvPr id="0" name=""/>
        <dsp:cNvSpPr/>
      </dsp:nvSpPr>
      <dsp:spPr>
        <a:xfrm>
          <a:off x="0" y="1300593"/>
          <a:ext cx="5489945" cy="0"/>
        </a:xfrm>
        <a:prstGeom prst="lin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AE8CEC-C087-450F-9EC4-9E9AD87EFC9E}">
      <dsp:nvSpPr>
        <dsp:cNvPr id="0" name=""/>
        <dsp:cNvSpPr/>
      </dsp:nvSpPr>
      <dsp:spPr>
        <a:xfrm>
          <a:off x="0" y="1298901"/>
          <a:ext cx="5484583" cy="6429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>
              <a:solidFill>
                <a:schemeClr val="tx1"/>
              </a:solidFill>
              <a:latin typeface="Paloseco Medium"/>
            </a:rPr>
            <a:t>Olaya Herrera – Carrera 13 entre Diagonal 55 y Calle 53B</a:t>
          </a:r>
          <a:endParaRPr lang="es-ES" sz="2200" kern="1200" dirty="0">
            <a:solidFill>
              <a:schemeClr val="tx1"/>
            </a:solidFill>
            <a:latin typeface="+mn-lt"/>
          </a:endParaRPr>
        </a:p>
      </dsp:txBody>
      <dsp:txXfrm>
        <a:off x="0" y="1298901"/>
        <a:ext cx="5484583" cy="64292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9C5863-E331-4533-8309-3AC579905F26}">
      <dsp:nvSpPr>
        <dsp:cNvPr id="0" name=""/>
        <dsp:cNvSpPr/>
      </dsp:nvSpPr>
      <dsp:spPr>
        <a:xfrm>
          <a:off x="0" y="0"/>
          <a:ext cx="3937118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93C404-673E-4899-A477-FFE847EA9E28}">
      <dsp:nvSpPr>
        <dsp:cNvPr id="0" name=""/>
        <dsp:cNvSpPr/>
      </dsp:nvSpPr>
      <dsp:spPr>
        <a:xfrm>
          <a:off x="0" y="0"/>
          <a:ext cx="3937118" cy="1056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n-US" sz="2200" b="0" kern="1200" dirty="0">
              <a:latin typeface="Paloseco Medium"/>
            </a:rPr>
            <a:t>Diego Hernández de </a:t>
          </a:r>
          <a:r>
            <a:rPr lang="en-US" sz="2200" b="0" kern="1200" dirty="0" err="1">
              <a:latin typeface="Paloseco Medium"/>
            </a:rPr>
            <a:t>Gallego</a:t>
          </a:r>
          <a:r>
            <a:rPr lang="en-US" sz="2200" b="0" kern="1200" dirty="0">
              <a:latin typeface="Paloseco Medium"/>
            </a:rPr>
            <a:t> </a:t>
          </a:r>
          <a:r>
            <a:rPr lang="en-US" sz="2200" b="0" kern="1200" dirty="0" err="1">
              <a:latin typeface="Paloseco Medium"/>
            </a:rPr>
            <a:t>Sede</a:t>
          </a:r>
          <a:r>
            <a:rPr lang="en-US" sz="2200" b="0" kern="1200" dirty="0">
              <a:latin typeface="Paloseco Medium"/>
            </a:rPr>
            <a:t> Principal – </a:t>
          </a:r>
          <a:r>
            <a:rPr lang="en-US" sz="2200" b="0" kern="1200" dirty="0" err="1">
              <a:latin typeface="Paloseco Medium"/>
            </a:rPr>
            <a:t>Calle</a:t>
          </a:r>
          <a:r>
            <a:rPr lang="en-US" sz="2200" b="0" kern="1200" dirty="0">
              <a:latin typeface="Paloseco Medium"/>
            </a:rPr>
            <a:t> 60 entre Carrera</a:t>
          </a:r>
          <a:r>
            <a:rPr lang="es-ES" sz="2200" b="0" kern="1200" dirty="0">
              <a:solidFill>
                <a:schemeClr val="tx1"/>
              </a:solidFill>
              <a:latin typeface="Paloseco Medium"/>
            </a:rPr>
            <a:t>s </a:t>
          </a:r>
          <a:r>
            <a:rPr lang="es-ES" sz="2200" kern="1200" dirty="0">
              <a:solidFill>
                <a:schemeClr val="tx1"/>
              </a:solidFill>
              <a:latin typeface="Paloseco Medium"/>
            </a:rPr>
            <a:t>28 y 31</a:t>
          </a:r>
          <a:endParaRPr lang="en-US" sz="2200" b="1" kern="1200" dirty="0">
            <a:latin typeface="Paloseco Medium"/>
          </a:endParaRPr>
        </a:p>
      </dsp:txBody>
      <dsp:txXfrm>
        <a:off x="0" y="0"/>
        <a:ext cx="3937118" cy="1056850"/>
      </dsp:txXfrm>
    </dsp:sp>
    <dsp:sp modelId="{C660781E-A6E6-4CE2-AAB7-498FFE38B145}">
      <dsp:nvSpPr>
        <dsp:cNvPr id="0" name=""/>
        <dsp:cNvSpPr/>
      </dsp:nvSpPr>
      <dsp:spPr>
        <a:xfrm>
          <a:off x="0" y="1056850"/>
          <a:ext cx="3937118" cy="0"/>
        </a:xfrm>
        <a:prstGeom prst="lin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7BAA25-EC0F-4A45-A187-920820C4073B}">
      <dsp:nvSpPr>
        <dsp:cNvPr id="0" name=""/>
        <dsp:cNvSpPr/>
      </dsp:nvSpPr>
      <dsp:spPr>
        <a:xfrm>
          <a:off x="0" y="1056850"/>
          <a:ext cx="3937118" cy="1056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n-US" sz="2200" b="0" kern="1200" dirty="0" err="1">
              <a:latin typeface="Paloseco Medium"/>
            </a:rPr>
            <a:t>Jardín</a:t>
          </a:r>
          <a:r>
            <a:rPr lang="en-US" sz="2200" b="0" kern="1200" dirty="0">
              <a:latin typeface="Paloseco Medium"/>
            </a:rPr>
            <a:t> </a:t>
          </a:r>
          <a:r>
            <a:rPr lang="en-US" sz="2200" b="0" kern="1200" dirty="0" err="1">
              <a:latin typeface="Paloseco Medium"/>
            </a:rPr>
            <a:t>Infantil</a:t>
          </a:r>
          <a:r>
            <a:rPr lang="en-US" sz="2200" b="0" kern="1200" dirty="0">
              <a:latin typeface="Paloseco Medium"/>
            </a:rPr>
            <a:t> </a:t>
          </a:r>
          <a:r>
            <a:rPr lang="en-US" sz="2200" b="0" kern="1200" dirty="0" err="1">
              <a:latin typeface="Paloseco Medium"/>
            </a:rPr>
            <a:t>Tilatá</a:t>
          </a:r>
          <a:r>
            <a:rPr lang="en-US" sz="2200" b="0" kern="1200" dirty="0">
              <a:latin typeface="Paloseco Medium"/>
            </a:rPr>
            <a:t> – </a:t>
          </a:r>
          <a:r>
            <a:rPr lang="en-US" sz="2200" b="0" kern="1200" dirty="0" err="1">
              <a:latin typeface="Paloseco Medium"/>
            </a:rPr>
            <a:t>Calle</a:t>
          </a:r>
          <a:r>
            <a:rPr lang="en-US" sz="2200" b="0" kern="1200" dirty="0">
              <a:latin typeface="Paloseco Medium"/>
            </a:rPr>
            <a:t> 54 # 27-56</a:t>
          </a:r>
          <a:endParaRPr lang="es-ES" sz="2200" b="0" kern="1200" dirty="0">
            <a:latin typeface="Paloseco Medium"/>
          </a:endParaRPr>
        </a:p>
      </dsp:txBody>
      <dsp:txXfrm>
        <a:off x="0" y="1056850"/>
        <a:ext cx="3937118" cy="10568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615932-E49B-407E-AEFC-70694A7DE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1C98F19-A7A8-4836-966A-E8E89B472B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10883F2-F15F-4F4E-B3EF-FEE05286A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30/06/2023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8D2B48-4B7A-46FB-BF2F-6F31158E3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BD842A-08C0-403C-95E4-B9E049D1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34564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3AAD8B-E28B-46A8-AEA4-DB7DF5C98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D460344-4D9D-496D-B2BD-BACBC09B3E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C55BB8-9C9E-45ED-ACE0-98C47FA23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30/06/2023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419E8E-C3AE-4467-908F-B4A3A69D4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D07F33-4890-43F7-AAC5-158C419CE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54206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C8FF4B6-3238-4C9C-9933-8AD381F61C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7BFCE8A-3A62-4BEC-BA1B-60024D4A83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6A596C9-1712-45AF-BF2A-20E8E83D0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30/06/2023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51EF7D-957C-45BC-A4D5-E58E5DB17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4B8F5D5-2EA2-40B2-8196-4F6C32A7A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30263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AAF8BA-06B1-4D36-9C4C-5BD8E4E7F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986A2ED-A570-4301-97E9-628548C54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787EB6E-0D83-440E-98FB-AE66B7A30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30/06/2023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420C17-E81D-44F6-AE49-3240D9467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B5B4DB-BBEB-4707-8994-5E29341DB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98875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12D07B-CD2E-4C1A-81A4-32CAC7EDE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90B59D6-E98A-421F-8776-6870B258E6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60BDB1-C60F-4EC3-A886-3399FD1A8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30/06/2023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BC77F38-D256-421B-9A82-017C2C167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27E86A-E0A4-4103-871E-6856BDFAD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05561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300EE0-9DB8-40B8-8A3A-15D8CC126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5BD758-DE16-4E24-A02B-918A159C89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FE98A73-FFDB-42D4-BF7F-DCA82C0B4F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270215-0A50-4BEA-BC5C-BF4E8B306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30/06/2023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A6E53F0-161C-4164-A9DC-DB8C4B001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164B841-5981-408F-84DB-A749956E7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17070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4CC3D2-7A15-4593-B3DF-C2E443435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FE24D2-2D9F-48DC-8B0D-6284BADEA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8FED3CF-C5E8-4DA6-B140-A3B9C22E61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0833B20-429C-4029-BBA6-1EAFA62F6F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5AC9D55-F440-4488-8596-E209D10CCC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B04CE71-CFF2-44DF-9E22-BA88976E6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30/06/2023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198D6E9-9B4B-4035-9B1F-D56BCFC34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6F230AA-F8EB-42B9-B863-49FCD8242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77781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F317A4-3457-44AC-8792-8ABF566B1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7CA23E5-D5D2-45DF-A88E-457CDA1B5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30/06/2023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601F11F-D404-4C4A-951B-88D1D919C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FB9D31E-E905-41A4-ADDB-997B85E2A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60385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7173286-E6D8-46B0-B547-B0CED195A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30/06/2023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E82E2CE-5BD0-4F33-AFAF-D070DC053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5BF6AD7-601D-4571-993D-A716B6BD0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71738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DDE044-7C3F-49A6-BA25-301A4F11E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C9EDE39-E71C-414B-809B-29CEF28B6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43D88A6-4ED8-402B-9BE7-A67DC6617C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ECE74C-7B40-4612-89DE-266FDA002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30/06/2023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6B67AD4-831E-427C-983B-2E1E53C21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A96398E-E73B-4E6A-94A9-CBF91A581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19378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546720-DB7D-4449-ABC5-6B3F95DA1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D987E29-8E49-43D8-9483-9FEAA921B8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0430A9E-F738-4D14-8543-EAEF9EA33B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770DE6A-8983-4A5E-92FA-A5A292C23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30/06/2023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24DBAA5-34D4-48E1-9D78-3137F74A2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F18E7C6-7144-4911-AF01-A4373B70F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20818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3C32C4-BD12-4B65-825D-3237C3DA4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1D7055B-5F84-4059-9F82-E24B36A5B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7705821-C60D-4619-A5D5-A4D404FA24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3E139-E7F8-4B31-BA40-B23B3FF93625}" type="datetimeFigureOut">
              <a:rPr lang="es-CO" smtClean="0"/>
              <a:t>30/06/2023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20C6E8-347A-4FF9-8563-B74D126014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32C688-4EEE-4110-91B8-433052DCDF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17873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4.png"/><Relationship Id="rId7" Type="http://schemas.openxmlformats.org/officeDocument/2006/relationships/image" Target="../media/image2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24.jpeg"/><Relationship Id="rId5" Type="http://schemas.openxmlformats.org/officeDocument/2006/relationships/image" Target="../media/image7.png"/><Relationship Id="rId10" Type="http://schemas.openxmlformats.org/officeDocument/2006/relationships/image" Target="../media/image23.jpeg"/><Relationship Id="rId4" Type="http://schemas.openxmlformats.org/officeDocument/2006/relationships/image" Target="../media/image5.sv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7.png"/><Relationship Id="rId10" Type="http://schemas.openxmlformats.org/officeDocument/2006/relationships/image" Target="../media/image3.png"/><Relationship Id="rId4" Type="http://schemas.openxmlformats.org/officeDocument/2006/relationships/image" Target="../media/image5.sv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.png"/><Relationship Id="rId4" Type="http://schemas.openxmlformats.org/officeDocument/2006/relationships/image" Target="../media/image5.sv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4.png"/><Relationship Id="rId7" Type="http://schemas.openxmlformats.org/officeDocument/2006/relationships/image" Target="../media/image3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.png"/><Relationship Id="rId4" Type="http://schemas.openxmlformats.org/officeDocument/2006/relationships/image" Target="../media/image5.svg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3" Type="http://schemas.openxmlformats.org/officeDocument/2006/relationships/image" Target="../media/image38.svg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2" Type="http://schemas.openxmlformats.org/officeDocument/2006/relationships/image" Target="../media/image37.png"/><Relationship Id="rId1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11" Type="http://schemas.microsoft.com/office/2007/relationships/diagramDrawing" Target="../diagrams/drawing3.xml"/><Relationship Id="rId5" Type="http://schemas.openxmlformats.org/officeDocument/2006/relationships/image" Target="../media/image4.png"/><Relationship Id="rId15" Type="http://schemas.openxmlformats.org/officeDocument/2006/relationships/diagramColors" Target="../diagrams/colors4.xml"/><Relationship Id="rId10" Type="http://schemas.openxmlformats.org/officeDocument/2006/relationships/diagramColors" Target="../diagrams/colors3.xml"/><Relationship Id="rId4" Type="http://schemas.openxmlformats.org/officeDocument/2006/relationships/image" Target="../media/image7.png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4.png"/><Relationship Id="rId7" Type="http://schemas.openxmlformats.org/officeDocument/2006/relationships/image" Target="../media/image39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1.png"/><Relationship Id="rId7" Type="http://schemas.openxmlformats.org/officeDocument/2006/relationships/image" Target="../media/image4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7.png"/><Relationship Id="rId4" Type="http://schemas.openxmlformats.org/officeDocument/2006/relationships/image" Target="../media/image5.svg"/><Relationship Id="rId9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7.png"/><Relationship Id="rId7" Type="http://schemas.openxmlformats.org/officeDocument/2006/relationships/image" Target="../media/image48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4.png"/><Relationship Id="rId7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5.svg"/><Relationship Id="rId9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4.png"/><Relationship Id="rId7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5.sv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4.png"/><Relationship Id="rId7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5.svg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Layout" Target="../diagrams/layout2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1.xml"/><Relationship Id="rId12" Type="http://schemas.openxmlformats.org/officeDocument/2006/relationships/diagramData" Target="../diagrams/data2.xml"/><Relationship Id="rId17" Type="http://schemas.openxmlformats.org/officeDocument/2006/relationships/image" Target="../media/image3.png"/><Relationship Id="rId2" Type="http://schemas.openxmlformats.org/officeDocument/2006/relationships/image" Target="../media/image18.png"/><Relationship Id="rId1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19.jpeg"/><Relationship Id="rId5" Type="http://schemas.openxmlformats.org/officeDocument/2006/relationships/image" Target="../media/image7.png"/><Relationship Id="rId15" Type="http://schemas.openxmlformats.org/officeDocument/2006/relationships/diagramColors" Target="../diagrams/colors2.xml"/><Relationship Id="rId10" Type="http://schemas.microsoft.com/office/2007/relationships/diagramDrawing" Target="../diagrams/drawing1.xml"/><Relationship Id="rId4" Type="http://schemas.openxmlformats.org/officeDocument/2006/relationships/image" Target="../media/image5.svg"/><Relationship Id="rId9" Type="http://schemas.openxmlformats.org/officeDocument/2006/relationships/diagramColors" Target="../diagrams/colors1.xml"/><Relationship Id="rId1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FBD82E83-CBD3-41B0-9B40-6CE0B2DB9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84;p1">
            <a:extLst>
              <a:ext uri="{FF2B5EF4-FFF2-40B4-BE49-F238E27FC236}">
                <a16:creationId xmlns:a16="http://schemas.microsoft.com/office/drawing/2014/main" id="{5F51091A-E3EE-4F37-A180-598E7525083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0" y="2301581"/>
            <a:ext cx="9144000" cy="19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INFORME DE GESTIÓN</a:t>
            </a:r>
            <a:endParaRPr b="1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85;p1">
            <a:extLst>
              <a:ext uri="{FF2B5EF4-FFF2-40B4-BE49-F238E27FC236}">
                <a16:creationId xmlns:a16="http://schemas.microsoft.com/office/drawing/2014/main" id="{5D9521CE-BEE1-4AB4-89CE-EAA42CC99BB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4274" y="3175356"/>
            <a:ext cx="961183" cy="978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86;p1">
            <a:extLst>
              <a:ext uri="{FF2B5EF4-FFF2-40B4-BE49-F238E27FC236}">
                <a16:creationId xmlns:a16="http://schemas.microsoft.com/office/drawing/2014/main" id="{CEFBDF53-5530-4111-A8CD-AD7012574FC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14017" y="3514725"/>
            <a:ext cx="676749" cy="63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45F88CEC-8039-482F-980D-581AFD7D22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7700" y="530403"/>
            <a:ext cx="1752600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8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9029" y="391956"/>
            <a:ext cx="1448637" cy="582604"/>
          </a:xfrm>
          <a:prstGeom prst="rect">
            <a:avLst/>
          </a:prstGeom>
        </p:spPr>
      </p:pic>
      <p:pic>
        <p:nvPicPr>
          <p:cNvPr id="7" name="Google Shape;136;p3">
            <a:extLst>
              <a:ext uri="{FF2B5EF4-FFF2-40B4-BE49-F238E27FC236}">
                <a16:creationId xmlns:a16="http://schemas.microsoft.com/office/drawing/2014/main" id="{D60826B6-D46F-47BF-BC16-98BB421EB2B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3135" y="663092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37;p3">
            <a:extLst>
              <a:ext uri="{FF2B5EF4-FFF2-40B4-BE49-F238E27FC236}">
                <a16:creationId xmlns:a16="http://schemas.microsoft.com/office/drawing/2014/main" id="{4751C4AA-ABC2-48C7-ACF5-9C32A13E3025}"/>
              </a:ext>
            </a:extLst>
          </p:cNvPr>
          <p:cNvSpPr txBox="1"/>
          <p:nvPr/>
        </p:nvSpPr>
        <p:spPr>
          <a:xfrm>
            <a:off x="1838594" y="620637"/>
            <a:ext cx="580852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ZONAS SEÑALIZADAS</a:t>
            </a:r>
            <a:endParaRPr lang="en-US" sz="3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142;p3">
            <a:extLst>
              <a:ext uri="{FF2B5EF4-FFF2-40B4-BE49-F238E27FC236}">
                <a16:creationId xmlns:a16="http://schemas.microsoft.com/office/drawing/2014/main" id="{030B7904-45B6-418F-BB49-6AF3D9C0539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17395" y="611319"/>
            <a:ext cx="676748" cy="63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 descr="C:\Users\emma_vilardi\Desktop\ARCHIVOS 2022 TECNICA\CONTRATOS 2022\CONTRATOS SEÑALIZADORES 2022\FABIAN MACUALO - CONT 047-2022\CUENTA No 2 - CONT 047-2022\WhatsApp Image 2022-11-23 at 3.49.51 PM.jpe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461" y="4215297"/>
            <a:ext cx="2995934" cy="204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60.jpe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838594" y="1865129"/>
            <a:ext cx="2369983" cy="2987247"/>
          </a:xfrm>
          <a:prstGeom prst="rect">
            <a:avLst/>
          </a:prstGeom>
        </p:spPr>
      </p:pic>
      <p:pic>
        <p:nvPicPr>
          <p:cNvPr id="19" name="Imagen 18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45"/>
          <a:stretch/>
        </p:blipFill>
        <p:spPr bwMode="auto">
          <a:xfrm>
            <a:off x="4473373" y="1861958"/>
            <a:ext cx="2995934" cy="2047875"/>
          </a:xfrm>
          <a:prstGeom prst="rect">
            <a:avLst/>
          </a:prstGeom>
          <a:noFill/>
        </p:spPr>
      </p:pic>
      <p:pic>
        <p:nvPicPr>
          <p:cNvPr id="20" name="image49.jpeg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046986" y="1861958"/>
            <a:ext cx="2995934" cy="2047875"/>
          </a:xfrm>
          <a:prstGeom prst="rect">
            <a:avLst/>
          </a:prstGeom>
        </p:spPr>
      </p:pic>
      <p:pic>
        <p:nvPicPr>
          <p:cNvPr id="21" name="Imagen 20" descr="C:\Users\emma_vilardi\Desktop\ARCHIVOS 2022 TECNICA\CONTRATOS 2022\CONTRATOS SEÑALIZADORES 2022\FABIAN MACUALO - CONT 047-2022\CUENTA No 2 - CONT 047-2022\85b48978-8574-49bd-ba81-7823ace80ec1.jfif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986" y="4215296"/>
            <a:ext cx="2995934" cy="204787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150;p5"/>
          <p:cNvSpPr txBox="1"/>
          <p:nvPr/>
        </p:nvSpPr>
        <p:spPr>
          <a:xfrm>
            <a:off x="1790505" y="4966155"/>
            <a:ext cx="241807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BARRIO TORCOROMA</a:t>
            </a:r>
            <a:endParaRPr sz="2400" b="1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0386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9029" y="391956"/>
            <a:ext cx="1448637" cy="582604"/>
          </a:xfrm>
          <a:prstGeom prst="rect">
            <a:avLst/>
          </a:prstGeom>
        </p:spPr>
      </p:pic>
      <p:pic>
        <p:nvPicPr>
          <p:cNvPr id="7" name="Google Shape;136;p3">
            <a:extLst>
              <a:ext uri="{FF2B5EF4-FFF2-40B4-BE49-F238E27FC236}">
                <a16:creationId xmlns:a16="http://schemas.microsoft.com/office/drawing/2014/main" id="{D60826B6-D46F-47BF-BC16-98BB421EB2B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3135" y="663092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0;p5"/>
          <p:cNvSpPr txBox="1"/>
          <p:nvPr/>
        </p:nvSpPr>
        <p:spPr>
          <a:xfrm>
            <a:off x="1660781" y="1382650"/>
            <a:ext cx="448627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BARRIO OLAYA HERRERA</a:t>
            </a:r>
            <a:endParaRPr sz="2400" b="1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Drawing 0" descr="image1671241091467.png"/>
          <p:cNvPicPr/>
          <p:nvPr/>
        </p:nvPicPr>
        <p:blipFill>
          <a:blip r:embed="rId6"/>
          <a:stretch>
            <a:fillRect/>
          </a:stretch>
        </p:blipFill>
        <p:spPr>
          <a:xfrm>
            <a:off x="1956391" y="1949120"/>
            <a:ext cx="3580679" cy="2155268"/>
          </a:xfrm>
          <a:prstGeom prst="rect">
            <a:avLst/>
          </a:prstGeom>
        </p:spPr>
      </p:pic>
      <p:pic>
        <p:nvPicPr>
          <p:cNvPr id="17" name="Drawing 0" descr="image1671241091470.png"/>
          <p:cNvPicPr/>
          <p:nvPr/>
        </p:nvPicPr>
        <p:blipFill>
          <a:blip r:embed="rId7"/>
          <a:stretch>
            <a:fillRect/>
          </a:stretch>
        </p:blipFill>
        <p:spPr>
          <a:xfrm>
            <a:off x="5720866" y="1949120"/>
            <a:ext cx="3473552" cy="2155268"/>
          </a:xfrm>
          <a:prstGeom prst="rect">
            <a:avLst/>
          </a:prstGeom>
        </p:spPr>
      </p:pic>
      <p:pic>
        <p:nvPicPr>
          <p:cNvPr id="20" name="Drawing 0" descr="image1671241091478.png"/>
          <p:cNvPicPr/>
          <p:nvPr/>
        </p:nvPicPr>
        <p:blipFill>
          <a:blip r:embed="rId8"/>
          <a:stretch>
            <a:fillRect/>
          </a:stretch>
        </p:blipFill>
        <p:spPr>
          <a:xfrm>
            <a:off x="1956391" y="4316585"/>
            <a:ext cx="3580679" cy="2155268"/>
          </a:xfrm>
          <a:prstGeom prst="rect">
            <a:avLst/>
          </a:prstGeom>
        </p:spPr>
      </p:pic>
      <p:pic>
        <p:nvPicPr>
          <p:cNvPr id="21" name="Drawing 0" descr="image1671241091481.png"/>
          <p:cNvPicPr/>
          <p:nvPr/>
        </p:nvPicPr>
        <p:blipFill>
          <a:blip r:embed="rId9"/>
          <a:stretch>
            <a:fillRect/>
          </a:stretch>
        </p:blipFill>
        <p:spPr>
          <a:xfrm>
            <a:off x="5751969" y="4316585"/>
            <a:ext cx="3473552" cy="2155268"/>
          </a:xfrm>
          <a:prstGeom prst="rect">
            <a:avLst/>
          </a:prstGeom>
        </p:spPr>
      </p:pic>
      <p:pic>
        <p:nvPicPr>
          <p:cNvPr id="2" name="Google Shape;136;p3">
            <a:extLst>
              <a:ext uri="{FF2B5EF4-FFF2-40B4-BE49-F238E27FC236}">
                <a16:creationId xmlns:a16="http://schemas.microsoft.com/office/drawing/2014/main" id="{BB01DDFF-D18D-5EF8-720A-F582461071F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3135" y="663092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37;p3">
            <a:extLst>
              <a:ext uri="{FF2B5EF4-FFF2-40B4-BE49-F238E27FC236}">
                <a16:creationId xmlns:a16="http://schemas.microsoft.com/office/drawing/2014/main" id="{27A8B790-4433-7356-52E4-DC365F32E490}"/>
              </a:ext>
            </a:extLst>
          </p:cNvPr>
          <p:cNvSpPr txBox="1"/>
          <p:nvPr/>
        </p:nvSpPr>
        <p:spPr>
          <a:xfrm>
            <a:off x="1838594" y="620637"/>
            <a:ext cx="580852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ZONAS SEÑALIZADAS</a:t>
            </a:r>
            <a:endParaRPr lang="en-US" sz="3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Google Shape;142;p3">
            <a:extLst>
              <a:ext uri="{FF2B5EF4-FFF2-40B4-BE49-F238E27FC236}">
                <a16:creationId xmlns:a16="http://schemas.microsoft.com/office/drawing/2014/main" id="{C613914E-A0DD-B4EB-19B1-796F6A155072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517395" y="611319"/>
            <a:ext cx="676748" cy="639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3221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9029" y="391956"/>
            <a:ext cx="1448637" cy="582604"/>
          </a:xfrm>
          <a:prstGeom prst="rect">
            <a:avLst/>
          </a:prstGeom>
        </p:spPr>
      </p:pic>
      <p:sp>
        <p:nvSpPr>
          <p:cNvPr id="15" name="Google Shape;150;p5"/>
          <p:cNvSpPr txBox="1"/>
          <p:nvPr/>
        </p:nvSpPr>
        <p:spPr>
          <a:xfrm>
            <a:off x="1947442" y="1499108"/>
            <a:ext cx="448627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BARRIO URIBE </a:t>
            </a:r>
            <a:r>
              <a:rPr lang="en-US" sz="2400" b="1" dirty="0" err="1">
                <a:latin typeface="Arial"/>
                <a:ea typeface="Arial"/>
                <a:cs typeface="Arial"/>
                <a:sym typeface="Arial"/>
              </a:rPr>
              <a:t>URIBE</a:t>
            </a:r>
            <a:endParaRPr sz="2400" b="1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Drawing 0" descr="image1671240283719.png"/>
          <p:cNvPicPr/>
          <p:nvPr/>
        </p:nvPicPr>
        <p:blipFill>
          <a:blip r:embed="rId5"/>
          <a:stretch>
            <a:fillRect/>
          </a:stretch>
        </p:blipFill>
        <p:spPr>
          <a:xfrm>
            <a:off x="1947442" y="1963074"/>
            <a:ext cx="3657484" cy="2042681"/>
          </a:xfrm>
          <a:prstGeom prst="rect">
            <a:avLst/>
          </a:prstGeom>
        </p:spPr>
      </p:pic>
      <p:pic>
        <p:nvPicPr>
          <p:cNvPr id="17" name="Drawing 0" descr="image1671240283728.png"/>
          <p:cNvPicPr/>
          <p:nvPr/>
        </p:nvPicPr>
        <p:blipFill>
          <a:blip r:embed="rId6"/>
          <a:stretch>
            <a:fillRect/>
          </a:stretch>
        </p:blipFill>
        <p:spPr>
          <a:xfrm>
            <a:off x="5902753" y="1922097"/>
            <a:ext cx="3850074" cy="2083657"/>
          </a:xfrm>
          <a:prstGeom prst="rect">
            <a:avLst/>
          </a:prstGeom>
        </p:spPr>
      </p:pic>
      <p:pic>
        <p:nvPicPr>
          <p:cNvPr id="20" name="Drawing 0" descr="image1671240909449.png"/>
          <p:cNvPicPr/>
          <p:nvPr/>
        </p:nvPicPr>
        <p:blipFill>
          <a:blip r:embed="rId7"/>
          <a:stretch>
            <a:fillRect/>
          </a:stretch>
        </p:blipFill>
        <p:spPr>
          <a:xfrm>
            <a:off x="1947442" y="4280631"/>
            <a:ext cx="3657484" cy="1956731"/>
          </a:xfrm>
          <a:prstGeom prst="rect">
            <a:avLst/>
          </a:prstGeom>
        </p:spPr>
      </p:pic>
      <p:pic>
        <p:nvPicPr>
          <p:cNvPr id="21" name="Drawing 0" descr="image1671241622557.png"/>
          <p:cNvPicPr/>
          <p:nvPr/>
        </p:nvPicPr>
        <p:blipFill>
          <a:blip r:embed="rId8"/>
          <a:stretch>
            <a:fillRect/>
          </a:stretch>
        </p:blipFill>
        <p:spPr>
          <a:xfrm>
            <a:off x="5902753" y="4280632"/>
            <a:ext cx="3850074" cy="1956731"/>
          </a:xfrm>
          <a:prstGeom prst="rect">
            <a:avLst/>
          </a:prstGeom>
        </p:spPr>
      </p:pic>
      <p:pic>
        <p:nvPicPr>
          <p:cNvPr id="2" name="Google Shape;136;p3">
            <a:extLst>
              <a:ext uri="{FF2B5EF4-FFF2-40B4-BE49-F238E27FC236}">
                <a16:creationId xmlns:a16="http://schemas.microsoft.com/office/drawing/2014/main" id="{2E784549-ED11-E596-FAED-A0DCDC6564C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73135" y="663092"/>
            <a:ext cx="787646" cy="622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6;p3">
            <a:extLst>
              <a:ext uri="{FF2B5EF4-FFF2-40B4-BE49-F238E27FC236}">
                <a16:creationId xmlns:a16="http://schemas.microsoft.com/office/drawing/2014/main" id="{5D03685B-5CF2-E9AB-6FE0-EDB22F6604F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73135" y="663092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37;p3">
            <a:extLst>
              <a:ext uri="{FF2B5EF4-FFF2-40B4-BE49-F238E27FC236}">
                <a16:creationId xmlns:a16="http://schemas.microsoft.com/office/drawing/2014/main" id="{207B9FBE-0EE5-E000-BD63-B1C2C7EC5F1D}"/>
              </a:ext>
            </a:extLst>
          </p:cNvPr>
          <p:cNvSpPr txBox="1"/>
          <p:nvPr/>
        </p:nvSpPr>
        <p:spPr>
          <a:xfrm>
            <a:off x="1838594" y="620637"/>
            <a:ext cx="580852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ZONAS SEÑALIZADAS</a:t>
            </a:r>
            <a:endParaRPr lang="en-US" sz="3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Google Shape;142;p3">
            <a:extLst>
              <a:ext uri="{FF2B5EF4-FFF2-40B4-BE49-F238E27FC236}">
                <a16:creationId xmlns:a16="http://schemas.microsoft.com/office/drawing/2014/main" id="{83E4DFBE-3807-0F6B-246E-BF2FDB0B4D7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517395" y="611319"/>
            <a:ext cx="676748" cy="639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1955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9029" y="391956"/>
            <a:ext cx="1448637" cy="582604"/>
          </a:xfrm>
          <a:prstGeom prst="rect">
            <a:avLst/>
          </a:prstGeom>
        </p:spPr>
      </p:pic>
      <p:sp>
        <p:nvSpPr>
          <p:cNvPr id="15" name="Google Shape;150;p5"/>
          <p:cNvSpPr txBox="1"/>
          <p:nvPr/>
        </p:nvSpPr>
        <p:spPr>
          <a:xfrm>
            <a:off x="1554560" y="1437523"/>
            <a:ext cx="448627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BARRIO AGUAS CLARAS</a:t>
            </a:r>
            <a:endParaRPr sz="2400" b="1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Drawing 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699" y="1899188"/>
            <a:ext cx="3539709" cy="2325891"/>
          </a:xfrm>
          <a:prstGeom prst="rect">
            <a:avLst/>
          </a:prstGeom>
        </p:spPr>
      </p:pic>
      <p:pic>
        <p:nvPicPr>
          <p:cNvPr id="17" name="Drawing 0" descr="image1672159778763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046" y="1899188"/>
            <a:ext cx="3359281" cy="2325891"/>
          </a:xfrm>
          <a:prstGeom prst="rect">
            <a:avLst/>
          </a:prstGeom>
        </p:spPr>
      </p:pic>
      <p:pic>
        <p:nvPicPr>
          <p:cNvPr id="20" name="Imagen 1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699" y="4317195"/>
            <a:ext cx="3539709" cy="2047876"/>
          </a:xfrm>
          <a:prstGeom prst="rect">
            <a:avLst/>
          </a:prstGeom>
        </p:spPr>
      </p:pic>
      <p:pic>
        <p:nvPicPr>
          <p:cNvPr id="21" name="Imagen 20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046" y="4317196"/>
            <a:ext cx="3359281" cy="2047875"/>
          </a:xfrm>
          <a:prstGeom prst="rect">
            <a:avLst/>
          </a:prstGeom>
        </p:spPr>
      </p:pic>
      <p:pic>
        <p:nvPicPr>
          <p:cNvPr id="2" name="Google Shape;136;p3">
            <a:extLst>
              <a:ext uri="{FF2B5EF4-FFF2-40B4-BE49-F238E27FC236}">
                <a16:creationId xmlns:a16="http://schemas.microsoft.com/office/drawing/2014/main" id="{D1DD1079-72EB-51A0-C01F-1811DE57911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73135" y="663092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37;p3">
            <a:extLst>
              <a:ext uri="{FF2B5EF4-FFF2-40B4-BE49-F238E27FC236}">
                <a16:creationId xmlns:a16="http://schemas.microsoft.com/office/drawing/2014/main" id="{26E38095-908B-EFC7-3883-058D828F4538}"/>
              </a:ext>
            </a:extLst>
          </p:cNvPr>
          <p:cNvSpPr txBox="1"/>
          <p:nvPr/>
        </p:nvSpPr>
        <p:spPr>
          <a:xfrm>
            <a:off x="1838594" y="620637"/>
            <a:ext cx="580852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ZONAS SEÑALIZADAS</a:t>
            </a:r>
            <a:endParaRPr lang="en-US" sz="3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Google Shape;142;p3">
            <a:extLst>
              <a:ext uri="{FF2B5EF4-FFF2-40B4-BE49-F238E27FC236}">
                <a16:creationId xmlns:a16="http://schemas.microsoft.com/office/drawing/2014/main" id="{89960172-9C16-9B56-F6B5-297283868CFF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47121" y="629934"/>
            <a:ext cx="676748" cy="639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7019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FD21E1B1-12A0-445C-8E38-8C97551CCB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266" t="9192" r="6662" b="22478"/>
          <a:stretch/>
        </p:blipFill>
        <p:spPr>
          <a:xfrm>
            <a:off x="0" y="4"/>
            <a:ext cx="12192000" cy="6858000"/>
          </a:xfrm>
          <a:prstGeom prst="rect">
            <a:avLst/>
          </a:prstGeom>
        </p:spPr>
      </p:pic>
      <p:pic>
        <p:nvPicPr>
          <p:cNvPr id="7" name="Google Shape;148;p5">
            <a:extLst>
              <a:ext uri="{FF2B5EF4-FFF2-40B4-BE49-F238E27FC236}">
                <a16:creationId xmlns:a16="http://schemas.microsoft.com/office/drawing/2014/main" id="{2FA61AD5-3BBA-4AC9-BA42-8F18C791CD3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3471" y="603291"/>
            <a:ext cx="787646" cy="622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DD2A8F63-2136-4508-8C25-E61EB7F334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23415" y="407849"/>
            <a:ext cx="1448637" cy="582604"/>
          </a:xfrm>
          <a:prstGeom prst="rect">
            <a:avLst/>
          </a:prstGeom>
        </p:spPr>
      </p:pic>
      <p:sp>
        <p:nvSpPr>
          <p:cNvPr id="10" name="Google Shape;187;p8">
            <a:extLst>
              <a:ext uri="{FF2B5EF4-FFF2-40B4-BE49-F238E27FC236}">
                <a16:creationId xmlns:a16="http://schemas.microsoft.com/office/drawing/2014/main" id="{DD388B4A-4C77-4082-AE9C-535C626ADFBC}"/>
              </a:ext>
            </a:extLst>
          </p:cNvPr>
          <p:cNvSpPr txBox="1"/>
          <p:nvPr/>
        </p:nvSpPr>
        <p:spPr>
          <a:xfrm>
            <a:off x="1336105" y="526995"/>
            <a:ext cx="756736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2400" b="1" dirty="0">
                <a:latin typeface="Arial"/>
                <a:ea typeface="Arial"/>
                <a:cs typeface="Arial"/>
                <a:sym typeface="Arial"/>
              </a:rPr>
              <a:t>“OBRA PARA LA INSTALACIÓN DE ELEMENTOS DE SEÑALIZACIÓN Y CONSTRUCCIÓN DE REDUCTORES DE VELOCIDAD”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1331117" y="1871831"/>
            <a:ext cx="365106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Barrios</a:t>
            </a:r>
            <a:endParaRPr lang="es-ES" sz="28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2" name="Google Shape;151;p5">
            <a:extLst>
              <a:ext uri="{FF2B5EF4-FFF2-40B4-BE49-F238E27FC236}">
                <a16:creationId xmlns:a16="http://schemas.microsoft.com/office/drawing/2014/main" id="{76FEF1BB-A3D2-E1FE-9333-F8359CC237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4977082"/>
              </p:ext>
            </p:extLst>
          </p:nvPr>
        </p:nvGraphicFramePr>
        <p:xfrm>
          <a:off x="978195" y="2456546"/>
          <a:ext cx="5489945" cy="1944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3" name="Rectángulo 12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6197241" y="1871831"/>
            <a:ext cx="477970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Instituciones</a:t>
            </a:r>
            <a:r>
              <a:rPr lang="es-E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ES" sz="2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Educativas</a:t>
            </a:r>
            <a:endParaRPr lang="es-ES" sz="28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4" name="Google Shape;151;p5">
            <a:extLst>
              <a:ext uri="{FF2B5EF4-FFF2-40B4-BE49-F238E27FC236}">
                <a16:creationId xmlns:a16="http://schemas.microsoft.com/office/drawing/2014/main" id="{76FEF1BB-A3D2-E1FE-9333-F8359CC237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9946895"/>
              </p:ext>
            </p:extLst>
          </p:nvPr>
        </p:nvGraphicFramePr>
        <p:xfrm>
          <a:off x="7276687" y="2456971"/>
          <a:ext cx="3937118" cy="21137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:a16="http://schemas.microsoft.com/office/drawing/2014/main" id="{B2238016-00AE-46AF-15B2-71D781C18F09}"/>
              </a:ext>
            </a:extLst>
          </p:cNvPr>
          <p:cNvSpPr/>
          <p:nvPr/>
        </p:nvSpPr>
        <p:spPr>
          <a:xfrm>
            <a:off x="4406099" y="4851593"/>
            <a:ext cx="33798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Inversión </a:t>
            </a:r>
          </a:p>
          <a:p>
            <a:pPr algn="ctr"/>
            <a:r>
              <a:rPr lang="es-E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$58.227.515</a:t>
            </a:r>
          </a:p>
        </p:txBody>
      </p:sp>
    </p:spTree>
    <p:extLst>
      <p:ext uri="{BB962C8B-B14F-4D97-AF65-F5344CB8AC3E}">
        <p14:creationId xmlns:p14="http://schemas.microsoft.com/office/powerpoint/2010/main" val="3109055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Marcador de contenido 4">
            <a:extLst>
              <a:ext uri="{FF2B5EF4-FFF2-40B4-BE49-F238E27FC236}">
                <a16:creationId xmlns:a16="http://schemas.microsoft.com/office/drawing/2014/main" id="{33BDF3EC-4796-4D92-A8F8-4D518C6164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0"/>
            <a:ext cx="12195047" cy="6858000"/>
          </a:xfrm>
        </p:spPr>
      </p:pic>
      <p:pic>
        <p:nvPicPr>
          <p:cNvPr id="4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2550" y="679491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87;p8">
            <a:extLst>
              <a:ext uri="{FF2B5EF4-FFF2-40B4-BE49-F238E27FC236}">
                <a16:creationId xmlns:a16="http://schemas.microsoft.com/office/drawing/2014/main" id="{DD388B4A-4C77-4082-AE9C-535C626ADFBC}"/>
              </a:ext>
            </a:extLst>
          </p:cNvPr>
          <p:cNvSpPr txBox="1"/>
          <p:nvPr/>
        </p:nvSpPr>
        <p:spPr>
          <a:xfrm>
            <a:off x="1353354" y="545488"/>
            <a:ext cx="8418743" cy="1292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2600" b="1" dirty="0">
                <a:latin typeface="Arial"/>
                <a:ea typeface="Arial"/>
                <a:cs typeface="Arial"/>
                <a:sym typeface="Arial"/>
              </a:rPr>
              <a:t>“OBRA PARA LA INSTALACIÓN DE ELEMENTOS DE SEÑALIZACIÓN Y CONSTRUCCIÓN DE REDUCTORES DE VELOCIDAD”</a:t>
            </a:r>
          </a:p>
        </p:txBody>
      </p:sp>
      <p:pic>
        <p:nvPicPr>
          <p:cNvPr id="23" name="Google Shape;190;p8">
            <a:extLst>
              <a:ext uri="{FF2B5EF4-FFF2-40B4-BE49-F238E27FC236}">
                <a16:creationId xmlns:a16="http://schemas.microsoft.com/office/drawing/2014/main" id="{FB1428E8-320B-4506-96C9-EF0FAB6232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86218" y="3438910"/>
            <a:ext cx="339466" cy="33774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4046262" y="1993485"/>
            <a:ext cx="365106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Actividades Realizadas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3660619" y="2853182"/>
            <a:ext cx="26243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/>
              <a:t>Pintura líneas de carril </a:t>
            </a:r>
            <a:r>
              <a:rPr lang="es-ES" sz="2000" dirty="0">
                <a:solidFill>
                  <a:schemeClr val="tx1"/>
                </a:solidFill>
              </a:rPr>
              <a:t> </a:t>
            </a:r>
            <a:endParaRPr lang="es-CO" sz="2000" dirty="0">
              <a:solidFill>
                <a:schemeClr val="tx1"/>
              </a:solidFill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3635732" y="3365966"/>
            <a:ext cx="23864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/>
              <a:t>Pintura marcas viales</a:t>
            </a:r>
            <a:endParaRPr lang="es-CO" sz="2000" dirty="0">
              <a:solidFill>
                <a:schemeClr val="tx1"/>
              </a:solidFill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3625467" y="3905443"/>
            <a:ext cx="22901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/>
              <a:t>Señalización vertical</a:t>
            </a:r>
            <a:endParaRPr lang="es-CO" sz="2000" dirty="0">
              <a:solidFill>
                <a:schemeClr val="tx1"/>
              </a:solidFill>
            </a:endParaRPr>
          </a:p>
        </p:txBody>
      </p:sp>
      <p:pic>
        <p:nvPicPr>
          <p:cNvPr id="28" name="Google Shape;190;p8">
            <a:extLst>
              <a:ext uri="{FF2B5EF4-FFF2-40B4-BE49-F238E27FC236}">
                <a16:creationId xmlns:a16="http://schemas.microsoft.com/office/drawing/2014/main" id="{FB1428E8-320B-4506-96C9-EF0FAB6232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86218" y="2914418"/>
            <a:ext cx="339466" cy="337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90;p8">
            <a:extLst>
              <a:ext uri="{FF2B5EF4-FFF2-40B4-BE49-F238E27FC236}">
                <a16:creationId xmlns:a16="http://schemas.microsoft.com/office/drawing/2014/main" id="{FB1428E8-320B-4506-96C9-EF0FAB6232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86218" y="3950637"/>
            <a:ext cx="339466" cy="337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90;p8">
            <a:extLst>
              <a:ext uri="{FF2B5EF4-FFF2-40B4-BE49-F238E27FC236}">
                <a16:creationId xmlns:a16="http://schemas.microsoft.com/office/drawing/2014/main" id="{FB1428E8-320B-4506-96C9-EF0FAB6232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86218" y="4424772"/>
            <a:ext cx="339466" cy="3377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ángulo 30"/>
          <p:cNvSpPr/>
          <p:nvPr/>
        </p:nvSpPr>
        <p:spPr>
          <a:xfrm>
            <a:off x="3625466" y="4411167"/>
            <a:ext cx="23647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/>
              <a:t>Bandas transversales</a:t>
            </a:r>
            <a:endParaRPr lang="es-CO" sz="2000" dirty="0">
              <a:solidFill>
                <a:schemeClr val="tx1"/>
              </a:solidFill>
            </a:endParaRPr>
          </a:p>
        </p:txBody>
      </p:sp>
      <p:pic>
        <p:nvPicPr>
          <p:cNvPr id="32" name="Google Shape;190;p8">
            <a:extLst>
              <a:ext uri="{FF2B5EF4-FFF2-40B4-BE49-F238E27FC236}">
                <a16:creationId xmlns:a16="http://schemas.microsoft.com/office/drawing/2014/main" id="{FB1428E8-320B-4506-96C9-EF0FAB6232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99154" y="4923951"/>
            <a:ext cx="339466" cy="337743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Rectángulo 32"/>
          <p:cNvSpPr/>
          <p:nvPr/>
        </p:nvSpPr>
        <p:spPr>
          <a:xfrm>
            <a:off x="3635732" y="4891430"/>
            <a:ext cx="22458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/>
              <a:t>Resalto en concreto</a:t>
            </a:r>
            <a:endParaRPr lang="es-CO" sz="2000" dirty="0">
              <a:solidFill>
                <a:schemeClr val="tx1"/>
              </a:solidFill>
            </a:endParaRPr>
          </a:p>
        </p:txBody>
      </p:sp>
      <p:pic>
        <p:nvPicPr>
          <p:cNvPr id="34" name="Google Shape;190;p8">
            <a:extLst>
              <a:ext uri="{FF2B5EF4-FFF2-40B4-BE49-F238E27FC236}">
                <a16:creationId xmlns:a16="http://schemas.microsoft.com/office/drawing/2014/main" id="{FB1428E8-320B-4506-96C9-EF0FAB6232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96266" y="5436219"/>
            <a:ext cx="339466" cy="337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48325" y="2952220"/>
            <a:ext cx="246941" cy="16899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Rectángulo 36"/>
          <p:cNvSpPr/>
          <p:nvPr/>
        </p:nvSpPr>
        <p:spPr>
          <a:xfrm>
            <a:off x="6471420" y="2852051"/>
            <a:ext cx="22230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/>
              <a:t>199 metros lineales</a:t>
            </a:r>
            <a:endParaRPr lang="es-CO" sz="2000" dirty="0">
              <a:solidFill>
                <a:schemeClr val="tx1"/>
              </a:solidFill>
            </a:endParaRPr>
          </a:p>
        </p:txBody>
      </p:sp>
      <p:pic>
        <p:nvPicPr>
          <p:cNvPr id="38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48324" y="3465004"/>
            <a:ext cx="246941" cy="168995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Rectángulo 38"/>
          <p:cNvSpPr/>
          <p:nvPr/>
        </p:nvSpPr>
        <p:spPr>
          <a:xfrm>
            <a:off x="6502944" y="3364836"/>
            <a:ext cx="9236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/>
              <a:t>137 m²</a:t>
            </a:r>
          </a:p>
        </p:txBody>
      </p:sp>
      <p:pic>
        <p:nvPicPr>
          <p:cNvPr id="40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48324" y="4004481"/>
            <a:ext cx="246941" cy="168995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Rectángulo 40"/>
          <p:cNvSpPr/>
          <p:nvPr/>
        </p:nvSpPr>
        <p:spPr>
          <a:xfrm>
            <a:off x="6471420" y="3933712"/>
            <a:ext cx="23312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/>
              <a:t>18 señales verticales</a:t>
            </a:r>
            <a:endParaRPr lang="es-CO" sz="2000" dirty="0">
              <a:solidFill>
                <a:schemeClr val="tx1"/>
              </a:solidFill>
            </a:endParaRPr>
          </a:p>
        </p:txBody>
      </p:sp>
      <p:pic>
        <p:nvPicPr>
          <p:cNvPr id="42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48324" y="4514824"/>
            <a:ext cx="246941" cy="168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48323" y="4999735"/>
            <a:ext cx="246941" cy="168995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Rectángulo 43"/>
          <p:cNvSpPr/>
          <p:nvPr/>
        </p:nvSpPr>
        <p:spPr>
          <a:xfrm>
            <a:off x="6502944" y="4899566"/>
            <a:ext cx="21216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/>
              <a:t>3 resaltos (19,3 m)</a:t>
            </a:r>
            <a:endParaRPr lang="es-CO" sz="2000" dirty="0">
              <a:solidFill>
                <a:schemeClr val="tx1"/>
              </a:solidFill>
            </a:endParaRPr>
          </a:p>
        </p:txBody>
      </p:sp>
      <p:sp>
        <p:nvSpPr>
          <p:cNvPr id="45" name="Rectángulo 44"/>
          <p:cNvSpPr/>
          <p:nvPr/>
        </p:nvSpPr>
        <p:spPr>
          <a:xfrm>
            <a:off x="6502943" y="4428461"/>
            <a:ext cx="30412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/>
              <a:t>4 grupos de bandas (15 m²)</a:t>
            </a:r>
            <a:endParaRPr lang="es-CO" sz="2000" dirty="0">
              <a:solidFill>
                <a:schemeClr val="tx1"/>
              </a:solidFill>
            </a:endParaRPr>
          </a:p>
        </p:txBody>
      </p:sp>
      <p:sp>
        <p:nvSpPr>
          <p:cNvPr id="49" name="Rectángulo 48"/>
          <p:cNvSpPr/>
          <p:nvPr/>
        </p:nvSpPr>
        <p:spPr>
          <a:xfrm>
            <a:off x="3598381" y="5442817"/>
            <a:ext cx="20082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/>
              <a:t>Tachas </a:t>
            </a:r>
            <a:r>
              <a:rPr lang="es-ES" sz="2000" dirty="0" err="1"/>
              <a:t>reflectivas</a:t>
            </a:r>
            <a:endParaRPr lang="es-CO" sz="2000" dirty="0">
              <a:solidFill>
                <a:schemeClr val="tx1"/>
              </a:solidFill>
            </a:endParaRPr>
          </a:p>
        </p:txBody>
      </p:sp>
      <p:pic>
        <p:nvPicPr>
          <p:cNvPr id="50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0972" y="5567890"/>
            <a:ext cx="246941" cy="168995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Rectángulo 50"/>
          <p:cNvSpPr/>
          <p:nvPr/>
        </p:nvSpPr>
        <p:spPr>
          <a:xfrm>
            <a:off x="6434069" y="5430334"/>
            <a:ext cx="11769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/>
              <a:t>75 tachas</a:t>
            </a:r>
            <a:endParaRPr lang="es-CO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323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9029" y="391956"/>
            <a:ext cx="1448637" cy="582604"/>
          </a:xfrm>
          <a:prstGeom prst="rect">
            <a:avLst/>
          </a:prstGeom>
        </p:spPr>
      </p:pic>
      <p:pic>
        <p:nvPicPr>
          <p:cNvPr id="13" name="Google Shape;142;p3">
            <a:extLst>
              <a:ext uri="{FF2B5EF4-FFF2-40B4-BE49-F238E27FC236}">
                <a16:creationId xmlns:a16="http://schemas.microsoft.com/office/drawing/2014/main" id="{030B7904-45B6-418F-BB49-6AF3D9C0539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81786" y="759588"/>
            <a:ext cx="676748" cy="63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2550" y="679491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87;p8">
            <a:extLst>
              <a:ext uri="{FF2B5EF4-FFF2-40B4-BE49-F238E27FC236}">
                <a16:creationId xmlns:a16="http://schemas.microsoft.com/office/drawing/2014/main" id="{DD388B4A-4C77-4082-AE9C-535C626ADFBC}"/>
              </a:ext>
            </a:extLst>
          </p:cNvPr>
          <p:cNvSpPr txBox="1"/>
          <p:nvPr/>
        </p:nvSpPr>
        <p:spPr>
          <a:xfrm>
            <a:off x="1180196" y="662489"/>
            <a:ext cx="821449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2400" b="1" dirty="0">
                <a:latin typeface="Arial"/>
                <a:ea typeface="Arial"/>
                <a:cs typeface="Arial"/>
                <a:sym typeface="Arial"/>
              </a:rPr>
              <a:t>“OBRA PARA LA INSTALACIÓN DE ELEMENTOS DE SEÑALIZACIÓN Y CONSTRUCCIÓN DE REDUCTORES DE VELOCIDAD”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1591782" y="5542093"/>
            <a:ext cx="426385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Barrio Aguas Claras. Calle 64 entre Carreras 16A y 17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6257109" y="5570419"/>
            <a:ext cx="435854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Barrio Olaya Herrera. Carrera 13 entre Diagonal 55 y Calle 53B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9980" y="2286132"/>
            <a:ext cx="4227329" cy="3234326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8323" y="2286132"/>
            <a:ext cx="4227329" cy="325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51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9029" y="263096"/>
            <a:ext cx="1448637" cy="582604"/>
          </a:xfrm>
          <a:prstGeom prst="rect">
            <a:avLst/>
          </a:prstGeom>
        </p:spPr>
      </p:pic>
      <p:pic>
        <p:nvPicPr>
          <p:cNvPr id="15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3838" y="354534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87;p8">
            <a:extLst>
              <a:ext uri="{FF2B5EF4-FFF2-40B4-BE49-F238E27FC236}">
                <a16:creationId xmlns:a16="http://schemas.microsoft.com/office/drawing/2014/main" id="{DD388B4A-4C77-4082-AE9C-535C626ADFBC}"/>
              </a:ext>
            </a:extLst>
          </p:cNvPr>
          <p:cNvSpPr txBox="1"/>
          <p:nvPr/>
        </p:nvSpPr>
        <p:spPr>
          <a:xfrm>
            <a:off x="1260847" y="341806"/>
            <a:ext cx="838288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2400" b="1" dirty="0">
                <a:latin typeface="Arial"/>
                <a:ea typeface="Arial"/>
                <a:cs typeface="Arial"/>
                <a:sym typeface="Arial"/>
              </a:rPr>
              <a:t>“OBRA PARA LA INSTALACIÓN DE ELEMENTOS DE SEÑALIZACIÓN Y CONSTRUCCIÓN DE REDUCTORES DE VELOCIDAD”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2390969" y="4211505"/>
            <a:ext cx="4432339" cy="3231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5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Jardín Infantil Tilatá 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2390969" y="1523013"/>
            <a:ext cx="5261724" cy="3231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15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Diego Hernández de Gallego. Sede principal</a:t>
            </a:r>
            <a:endParaRPr lang="es-CO" sz="1500" b="1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6"/>
          <a:srcRect t="6227"/>
          <a:stretch/>
        </p:blipFill>
        <p:spPr>
          <a:xfrm>
            <a:off x="1350010" y="1871091"/>
            <a:ext cx="3098646" cy="227520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7006" y="1871137"/>
            <a:ext cx="3294688" cy="227568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67"/>
          <a:stretch/>
        </p:blipFill>
        <p:spPr>
          <a:xfrm>
            <a:off x="1350010" y="4540547"/>
            <a:ext cx="3098646" cy="191341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66"/>
          <a:stretch/>
        </p:blipFill>
        <p:spPr>
          <a:xfrm>
            <a:off x="4757006" y="4518396"/>
            <a:ext cx="3294688" cy="191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01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-2806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9029" y="391956"/>
            <a:ext cx="1448637" cy="582604"/>
          </a:xfrm>
          <a:prstGeom prst="rect">
            <a:avLst/>
          </a:prstGeom>
        </p:spPr>
      </p:pic>
      <p:pic>
        <p:nvPicPr>
          <p:cNvPr id="13" name="Google Shape;142;p3">
            <a:extLst>
              <a:ext uri="{FF2B5EF4-FFF2-40B4-BE49-F238E27FC236}">
                <a16:creationId xmlns:a16="http://schemas.microsoft.com/office/drawing/2014/main" id="{030B7904-45B6-418F-BB49-6AF3D9C0539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4476" y="702806"/>
            <a:ext cx="676748" cy="63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2550" y="679491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86;p8">
            <a:extLst>
              <a:ext uri="{FF2B5EF4-FFF2-40B4-BE49-F238E27FC236}">
                <a16:creationId xmlns:a16="http://schemas.microsoft.com/office/drawing/2014/main" id="{BC6E0D9B-A710-420E-A2DA-6EAC5B54850D}"/>
              </a:ext>
            </a:extLst>
          </p:cNvPr>
          <p:cNvSpPr txBox="1"/>
          <p:nvPr/>
        </p:nvSpPr>
        <p:spPr>
          <a:xfrm>
            <a:off x="1553109" y="637766"/>
            <a:ext cx="504197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4400" b="1" dirty="0">
                <a:solidFill>
                  <a:schemeClr val="dk1"/>
                </a:solidFill>
              </a:rPr>
              <a:t>SEMAFORIZACIÓN</a:t>
            </a:r>
          </a:p>
        </p:txBody>
      </p:sp>
      <p:sp>
        <p:nvSpPr>
          <p:cNvPr id="17" name="Google Shape;187;p8">
            <a:extLst>
              <a:ext uri="{FF2B5EF4-FFF2-40B4-BE49-F238E27FC236}">
                <a16:creationId xmlns:a16="http://schemas.microsoft.com/office/drawing/2014/main" id="{DD388B4A-4C77-4082-AE9C-535C626ADFBC}"/>
              </a:ext>
            </a:extLst>
          </p:cNvPr>
          <p:cNvSpPr txBox="1"/>
          <p:nvPr/>
        </p:nvSpPr>
        <p:spPr>
          <a:xfrm>
            <a:off x="1553109" y="2267736"/>
            <a:ext cx="469805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ES" sz="2400" b="1" dirty="0">
                <a:latin typeface="Arial"/>
                <a:ea typeface="Arial"/>
                <a:cs typeface="Arial"/>
                <a:sym typeface="Arial"/>
              </a:rPr>
              <a:t>MANTENIMIENTO RED DE SEMAFORIZACIÓN INTERSECCIONES COMUNA 2</a:t>
            </a:r>
          </a:p>
        </p:txBody>
      </p:sp>
      <p:sp>
        <p:nvSpPr>
          <p:cNvPr id="4" name="Google Shape;187;p8">
            <a:extLst>
              <a:ext uri="{FF2B5EF4-FFF2-40B4-BE49-F238E27FC236}">
                <a16:creationId xmlns:a16="http://schemas.microsoft.com/office/drawing/2014/main" id="{3D032A82-02EF-87AA-77E7-FDB997D3A898}"/>
              </a:ext>
            </a:extLst>
          </p:cNvPr>
          <p:cNvSpPr txBox="1"/>
          <p:nvPr/>
        </p:nvSpPr>
        <p:spPr>
          <a:xfrm>
            <a:off x="2852993" y="4103457"/>
            <a:ext cx="268657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2800" b="1" dirty="0">
                <a:solidFill>
                  <a:srgbClr val="C00000"/>
                </a:solidFill>
                <a:sym typeface="Arial"/>
              </a:rPr>
              <a:t>INVERSIÓN </a:t>
            </a:r>
          </a:p>
          <a:p>
            <a:pPr algn="ctr"/>
            <a:r>
              <a:rPr lang="es-ES" sz="2800" b="1" dirty="0">
                <a:sym typeface="Arial"/>
              </a:rPr>
              <a:t>$117.757.111</a:t>
            </a:r>
          </a:p>
        </p:txBody>
      </p:sp>
      <p:pic>
        <p:nvPicPr>
          <p:cNvPr id="1026" name="Picture 2" descr="No hay ninguna descripción de la foto disponible.">
            <a:extLst>
              <a:ext uri="{FF2B5EF4-FFF2-40B4-BE49-F238E27FC236}">
                <a16:creationId xmlns:a16="http://schemas.microsoft.com/office/drawing/2014/main" id="{D0F8B013-2A9D-F70B-573C-C38CE337B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73" y="1342126"/>
            <a:ext cx="3695257" cy="492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851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40A83B5-3167-4D5F-AB4D-D9B17290F6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1BB7A8EB-F668-49AF-92B7-784ED55B3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312" y="5788025"/>
            <a:ext cx="1752600" cy="704850"/>
          </a:xfrm>
          <a:prstGeom prst="rect">
            <a:avLst/>
          </a:prstGeom>
        </p:spPr>
      </p:pic>
      <p:pic>
        <p:nvPicPr>
          <p:cNvPr id="7" name="Google Shape;117;g1202fc0fb11_0_25">
            <a:extLst>
              <a:ext uri="{FF2B5EF4-FFF2-40B4-BE49-F238E27FC236}">
                <a16:creationId xmlns:a16="http://schemas.microsoft.com/office/drawing/2014/main" id="{4844E724-B88F-4773-870A-5BB1236CAE8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7486" y="747520"/>
            <a:ext cx="787645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18;g1202fc0fb11_0_25">
            <a:extLst>
              <a:ext uri="{FF2B5EF4-FFF2-40B4-BE49-F238E27FC236}">
                <a16:creationId xmlns:a16="http://schemas.microsoft.com/office/drawing/2014/main" id="{99E67CC4-7DC1-4AA6-BC03-44BFB57E2CBB}"/>
              </a:ext>
            </a:extLst>
          </p:cNvPr>
          <p:cNvSpPr txBox="1"/>
          <p:nvPr/>
        </p:nvSpPr>
        <p:spPr>
          <a:xfrm>
            <a:off x="1215131" y="673880"/>
            <a:ext cx="888045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4400" b="1" dirty="0">
                <a:solidFill>
                  <a:schemeClr val="dk1"/>
                </a:solidFill>
              </a:rPr>
              <a:t>SENSIBILIZACIÓN VIAL</a:t>
            </a:r>
            <a:endParaRPr lang="en-US" sz="4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22;g1202fc0fb11_0_25">
            <a:extLst>
              <a:ext uri="{FF2B5EF4-FFF2-40B4-BE49-F238E27FC236}">
                <a16:creationId xmlns:a16="http://schemas.microsoft.com/office/drawing/2014/main" id="{5A9B07F1-5683-4D1E-99E3-AEEE18C4C78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19515" y="5853555"/>
            <a:ext cx="676749" cy="63932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30;g1202fc0fb11_0_16"/>
          <p:cNvSpPr txBox="1"/>
          <p:nvPr/>
        </p:nvSpPr>
        <p:spPr>
          <a:xfrm>
            <a:off x="1215131" y="4549807"/>
            <a:ext cx="766263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ES" sz="1700" dirty="0">
                <a:solidFill>
                  <a:schemeClr val="dk1"/>
                </a:solidFill>
              </a:rPr>
              <a:t>Para promover la seguridad vial se realizaron capacitaciones y campañas a empresas, instituciones educativas y comunidad en general.</a:t>
            </a:r>
            <a:endParaRPr sz="17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9740893" y="1692679"/>
            <a:ext cx="1629799" cy="12607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b="1" dirty="0">
                <a:solidFill>
                  <a:srgbClr val="C00000"/>
                </a:solidFill>
              </a:rPr>
              <a:t>4098</a:t>
            </a:r>
            <a:r>
              <a:rPr lang="es-ES" dirty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es-ES" sz="2000" dirty="0"/>
              <a:t>Personas capacitadas</a:t>
            </a:r>
            <a:endParaRPr lang="es-CO" sz="2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DBDC10D-ACD0-72AC-CE47-397EC5F784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308" y="1692680"/>
            <a:ext cx="3936812" cy="272624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FF2BA9F-345D-77D2-D2D8-23E27A19CD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416" y="1692679"/>
            <a:ext cx="4487364" cy="272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49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64338" y="5910271"/>
            <a:ext cx="1448637" cy="582604"/>
          </a:xfrm>
          <a:prstGeom prst="rect">
            <a:avLst/>
          </a:prstGeom>
        </p:spPr>
      </p:pic>
      <p:pic>
        <p:nvPicPr>
          <p:cNvPr id="7" name="Google Shape;117;g1202fc0fb11_0_25">
            <a:extLst>
              <a:ext uri="{FF2B5EF4-FFF2-40B4-BE49-F238E27FC236}">
                <a16:creationId xmlns:a16="http://schemas.microsoft.com/office/drawing/2014/main" id="{3E5B948F-F7EB-4E81-8832-5EFF26C7EC1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16836" y="2766686"/>
            <a:ext cx="787645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18;g1202fc0fb11_0_25">
            <a:extLst>
              <a:ext uri="{FF2B5EF4-FFF2-40B4-BE49-F238E27FC236}">
                <a16:creationId xmlns:a16="http://schemas.microsoft.com/office/drawing/2014/main" id="{6548C579-30B0-415E-AA42-2B1F14AEE063}"/>
              </a:ext>
            </a:extLst>
          </p:cNvPr>
          <p:cNvSpPr txBox="1"/>
          <p:nvPr/>
        </p:nvSpPr>
        <p:spPr>
          <a:xfrm>
            <a:off x="3104481" y="2727310"/>
            <a:ext cx="6127241" cy="701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en-US" sz="4400" b="1" dirty="0">
                <a:solidFill>
                  <a:schemeClr val="dk1"/>
                </a:solidFill>
              </a:rPr>
              <a:t>RENDICIÓN DE CUENTAS</a:t>
            </a:r>
            <a:endParaRPr lang="en-US" sz="4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2;p2">
            <a:extLst>
              <a:ext uri="{FF2B5EF4-FFF2-40B4-BE49-F238E27FC236}">
                <a16:creationId xmlns:a16="http://schemas.microsoft.com/office/drawing/2014/main" id="{D277B7E5-BDFB-58EF-0B40-A9C2ECECFB7E}"/>
              </a:ext>
            </a:extLst>
          </p:cNvPr>
          <p:cNvSpPr txBox="1"/>
          <p:nvPr/>
        </p:nvSpPr>
        <p:spPr>
          <a:xfrm>
            <a:off x="4755008" y="3143373"/>
            <a:ext cx="2685027" cy="1750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000" b="1" dirty="0">
                <a:solidFill>
                  <a:srgbClr val="C00000"/>
                </a:solidFill>
              </a:rPr>
              <a:t>COMUNA 2</a:t>
            </a:r>
            <a:endParaRPr sz="4000" b="1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92;p2">
            <a:extLst>
              <a:ext uri="{FF2B5EF4-FFF2-40B4-BE49-F238E27FC236}">
                <a16:creationId xmlns:a16="http://schemas.microsoft.com/office/drawing/2014/main" id="{16E8FFCC-8113-A407-D0F0-6318A46064F1}"/>
              </a:ext>
            </a:extLst>
          </p:cNvPr>
          <p:cNvSpPr txBox="1"/>
          <p:nvPr/>
        </p:nvSpPr>
        <p:spPr>
          <a:xfrm>
            <a:off x="4807346" y="4125236"/>
            <a:ext cx="2580350" cy="1750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2800" b="1" dirty="0">
                <a:solidFill>
                  <a:schemeClr val="dk1"/>
                </a:solidFill>
              </a:rPr>
              <a:t>JUNIO 2023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21017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FBD82E83-CBD3-41B0-9B40-6CE0B2DB9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84;p1">
            <a:extLst>
              <a:ext uri="{FF2B5EF4-FFF2-40B4-BE49-F238E27FC236}">
                <a16:creationId xmlns:a16="http://schemas.microsoft.com/office/drawing/2014/main" id="{5F51091A-E3EE-4F37-A180-598E7525083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0" y="2301581"/>
            <a:ext cx="9144000" cy="19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GRACIAS</a:t>
            </a:r>
            <a:endParaRPr b="1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85;p1">
            <a:extLst>
              <a:ext uri="{FF2B5EF4-FFF2-40B4-BE49-F238E27FC236}">
                <a16:creationId xmlns:a16="http://schemas.microsoft.com/office/drawing/2014/main" id="{5D9521CE-BEE1-4AB4-89CE-EAA42CC99BB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25734" y="3280331"/>
            <a:ext cx="961183" cy="978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86;p1">
            <a:extLst>
              <a:ext uri="{FF2B5EF4-FFF2-40B4-BE49-F238E27FC236}">
                <a16:creationId xmlns:a16="http://schemas.microsoft.com/office/drawing/2014/main" id="{CEFBDF53-5530-4111-A8CD-AD7012574FC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14017" y="3514725"/>
            <a:ext cx="676749" cy="63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45F88CEC-8039-482F-980D-581AFD7D22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7700" y="530403"/>
            <a:ext cx="1752600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81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22800" y="557724"/>
            <a:ext cx="1448637" cy="582604"/>
          </a:xfrm>
          <a:prstGeom prst="rect">
            <a:avLst/>
          </a:prstGeom>
        </p:spPr>
      </p:pic>
      <p:pic>
        <p:nvPicPr>
          <p:cNvPr id="11" name="Google Shape;152;p5">
            <a:extLst>
              <a:ext uri="{FF2B5EF4-FFF2-40B4-BE49-F238E27FC236}">
                <a16:creationId xmlns:a16="http://schemas.microsoft.com/office/drawing/2014/main" id="{D86A19BA-51EB-404A-BCC3-014079C6D40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5819" y="1939384"/>
            <a:ext cx="676748" cy="6393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2328387" y="2413337"/>
            <a:ext cx="681561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MX" sz="21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de las metas del PLAN DE DESARROLLO CENTENARIO BARRANCABERMEJA 2020 - 2023 “</a:t>
            </a:r>
            <a:r>
              <a:rPr lang="es-MX" sz="21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DISTRITO MUY ESPECIAL</a:t>
            </a:r>
            <a:r>
              <a:rPr lang="es-MX" sz="21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correspondiente al Programa </a:t>
            </a:r>
            <a:r>
              <a:rPr lang="es-MX" sz="21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MOVILIDAD SOSTENIBLE ACTIVA Y SEGURA</a:t>
            </a:r>
            <a:r>
              <a:rPr lang="es-MX" sz="21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el fin de fortalecer la cultura de la Movilidad, con el propósito principal de SALVAR VIDAS.</a:t>
            </a:r>
          </a:p>
        </p:txBody>
      </p:sp>
    </p:spTree>
    <p:extLst>
      <p:ext uri="{BB962C8B-B14F-4D97-AF65-F5344CB8AC3E}">
        <p14:creationId xmlns:p14="http://schemas.microsoft.com/office/powerpoint/2010/main" val="790736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38994" y="2980068"/>
            <a:ext cx="2139400" cy="860411"/>
          </a:xfrm>
          <a:prstGeom prst="rect">
            <a:avLst/>
          </a:prstGeom>
        </p:spPr>
      </p:pic>
      <p:pic>
        <p:nvPicPr>
          <p:cNvPr id="11" name="Google Shape;152;p5">
            <a:extLst>
              <a:ext uri="{FF2B5EF4-FFF2-40B4-BE49-F238E27FC236}">
                <a16:creationId xmlns:a16="http://schemas.microsoft.com/office/drawing/2014/main" id="{D86A19BA-51EB-404A-BCC3-014079C6D40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53899" y="639130"/>
            <a:ext cx="676748" cy="63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8;g1202fc0fb11_0_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6119" y="634363"/>
            <a:ext cx="787645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29;g1202fc0fb11_0_16"/>
          <p:cNvSpPr txBox="1"/>
          <p:nvPr/>
        </p:nvSpPr>
        <p:spPr>
          <a:xfrm>
            <a:off x="993775" y="508950"/>
            <a:ext cx="75645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r>
              <a:rPr lang="en-US" sz="4400" b="1" dirty="0">
                <a:solidFill>
                  <a:schemeClr val="dk1"/>
                </a:solidFill>
              </a:rPr>
              <a:t>OBJETIVO ESTRATÉGICO</a:t>
            </a:r>
            <a:endParaRPr sz="4400" b="1" dirty="0">
              <a:solidFill>
                <a:schemeClr val="dk1"/>
              </a:solidFill>
            </a:endParaRPr>
          </a:p>
        </p:txBody>
      </p:sp>
      <p:sp>
        <p:nvSpPr>
          <p:cNvPr id="9" name="Google Shape;130;g1202fc0fb11_0_16"/>
          <p:cNvSpPr txBox="1"/>
          <p:nvPr/>
        </p:nvSpPr>
        <p:spPr>
          <a:xfrm>
            <a:off x="6126481" y="1885950"/>
            <a:ext cx="4482770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Garantizar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condiciones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seguras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ágiles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0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eficientes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US" sz="20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desplazamiento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ciudadanía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implementando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US" sz="20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movilidad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20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disminuya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efectos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nocivos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20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salud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provocada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contaminación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ambiental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reduzcan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accidentalidad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vías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2000" b="1" dirty="0">
              <a:solidFill>
                <a:srgbClr val="C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1594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-23402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9029" y="391956"/>
            <a:ext cx="1448637" cy="582604"/>
          </a:xfrm>
          <a:prstGeom prst="rect">
            <a:avLst/>
          </a:prstGeom>
        </p:spPr>
      </p:pic>
      <p:sp>
        <p:nvSpPr>
          <p:cNvPr id="20" name="Google Shape;149;p5">
            <a:extLst>
              <a:ext uri="{FF2B5EF4-FFF2-40B4-BE49-F238E27FC236}">
                <a16:creationId xmlns:a16="http://schemas.microsoft.com/office/drawing/2014/main" id="{FCD35EB3-8ADC-486F-A90B-26C54CEFCA3C}"/>
              </a:ext>
            </a:extLst>
          </p:cNvPr>
          <p:cNvSpPr txBox="1"/>
          <p:nvPr/>
        </p:nvSpPr>
        <p:spPr>
          <a:xfrm>
            <a:off x="451755" y="592676"/>
            <a:ext cx="9539656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ES" sz="4000" b="1" dirty="0">
                <a:solidFill>
                  <a:schemeClr val="dk1"/>
                </a:solidFill>
              </a:rPr>
              <a:t>CONVENIO AGENCIA NACIONAL DE SEGURIDAD VIAL (ANSV)  </a:t>
            </a:r>
            <a:endParaRPr lang="es-ES" sz="4000" b="1" dirty="0">
              <a:solidFill>
                <a:schemeClr val="dk1"/>
              </a:solidFill>
              <a:sym typeface="Arial"/>
            </a:endParaRPr>
          </a:p>
        </p:txBody>
      </p:sp>
      <p:pic>
        <p:nvPicPr>
          <p:cNvPr id="13" name="Google Shape;142;p3">
            <a:extLst>
              <a:ext uri="{FF2B5EF4-FFF2-40B4-BE49-F238E27FC236}">
                <a16:creationId xmlns:a16="http://schemas.microsoft.com/office/drawing/2014/main" id="{030B7904-45B6-418F-BB49-6AF3D9C0539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50896" y="852465"/>
            <a:ext cx="676748" cy="63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48;p5">
            <a:extLst>
              <a:ext uri="{FF2B5EF4-FFF2-40B4-BE49-F238E27FC236}">
                <a16:creationId xmlns:a16="http://schemas.microsoft.com/office/drawing/2014/main" id="{2FA61AD5-3BBA-4AC9-BA42-8F18C791CD3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1755" y="937199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30;g1202fc0fb11_0_16"/>
          <p:cNvSpPr txBox="1"/>
          <p:nvPr/>
        </p:nvSpPr>
        <p:spPr>
          <a:xfrm>
            <a:off x="1167245" y="1919692"/>
            <a:ext cx="9278967" cy="9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es-ES" sz="1700" dirty="0">
                <a:solidFill>
                  <a:schemeClr val="dk1"/>
                </a:solidFill>
              </a:rPr>
              <a:t>A través del programa </a:t>
            </a:r>
            <a:r>
              <a:rPr lang="es-ES" sz="1700" b="1" dirty="0">
                <a:solidFill>
                  <a:srgbClr val="FF0000"/>
                </a:solidFill>
              </a:rPr>
              <a:t>‘Pequeñas Grandes Obras’ (PGO</a:t>
            </a:r>
            <a:r>
              <a:rPr lang="es-ES" sz="1700" dirty="0">
                <a:solidFill>
                  <a:schemeClr val="dk1"/>
                </a:solidFill>
              </a:rPr>
              <a:t>) se realizó intervenciones en </a:t>
            </a:r>
            <a:r>
              <a:rPr lang="es-ES" b="1" dirty="0">
                <a:solidFill>
                  <a:schemeClr val="dk1"/>
                </a:solidFill>
              </a:rPr>
              <a:t>3 sectores de la comuna dos </a:t>
            </a:r>
            <a:r>
              <a:rPr lang="es-ES" sz="1700" dirty="0">
                <a:solidFill>
                  <a:schemeClr val="dk1"/>
                </a:solidFill>
              </a:rPr>
              <a:t>de Barrancabermeja, con el fin de disminuir la siniestralidad vial y proteger a los actores más vulnerables como lo son los peatones en especial la población escolar.</a:t>
            </a:r>
            <a:endParaRPr sz="17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6" name="Tab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0780713"/>
              </p:ext>
            </p:extLst>
          </p:nvPr>
        </p:nvGraphicFramePr>
        <p:xfrm>
          <a:off x="1014002" y="3044087"/>
          <a:ext cx="9432210" cy="3083013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7093240">
                  <a:extLst>
                    <a:ext uri="{9D8B030D-6E8A-4147-A177-3AD203B41FA5}">
                      <a16:colId xmlns:a16="http://schemas.microsoft.com/office/drawing/2014/main" val="2614151516"/>
                    </a:ext>
                  </a:extLst>
                </a:gridCol>
                <a:gridCol w="2338970">
                  <a:extLst>
                    <a:ext uri="{9D8B030D-6E8A-4147-A177-3AD203B41FA5}">
                      <a16:colId xmlns:a16="http://schemas.microsoft.com/office/drawing/2014/main" val="1125162322"/>
                    </a:ext>
                  </a:extLst>
                </a:gridCol>
              </a:tblGrid>
              <a:tr h="177735">
                <a:tc>
                  <a:txBody>
                    <a:bodyPr/>
                    <a:lstStyle/>
                    <a:p>
                      <a:pPr marL="4495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 dirty="0">
                          <a:solidFill>
                            <a:schemeClr val="tx1"/>
                          </a:solidFill>
                          <a:effectLst/>
                        </a:rPr>
                        <a:t>SECTOR - COMUNA</a:t>
                      </a:r>
                      <a:endParaRPr lang="es-CO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495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 dirty="0">
                          <a:solidFill>
                            <a:schemeClr val="tx1"/>
                          </a:solidFill>
                          <a:effectLst/>
                        </a:rPr>
                        <a:t>INVERSION</a:t>
                      </a:r>
                      <a:endParaRPr lang="es-CO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1185175"/>
                  </a:ext>
                </a:extLst>
              </a:tr>
              <a:tr h="739174">
                <a:tc>
                  <a:txBody>
                    <a:bodyPr/>
                    <a:lstStyle/>
                    <a:p>
                      <a:pPr marL="4495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b="0" dirty="0">
                          <a:effectLst/>
                        </a:rPr>
                        <a:t>Diagonal 56 con Calle 57 entre Carreras 16a y 12 Comuna 2, Colegio Liceo Nueva Generación, Colegio Castillo del Rey, Colegio Antonia Santos, Colegio José Antonio Galán; Comuna 2</a:t>
                      </a:r>
                      <a:endParaRPr lang="es-CO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495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b="0" dirty="0">
                          <a:effectLst/>
                        </a:rPr>
                        <a:t> </a:t>
                      </a:r>
                    </a:p>
                    <a:p>
                      <a:pPr marL="4495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b="0" dirty="0">
                          <a:effectLst/>
                        </a:rPr>
                        <a:t>$247.099.773</a:t>
                      </a:r>
                      <a:endParaRPr lang="es-CO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5158584"/>
                  </a:ext>
                </a:extLst>
              </a:tr>
              <a:tr h="1113467">
                <a:tc>
                  <a:txBody>
                    <a:bodyPr/>
                    <a:lstStyle/>
                    <a:p>
                      <a:pPr marL="4495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b="0" dirty="0">
                          <a:effectLst/>
                        </a:rPr>
                        <a:t>Carrera 28 entre Calles 52 y 67, Comuna 2. Instituto Técnico Superior de Comercio, Universidad Industrial de Santander, Biblioteca Alejandro Galvis </a:t>
                      </a:r>
                      <a:r>
                        <a:rPr lang="es-CO" sz="1400" b="0" dirty="0" err="1">
                          <a:effectLst/>
                        </a:rPr>
                        <a:t>Galvis</a:t>
                      </a:r>
                      <a:r>
                        <a:rPr lang="es-CO" sz="1400" b="0" dirty="0">
                          <a:effectLst/>
                        </a:rPr>
                        <a:t>, Colegio Diego Hernández de Gallego, Universidad Cooperativa de Colombia, Sena, Instituto Técnico Superior Industrial, Colegio Normal Superior Cristo Rey, Comuna 2.</a:t>
                      </a:r>
                      <a:endParaRPr lang="es-CO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495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b="0" dirty="0">
                          <a:effectLst/>
                        </a:rPr>
                        <a:t> </a:t>
                      </a:r>
                    </a:p>
                    <a:p>
                      <a:pPr marL="4495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b="0" dirty="0">
                          <a:effectLst/>
                        </a:rPr>
                        <a:t> </a:t>
                      </a:r>
                    </a:p>
                    <a:p>
                      <a:pPr marL="4495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b="0" dirty="0">
                          <a:effectLst/>
                        </a:rPr>
                        <a:t> $290.221.586</a:t>
                      </a:r>
                      <a:endParaRPr lang="es-CO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7565751"/>
                  </a:ext>
                </a:extLst>
              </a:tr>
              <a:tr h="375915">
                <a:tc>
                  <a:txBody>
                    <a:bodyPr/>
                    <a:lstStyle/>
                    <a:p>
                      <a:pPr marL="4495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b="0" dirty="0">
                          <a:effectLst/>
                        </a:rPr>
                        <a:t>Carrera 33 con Calle 55A, Comuna 2</a:t>
                      </a:r>
                      <a:endParaRPr lang="es-CO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495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b="0" dirty="0">
                          <a:effectLst/>
                        </a:rPr>
                        <a:t>$156.416.265</a:t>
                      </a:r>
                      <a:endParaRPr lang="es-CO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9381313"/>
                  </a:ext>
                </a:extLst>
              </a:tr>
              <a:tr h="476831">
                <a:tc>
                  <a:txBody>
                    <a:bodyPr/>
                    <a:lstStyle/>
                    <a:p>
                      <a:pPr marL="4495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800" dirty="0">
                        <a:effectLst/>
                      </a:endParaRPr>
                    </a:p>
                    <a:p>
                      <a:pPr marL="4495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</a:rPr>
                        <a:t>TOTAL INVERSION PGO II – COMUNA 2 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495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</a:rPr>
                        <a:t> </a:t>
                      </a:r>
                    </a:p>
                    <a:p>
                      <a:pPr marL="4495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 b="1" dirty="0">
                          <a:effectLst/>
                        </a:rPr>
                        <a:t>$693.737.624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5902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3586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-13242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9029" y="391956"/>
            <a:ext cx="1448637" cy="582604"/>
          </a:xfrm>
          <a:prstGeom prst="rect">
            <a:avLst/>
          </a:prstGeom>
        </p:spPr>
      </p:pic>
      <p:pic>
        <p:nvPicPr>
          <p:cNvPr id="13" name="Google Shape;142;p3">
            <a:extLst>
              <a:ext uri="{FF2B5EF4-FFF2-40B4-BE49-F238E27FC236}">
                <a16:creationId xmlns:a16="http://schemas.microsoft.com/office/drawing/2014/main" id="{030B7904-45B6-418F-BB49-6AF3D9C0539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88626" y="777612"/>
            <a:ext cx="676748" cy="63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48;p5">
            <a:extLst>
              <a:ext uri="{FF2B5EF4-FFF2-40B4-BE49-F238E27FC236}">
                <a16:creationId xmlns:a16="http://schemas.microsoft.com/office/drawing/2014/main" id="{2FA61AD5-3BBA-4AC9-BA42-8F18C791CD3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7058" y="823675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37;p3"/>
          <p:cNvSpPr txBox="1"/>
          <p:nvPr/>
        </p:nvSpPr>
        <p:spPr>
          <a:xfrm>
            <a:off x="1465928" y="589461"/>
            <a:ext cx="8300653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2000" b="1" dirty="0">
                <a:solidFill>
                  <a:schemeClr val="dk1"/>
                </a:solidFill>
              </a:rPr>
              <a:t>DIAG 56 Y CALLE 57 CRAS 12 Y 16A – INSTITUCIONES EDUCATIVAS: JOSE ANTONIO GALAN – LICEO NUEVA GENERACION – CASTILLO DEL REY – ESCUELA ANTONIA SANTOS – BARRIO PUEBLO NUEVO</a:t>
            </a:r>
            <a:endParaRPr sz="2000" b="1" dirty="0">
              <a:solidFill>
                <a:schemeClr val="dk1"/>
              </a:solidFill>
              <a:sym typeface="Arial"/>
            </a:endParaRPr>
          </a:p>
        </p:txBody>
      </p:sp>
      <p:pic>
        <p:nvPicPr>
          <p:cNvPr id="10" name="Imagen 9" descr="C:\Users\emma_vilardi\Downloads\20210715_12005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1" y="2255314"/>
            <a:ext cx="3264558" cy="234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 descr="C:\Users\emma_vilardi\Downloads\20210908_113143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068" y="2255486"/>
            <a:ext cx="3690000" cy="234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 descr="C:\Users\emma_vilardi\Downloads\20210719_145551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589" y="2255314"/>
            <a:ext cx="3690000" cy="234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6DA2327-8C3E-B3F0-E9A5-113B65C91EB7}"/>
              </a:ext>
            </a:extLst>
          </p:cNvPr>
          <p:cNvSpPr txBox="1"/>
          <p:nvPr/>
        </p:nvSpPr>
        <p:spPr>
          <a:xfrm>
            <a:off x="4392307" y="5123385"/>
            <a:ext cx="38315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Pequeñas Grandes Obras (PGO</a:t>
            </a:r>
            <a:r>
              <a:rPr lang="es-ES" sz="2000" dirty="0"/>
              <a:t>) </a:t>
            </a:r>
            <a:endParaRPr lang="es-CO" sz="2000" dirty="0"/>
          </a:p>
        </p:txBody>
      </p:sp>
    </p:spTree>
    <p:extLst>
      <p:ext uri="{BB962C8B-B14F-4D97-AF65-F5344CB8AC3E}">
        <p14:creationId xmlns:p14="http://schemas.microsoft.com/office/powerpoint/2010/main" val="1736481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-23402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9029" y="391956"/>
            <a:ext cx="1448637" cy="582604"/>
          </a:xfrm>
          <a:prstGeom prst="rect">
            <a:avLst/>
          </a:prstGeom>
        </p:spPr>
      </p:pic>
      <p:pic>
        <p:nvPicPr>
          <p:cNvPr id="13" name="Google Shape;142;p3">
            <a:extLst>
              <a:ext uri="{FF2B5EF4-FFF2-40B4-BE49-F238E27FC236}">
                <a16:creationId xmlns:a16="http://schemas.microsoft.com/office/drawing/2014/main" id="{030B7904-45B6-418F-BB49-6AF3D9C0539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59362" y="731470"/>
            <a:ext cx="676748" cy="63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48;p5">
            <a:extLst>
              <a:ext uri="{FF2B5EF4-FFF2-40B4-BE49-F238E27FC236}">
                <a16:creationId xmlns:a16="http://schemas.microsoft.com/office/drawing/2014/main" id="{2FA61AD5-3BBA-4AC9-BA42-8F18C791CD3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3471" y="603291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37;p3"/>
          <p:cNvSpPr txBox="1"/>
          <p:nvPr/>
        </p:nvSpPr>
        <p:spPr>
          <a:xfrm>
            <a:off x="1503679" y="441279"/>
            <a:ext cx="7183121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2000" b="1" dirty="0">
                <a:solidFill>
                  <a:schemeClr val="dk1"/>
                </a:solidFill>
              </a:rPr>
              <a:t>CARRERA 28 CALLES 52 Y 64 INSTITUCIONES EDUCATIVAS: NORMAL SUPERIOR CRISTO REY – INSTITUTO SUP. INDUSTRIAL – DIEGO HERNANDEZ DE GALLEGO – INSTITUTO TECNICO SUPERIOR DE COMERCIO – UNIVERSIDAD INDUSTRIAL DE SANTANDER – BARRIO GALAN GOMEZ</a:t>
            </a:r>
            <a:endParaRPr sz="2000" b="1" dirty="0">
              <a:solidFill>
                <a:schemeClr val="dk1"/>
              </a:solidFill>
              <a:sym typeface="Arial"/>
            </a:endParaRPr>
          </a:p>
        </p:txBody>
      </p:sp>
      <p:pic>
        <p:nvPicPr>
          <p:cNvPr id="15" name="Imagen 14" descr="C:\Users\emma_vilardi\Downloads\20210908_12090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804" y="2406339"/>
            <a:ext cx="3312000" cy="23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 descr="C:\Users\emma_vilardi\Downloads\20210715_114148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22" y="2406339"/>
            <a:ext cx="3312000" cy="23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n 16" descr="C:\Users\emma_vilardi\Downloads\20210908_123222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332" y="2406339"/>
            <a:ext cx="3312000" cy="23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59E2E19-7604-AA2E-CAF1-27C88E12F967}"/>
              </a:ext>
            </a:extLst>
          </p:cNvPr>
          <p:cNvSpPr txBox="1"/>
          <p:nvPr/>
        </p:nvSpPr>
        <p:spPr>
          <a:xfrm>
            <a:off x="4178715" y="5190303"/>
            <a:ext cx="38315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Pequeñas Grandes Obras (PGO</a:t>
            </a:r>
            <a:r>
              <a:rPr lang="es-ES" sz="2000" dirty="0"/>
              <a:t>) </a:t>
            </a:r>
            <a:endParaRPr lang="es-CO" sz="2000" dirty="0"/>
          </a:p>
        </p:txBody>
      </p:sp>
    </p:spTree>
    <p:extLst>
      <p:ext uri="{BB962C8B-B14F-4D97-AF65-F5344CB8AC3E}">
        <p14:creationId xmlns:p14="http://schemas.microsoft.com/office/powerpoint/2010/main" val="1920029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-23402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9029" y="391956"/>
            <a:ext cx="1448637" cy="582604"/>
          </a:xfrm>
          <a:prstGeom prst="rect">
            <a:avLst/>
          </a:prstGeom>
        </p:spPr>
      </p:pic>
      <p:pic>
        <p:nvPicPr>
          <p:cNvPr id="13" name="Google Shape;142;p3">
            <a:extLst>
              <a:ext uri="{FF2B5EF4-FFF2-40B4-BE49-F238E27FC236}">
                <a16:creationId xmlns:a16="http://schemas.microsoft.com/office/drawing/2014/main" id="{030B7904-45B6-418F-BB49-6AF3D9C0539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05335" y="692940"/>
            <a:ext cx="676748" cy="63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48;p5">
            <a:extLst>
              <a:ext uri="{FF2B5EF4-FFF2-40B4-BE49-F238E27FC236}">
                <a16:creationId xmlns:a16="http://schemas.microsoft.com/office/drawing/2014/main" id="{2FA61AD5-3BBA-4AC9-BA42-8F18C791CD3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3471" y="603291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37;p3"/>
          <p:cNvSpPr txBox="1"/>
          <p:nvPr/>
        </p:nvSpPr>
        <p:spPr>
          <a:xfrm>
            <a:off x="1450428" y="692940"/>
            <a:ext cx="764277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2000" b="1" dirty="0">
                <a:solidFill>
                  <a:schemeClr val="dk1"/>
                </a:solidFill>
              </a:rPr>
              <a:t>CARRERA 33 CON CALLE 55A – INSTITUCION EDUCATIVA JOSE PRUDENCIO PADILLA CASD - LOCOMOTORA - BARRIO</a:t>
            </a:r>
            <a:endParaRPr sz="2000" b="1" dirty="0">
              <a:solidFill>
                <a:schemeClr val="dk1"/>
              </a:solidFill>
              <a:sym typeface="Arial"/>
            </a:endParaRPr>
          </a:p>
        </p:txBody>
      </p:sp>
      <p:pic>
        <p:nvPicPr>
          <p:cNvPr id="11" name="Imagen 10" descr="C:\Users\lenovo\Desktop\Downloads\20210908_15172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99" y="2217682"/>
            <a:ext cx="3527963" cy="2246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 descr="C:\Users\lenovo\Desktop\Downloads\20210714_175544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932" y="2217682"/>
            <a:ext cx="3527963" cy="2246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n 17" descr="C:\Users\lenovo\Desktop\Downloads\20210715_111343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786" y="2217682"/>
            <a:ext cx="3527963" cy="22468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8F27783-1A5E-5992-42E7-3648C0C54E2B}"/>
              </a:ext>
            </a:extLst>
          </p:cNvPr>
          <p:cNvSpPr txBox="1"/>
          <p:nvPr/>
        </p:nvSpPr>
        <p:spPr>
          <a:xfrm>
            <a:off x="4212411" y="4667999"/>
            <a:ext cx="38315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/>
              <a:t>Pequeñas Grandes Obras (PGO</a:t>
            </a:r>
            <a:r>
              <a:rPr lang="es-ES" sz="2000" dirty="0"/>
              <a:t>) </a:t>
            </a:r>
            <a:endParaRPr lang="es-CO" sz="2000" dirty="0"/>
          </a:p>
        </p:txBody>
      </p:sp>
    </p:spTree>
    <p:extLst>
      <p:ext uri="{BB962C8B-B14F-4D97-AF65-F5344CB8AC3E}">
        <p14:creationId xmlns:p14="http://schemas.microsoft.com/office/powerpoint/2010/main" val="211365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40A83B5-3167-4D5F-AB4D-D9B17290F6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1BB7A8EB-F668-49AF-92B7-784ED55B3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312" y="5788025"/>
            <a:ext cx="1752600" cy="704850"/>
          </a:xfrm>
          <a:prstGeom prst="rect">
            <a:avLst/>
          </a:prstGeom>
        </p:spPr>
      </p:pic>
      <p:pic>
        <p:nvPicPr>
          <p:cNvPr id="7" name="Google Shape;117;g1202fc0fb11_0_25">
            <a:extLst>
              <a:ext uri="{FF2B5EF4-FFF2-40B4-BE49-F238E27FC236}">
                <a16:creationId xmlns:a16="http://schemas.microsoft.com/office/drawing/2014/main" id="{4844E724-B88F-4773-870A-5BB1236CAE8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144" y="462450"/>
            <a:ext cx="556260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18;g1202fc0fb11_0_25">
            <a:extLst>
              <a:ext uri="{FF2B5EF4-FFF2-40B4-BE49-F238E27FC236}">
                <a16:creationId xmlns:a16="http://schemas.microsoft.com/office/drawing/2014/main" id="{99E67CC4-7DC1-4AA6-BC03-44BFB57E2CBB}"/>
              </a:ext>
            </a:extLst>
          </p:cNvPr>
          <p:cNvSpPr txBox="1"/>
          <p:nvPr/>
        </p:nvSpPr>
        <p:spPr>
          <a:xfrm>
            <a:off x="1749679" y="399642"/>
            <a:ext cx="607352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SEÑALIZACIÓN VIAL</a:t>
            </a:r>
          </a:p>
        </p:txBody>
      </p:sp>
      <p:graphicFrame>
        <p:nvGraphicFramePr>
          <p:cNvPr id="15" name="Google Shape;151;p5">
            <a:extLst>
              <a:ext uri="{FF2B5EF4-FFF2-40B4-BE49-F238E27FC236}">
                <a16:creationId xmlns:a16="http://schemas.microsoft.com/office/drawing/2014/main" id="{62FF4AEA-D924-5C90-D218-81FB938E86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8741929"/>
              </p:ext>
            </p:extLst>
          </p:nvPr>
        </p:nvGraphicFramePr>
        <p:xfrm>
          <a:off x="7007610" y="1711373"/>
          <a:ext cx="3821801" cy="1329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6" name="Imagen 15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907" y="1435396"/>
            <a:ext cx="3645569" cy="4359422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F0FA566D-A842-B7D6-B163-F1DAC6606737}"/>
              </a:ext>
            </a:extLst>
          </p:cNvPr>
          <p:cNvSpPr/>
          <p:nvPr/>
        </p:nvSpPr>
        <p:spPr>
          <a:xfrm>
            <a:off x="9352653" y="5514762"/>
            <a:ext cx="201208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Inver</a:t>
            </a:r>
            <a:r>
              <a:rPr lang="es-E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sión </a:t>
            </a:r>
          </a:p>
          <a:p>
            <a:pPr algn="ctr"/>
            <a:r>
              <a:rPr lang="es-E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$15.163.559</a:t>
            </a:r>
            <a:endParaRPr lang="es-CO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3" name="Google Shape;151;p5">
            <a:extLst>
              <a:ext uri="{FF2B5EF4-FFF2-40B4-BE49-F238E27FC236}">
                <a16:creationId xmlns:a16="http://schemas.microsoft.com/office/drawing/2014/main" id="{AB80BA15-BAD0-B8BA-9DCB-3BD37D8101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976941"/>
              </p:ext>
            </p:extLst>
          </p:nvPr>
        </p:nvGraphicFramePr>
        <p:xfrm>
          <a:off x="6951508" y="3653664"/>
          <a:ext cx="3645569" cy="22765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18" name="Google Shape;122;g1202fc0fb11_0_25">
            <a:extLst>
              <a:ext uri="{FF2B5EF4-FFF2-40B4-BE49-F238E27FC236}">
                <a16:creationId xmlns:a16="http://schemas.microsoft.com/office/drawing/2014/main" id="{B85DACA5-7E97-65FD-86E1-52EFC5A9E20B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513942" y="1178429"/>
            <a:ext cx="352282" cy="39297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18;g1202fc0fb11_0_25">
            <a:extLst>
              <a:ext uri="{FF2B5EF4-FFF2-40B4-BE49-F238E27FC236}">
                <a16:creationId xmlns:a16="http://schemas.microsoft.com/office/drawing/2014/main" id="{A56CC333-5D53-27AE-535D-F924888E097A}"/>
              </a:ext>
            </a:extLst>
          </p:cNvPr>
          <p:cNvSpPr txBox="1"/>
          <p:nvPr/>
        </p:nvSpPr>
        <p:spPr>
          <a:xfrm>
            <a:off x="6898122" y="1148849"/>
            <a:ext cx="45901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Señalización Vertical</a:t>
            </a:r>
          </a:p>
        </p:txBody>
      </p:sp>
      <p:pic>
        <p:nvPicPr>
          <p:cNvPr id="22" name="Google Shape;122;g1202fc0fb11_0_25">
            <a:extLst>
              <a:ext uri="{FF2B5EF4-FFF2-40B4-BE49-F238E27FC236}">
                <a16:creationId xmlns:a16="http://schemas.microsoft.com/office/drawing/2014/main" id="{4EEEA9B7-09F5-0DE6-7363-212AEE6DEE7C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545840" y="3134988"/>
            <a:ext cx="352282" cy="39297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118;g1202fc0fb11_0_25">
            <a:extLst>
              <a:ext uri="{FF2B5EF4-FFF2-40B4-BE49-F238E27FC236}">
                <a16:creationId xmlns:a16="http://schemas.microsoft.com/office/drawing/2014/main" id="{60E6DCC9-1DE3-0E0E-9EFF-C63700B03F2E}"/>
              </a:ext>
            </a:extLst>
          </p:cNvPr>
          <p:cNvSpPr txBox="1"/>
          <p:nvPr/>
        </p:nvSpPr>
        <p:spPr>
          <a:xfrm>
            <a:off x="6898122" y="3069884"/>
            <a:ext cx="45901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Señalización Horizontal</a:t>
            </a:r>
          </a:p>
        </p:txBody>
      </p:sp>
    </p:spTree>
    <p:extLst>
      <p:ext uri="{BB962C8B-B14F-4D97-AF65-F5344CB8AC3E}">
        <p14:creationId xmlns:p14="http://schemas.microsoft.com/office/powerpoint/2010/main" val="29927646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2295</TotalTime>
  <Words>685</Words>
  <Application>Microsoft Office PowerPoint</Application>
  <PresentationFormat>Panorámica</PresentationFormat>
  <Paragraphs>87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Paloseco Medium</vt:lpstr>
      <vt:lpstr>Tema de Office</vt:lpstr>
      <vt:lpstr>INFORME DE GESTIÓN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INFORME DE GESTIÓN</dc:title>
  <dc:creator>PaoLITa RoDrigueZ</dc:creator>
  <cp:lastModifiedBy>PLANEACION</cp:lastModifiedBy>
  <cp:revision>38</cp:revision>
  <dcterms:created xsi:type="dcterms:W3CDTF">2023-04-10T15:10:38Z</dcterms:created>
  <dcterms:modified xsi:type="dcterms:W3CDTF">2023-06-30T21:46:02Z</dcterms:modified>
</cp:coreProperties>
</file>