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7" r:id="rId4"/>
    <p:sldId id="291" r:id="rId5"/>
    <p:sldId id="292" r:id="rId6"/>
    <p:sldId id="317" r:id="rId7"/>
    <p:sldId id="318" r:id="rId8"/>
    <p:sldId id="319" r:id="rId9"/>
    <p:sldId id="274" r:id="rId10"/>
    <p:sldId id="293" r:id="rId11"/>
    <p:sldId id="303" r:id="rId12"/>
    <p:sldId id="261" r:id="rId13"/>
    <p:sldId id="271" r:id="rId14"/>
    <p:sldId id="294" r:id="rId15"/>
    <p:sldId id="272" r:id="rId16"/>
    <p:sldId id="268" r:id="rId17"/>
    <p:sldId id="284" r:id="rId18"/>
    <p:sldId id="282" r:id="rId19"/>
    <p:sldId id="322" r:id="rId20"/>
    <p:sldId id="295" r:id="rId21"/>
    <p:sldId id="270" r:id="rId22"/>
    <p:sldId id="296" r:id="rId23"/>
    <p:sldId id="321" r:id="rId24"/>
    <p:sldId id="297" r:id="rId25"/>
    <p:sldId id="298" r:id="rId26"/>
    <p:sldId id="299" r:id="rId27"/>
    <p:sldId id="300" r:id="rId28"/>
    <p:sldId id="302" r:id="rId29"/>
    <p:sldId id="276" r:id="rId30"/>
    <p:sldId id="275" r:id="rId31"/>
    <p:sldId id="305" r:id="rId32"/>
    <p:sldId id="307" r:id="rId33"/>
    <p:sldId id="309" r:id="rId34"/>
    <p:sldId id="308" r:id="rId35"/>
    <p:sldId id="310" r:id="rId36"/>
    <p:sldId id="311" r:id="rId37"/>
    <p:sldId id="313" r:id="rId38"/>
    <p:sldId id="314" r:id="rId39"/>
    <p:sldId id="315" r:id="rId40"/>
    <p:sldId id="266" r:id="rId41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Estilo temático 1 - Énfasi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72" y="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9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LANEACION" userId="d98372ff-809c-412f-bf7e-b69f66766c44" providerId="ADAL" clId="{ED1BB501-23E5-4280-844E-D71FFC4B20B3}"/>
    <pc:docChg chg="undo custSel addSld modSld sldOrd">
      <pc:chgData name="PLANEACION" userId="d98372ff-809c-412f-bf7e-b69f66766c44" providerId="ADAL" clId="{ED1BB501-23E5-4280-844E-D71FFC4B20B3}" dt="2024-11-16T03:15:17.468" v="392"/>
      <pc:docMkLst>
        <pc:docMk/>
      </pc:docMkLst>
      <pc:sldChg chg="modSp mod">
        <pc:chgData name="PLANEACION" userId="d98372ff-809c-412f-bf7e-b69f66766c44" providerId="ADAL" clId="{ED1BB501-23E5-4280-844E-D71FFC4B20B3}" dt="2024-11-16T03:14:02.654" v="390" actId="20577"/>
        <pc:sldMkLst>
          <pc:docMk/>
          <pc:sldMk cId="495022858" sldId="270"/>
        </pc:sldMkLst>
        <pc:spChg chg="mod">
          <ac:chgData name="PLANEACION" userId="d98372ff-809c-412f-bf7e-b69f66766c44" providerId="ADAL" clId="{ED1BB501-23E5-4280-844E-D71FFC4B20B3}" dt="2024-11-16T03:14:02.654" v="390" actId="20577"/>
          <ac:spMkLst>
            <pc:docMk/>
            <pc:sldMk cId="495022858" sldId="270"/>
            <ac:spMk id="6" creationId="{3BBBF52B-633E-C099-F818-58FF314DC0B1}"/>
          </ac:spMkLst>
        </pc:spChg>
      </pc:sldChg>
      <pc:sldChg chg="ord">
        <pc:chgData name="PLANEACION" userId="d98372ff-809c-412f-bf7e-b69f66766c44" providerId="ADAL" clId="{ED1BB501-23E5-4280-844E-D71FFC4B20B3}" dt="2024-11-16T03:15:17.468" v="392"/>
        <pc:sldMkLst>
          <pc:docMk/>
          <pc:sldMk cId="1787057735" sldId="316"/>
        </pc:sldMkLst>
      </pc:sldChg>
      <pc:sldChg chg="addSp delSp modSp add mod ord">
        <pc:chgData name="PLANEACION" userId="d98372ff-809c-412f-bf7e-b69f66766c44" providerId="ADAL" clId="{ED1BB501-23E5-4280-844E-D71FFC4B20B3}" dt="2024-11-16T03:11:17.003" v="333" actId="20577"/>
        <pc:sldMkLst>
          <pc:docMk/>
          <pc:sldMk cId="3763961253" sldId="317"/>
        </pc:sldMkLst>
        <pc:spChg chg="mod">
          <ac:chgData name="PLANEACION" userId="d98372ff-809c-412f-bf7e-b69f66766c44" providerId="ADAL" clId="{ED1BB501-23E5-4280-844E-D71FFC4B20B3}" dt="2024-11-16T02:59:37.233" v="19" actId="20577"/>
          <ac:spMkLst>
            <pc:docMk/>
            <pc:sldMk cId="3763961253" sldId="317"/>
            <ac:spMk id="2" creationId="{F083F80E-8BB8-1336-FB17-4328F127F3C2}"/>
          </ac:spMkLst>
        </pc:spChg>
        <pc:spChg chg="add mod">
          <ac:chgData name="PLANEACION" userId="d98372ff-809c-412f-bf7e-b69f66766c44" providerId="ADAL" clId="{ED1BB501-23E5-4280-844E-D71FFC4B20B3}" dt="2024-11-16T03:11:17.003" v="333" actId="20577"/>
          <ac:spMkLst>
            <pc:docMk/>
            <pc:sldMk cId="3763961253" sldId="317"/>
            <ac:spMk id="15" creationId="{5A325594-CB47-3DD0-F4D2-44D05F1CF08C}"/>
          </ac:spMkLst>
        </pc:spChg>
        <pc:spChg chg="del">
          <ac:chgData name="PLANEACION" userId="d98372ff-809c-412f-bf7e-b69f66766c44" providerId="ADAL" clId="{ED1BB501-23E5-4280-844E-D71FFC4B20B3}" dt="2024-11-16T03:01:50.754" v="24" actId="478"/>
          <ac:spMkLst>
            <pc:docMk/>
            <pc:sldMk cId="3763961253" sldId="317"/>
            <ac:spMk id="20" creationId="{B123F82F-90B9-053B-960F-C197D119C613}"/>
          </ac:spMkLst>
        </pc:spChg>
        <pc:spChg chg="del">
          <ac:chgData name="PLANEACION" userId="d98372ff-809c-412f-bf7e-b69f66766c44" providerId="ADAL" clId="{ED1BB501-23E5-4280-844E-D71FFC4B20B3}" dt="2024-11-16T03:02:00.919" v="25" actId="478"/>
          <ac:spMkLst>
            <pc:docMk/>
            <pc:sldMk cId="3763961253" sldId="317"/>
            <ac:spMk id="22" creationId="{145E039D-0C3E-E775-8941-C8391FFF82CB}"/>
          </ac:spMkLst>
        </pc:spChg>
        <pc:picChg chg="add mod">
          <ac:chgData name="PLANEACION" userId="d98372ff-809c-412f-bf7e-b69f66766c44" providerId="ADAL" clId="{ED1BB501-23E5-4280-844E-D71FFC4B20B3}" dt="2024-11-16T03:01:46.341" v="23" actId="1076"/>
          <ac:picMkLst>
            <pc:docMk/>
            <pc:sldMk cId="3763961253" sldId="317"/>
            <ac:picMk id="4" creationId="{DC1EA5E4-DFCD-7010-955E-5AB583ED9C39}"/>
          </ac:picMkLst>
        </pc:picChg>
        <pc:picChg chg="add mod">
          <ac:chgData name="PLANEACION" userId="d98372ff-809c-412f-bf7e-b69f66766c44" providerId="ADAL" clId="{ED1BB501-23E5-4280-844E-D71FFC4B20B3}" dt="2024-11-16T03:02:40.403" v="28" actId="14100"/>
          <ac:picMkLst>
            <pc:docMk/>
            <pc:sldMk cId="3763961253" sldId="317"/>
            <ac:picMk id="6" creationId="{8953EDBD-9D66-841C-830D-CC78624E74BC}"/>
          </ac:picMkLst>
        </pc:picChg>
        <pc:picChg chg="mod">
          <ac:chgData name="PLANEACION" userId="d98372ff-809c-412f-bf7e-b69f66766c44" providerId="ADAL" clId="{ED1BB501-23E5-4280-844E-D71FFC4B20B3}" dt="2024-11-16T03:07:42.324" v="40" actId="1076"/>
          <ac:picMkLst>
            <pc:docMk/>
            <pc:sldMk cId="3763961253" sldId="317"/>
            <ac:picMk id="8" creationId="{3DCFF807-880E-4560-84C1-6F56134229A9}"/>
          </ac:picMkLst>
        </pc:picChg>
        <pc:picChg chg="add del">
          <ac:chgData name="PLANEACION" userId="d98372ff-809c-412f-bf7e-b69f66766c44" providerId="ADAL" clId="{ED1BB501-23E5-4280-844E-D71FFC4B20B3}" dt="2024-11-16T03:07:14.945" v="37" actId="478"/>
          <ac:picMkLst>
            <pc:docMk/>
            <pc:sldMk cId="3763961253" sldId="317"/>
            <ac:picMk id="9" creationId="{CB1B862A-E4F9-E790-1F78-8A89E3F0700B}"/>
          </ac:picMkLst>
        </pc:picChg>
        <pc:picChg chg="del">
          <ac:chgData name="PLANEACION" userId="d98372ff-809c-412f-bf7e-b69f66766c44" providerId="ADAL" clId="{ED1BB501-23E5-4280-844E-D71FFC4B20B3}" dt="2024-11-16T02:59:42.257" v="20" actId="478"/>
          <ac:picMkLst>
            <pc:docMk/>
            <pc:sldMk cId="3763961253" sldId="317"/>
            <ac:picMk id="11" creationId="{193177AF-9646-BC9E-7FD8-A36E23819EC4}"/>
          </ac:picMkLst>
        </pc:picChg>
        <pc:picChg chg="mod ord">
          <ac:chgData name="PLANEACION" userId="d98372ff-809c-412f-bf7e-b69f66766c44" providerId="ADAL" clId="{ED1BB501-23E5-4280-844E-D71FFC4B20B3}" dt="2024-11-16T03:02:48.215" v="30" actId="166"/>
          <ac:picMkLst>
            <pc:docMk/>
            <pc:sldMk cId="3763961253" sldId="317"/>
            <ac:picMk id="14" creationId="{826E7564-BA28-463E-BE36-E9BA7F766921}"/>
          </ac:picMkLst>
        </pc:picChg>
        <pc:picChg chg="del">
          <ac:chgData name="PLANEACION" userId="d98372ff-809c-412f-bf7e-b69f66766c44" providerId="ADAL" clId="{ED1BB501-23E5-4280-844E-D71FFC4B20B3}" dt="2024-11-16T02:59:44.722" v="21" actId="478"/>
          <ac:picMkLst>
            <pc:docMk/>
            <pc:sldMk cId="3763961253" sldId="317"/>
            <ac:picMk id="18" creationId="{6366F8AD-E339-9744-D308-3D592FEF7265}"/>
          </ac:picMkLst>
        </pc:picChg>
      </pc:sldChg>
      <pc:sldChg chg="delSp modSp add mod">
        <pc:chgData name="PLANEACION" userId="d98372ff-809c-412f-bf7e-b69f66766c44" providerId="ADAL" clId="{ED1BB501-23E5-4280-844E-D71FFC4B20B3}" dt="2024-11-16T03:11:36.690" v="339" actId="20577"/>
        <pc:sldMkLst>
          <pc:docMk/>
          <pc:sldMk cId="2171645273" sldId="318"/>
        </pc:sldMkLst>
        <pc:spChg chg="mod">
          <ac:chgData name="PLANEACION" userId="d98372ff-809c-412f-bf7e-b69f66766c44" providerId="ADAL" clId="{ED1BB501-23E5-4280-844E-D71FFC4B20B3}" dt="2024-11-16T03:11:36.690" v="339" actId="20577"/>
          <ac:spMkLst>
            <pc:docMk/>
            <pc:sldMk cId="2171645273" sldId="318"/>
            <ac:spMk id="2" creationId="{F083F80E-8BB8-1336-FB17-4328F127F3C2}"/>
          </ac:spMkLst>
        </pc:spChg>
        <pc:picChg chg="del">
          <ac:chgData name="PLANEACION" userId="d98372ff-809c-412f-bf7e-b69f66766c44" providerId="ADAL" clId="{ED1BB501-23E5-4280-844E-D71FFC4B20B3}" dt="2024-11-16T03:06:58.235" v="33" actId="478"/>
          <ac:picMkLst>
            <pc:docMk/>
            <pc:sldMk cId="2171645273" sldId="318"/>
            <ac:picMk id="4" creationId="{DC1EA5E4-DFCD-7010-955E-5AB583ED9C39}"/>
          </ac:picMkLst>
        </pc:picChg>
        <pc:picChg chg="del">
          <ac:chgData name="PLANEACION" userId="d98372ff-809c-412f-bf7e-b69f66766c44" providerId="ADAL" clId="{ED1BB501-23E5-4280-844E-D71FFC4B20B3}" dt="2024-11-16T03:07:00.394" v="34" actId="478"/>
          <ac:picMkLst>
            <pc:docMk/>
            <pc:sldMk cId="2171645273" sldId="318"/>
            <ac:picMk id="6" creationId="{8953EDBD-9D66-841C-830D-CC78624E74BC}"/>
          </ac:picMkLst>
        </pc:picChg>
        <pc:picChg chg="mod">
          <ac:chgData name="PLANEACION" userId="d98372ff-809c-412f-bf7e-b69f66766c44" providerId="ADAL" clId="{ED1BB501-23E5-4280-844E-D71FFC4B20B3}" dt="2024-11-16T03:07:08.624" v="36" actId="1076"/>
          <ac:picMkLst>
            <pc:docMk/>
            <pc:sldMk cId="2171645273" sldId="318"/>
            <ac:picMk id="9" creationId="{CB1B862A-E4F9-E790-1F78-8A89E3F0700B}"/>
          </ac:picMkLst>
        </pc:picChg>
      </pc:sldChg>
      <pc:sldChg chg="addSp delSp modSp add mod">
        <pc:chgData name="PLANEACION" userId="d98372ff-809c-412f-bf7e-b69f66766c44" providerId="ADAL" clId="{ED1BB501-23E5-4280-844E-D71FFC4B20B3}" dt="2024-11-16T03:12:40.050" v="387" actId="1076"/>
        <pc:sldMkLst>
          <pc:docMk/>
          <pc:sldMk cId="1130223311" sldId="319"/>
        </pc:sldMkLst>
        <pc:spChg chg="mod">
          <ac:chgData name="PLANEACION" userId="d98372ff-809c-412f-bf7e-b69f66766c44" providerId="ADAL" clId="{ED1BB501-23E5-4280-844E-D71FFC4B20B3}" dt="2024-11-16T03:12:14.254" v="384" actId="20577"/>
          <ac:spMkLst>
            <pc:docMk/>
            <pc:sldMk cId="1130223311" sldId="319"/>
            <ac:spMk id="2" creationId="{F083F80E-8BB8-1336-FB17-4328F127F3C2}"/>
          </ac:spMkLst>
        </pc:spChg>
        <pc:picChg chg="add mod">
          <ac:chgData name="PLANEACION" userId="d98372ff-809c-412f-bf7e-b69f66766c44" providerId="ADAL" clId="{ED1BB501-23E5-4280-844E-D71FFC4B20B3}" dt="2024-11-16T03:12:40.050" v="387" actId="1076"/>
          <ac:picMkLst>
            <pc:docMk/>
            <pc:sldMk cId="1130223311" sldId="319"/>
            <ac:picMk id="4" creationId="{92540CF6-9582-DA71-97B6-5C019411D364}"/>
          </ac:picMkLst>
        </pc:picChg>
        <pc:picChg chg="del">
          <ac:chgData name="PLANEACION" userId="d98372ff-809c-412f-bf7e-b69f66766c44" providerId="ADAL" clId="{ED1BB501-23E5-4280-844E-D71FFC4B20B3}" dt="2024-11-16T03:11:51.073" v="341" actId="478"/>
          <ac:picMkLst>
            <pc:docMk/>
            <pc:sldMk cId="1130223311" sldId="319"/>
            <ac:picMk id="9" creationId="{CB1B862A-E4F9-E790-1F78-8A89E3F0700B}"/>
          </ac:picMkLst>
        </pc:picChg>
      </pc:sldChg>
    </pc:docChg>
  </pc:docChgLst>
  <pc:docChgLst>
    <pc:chgData name="PLANEACION" userId="d98372ff-809c-412f-bf7e-b69f66766c44" providerId="ADAL" clId="{C06B7798-E20C-43E9-96A8-F7081B6FB0F9}"/>
    <pc:docChg chg="undo custSel addSld delSld modSld sldOrd">
      <pc:chgData name="PLANEACION" userId="d98372ff-809c-412f-bf7e-b69f66766c44" providerId="ADAL" clId="{C06B7798-E20C-43E9-96A8-F7081B6FB0F9}" dt="2024-12-05T04:15:32.802" v="2481"/>
      <pc:docMkLst>
        <pc:docMk/>
      </pc:docMkLst>
      <pc:sldChg chg="modSp mod">
        <pc:chgData name="PLANEACION" userId="d98372ff-809c-412f-bf7e-b69f66766c44" providerId="ADAL" clId="{C06B7798-E20C-43E9-96A8-F7081B6FB0F9}" dt="2024-12-05T03:50:09.308" v="2180" actId="1076"/>
        <pc:sldMkLst>
          <pc:docMk/>
          <pc:sldMk cId="786788167" sldId="256"/>
        </pc:sldMkLst>
        <pc:spChg chg="mod">
          <ac:chgData name="PLANEACION" userId="d98372ff-809c-412f-bf7e-b69f66766c44" providerId="ADAL" clId="{C06B7798-E20C-43E9-96A8-F7081B6FB0F9}" dt="2024-12-04T17:05:37.997" v="51" actId="20577"/>
          <ac:spMkLst>
            <pc:docMk/>
            <pc:sldMk cId="786788167" sldId="256"/>
            <ac:spMk id="2" creationId="{2330822D-02E6-58D3-8DC4-4F60A2AAC96E}"/>
          </ac:spMkLst>
        </pc:spChg>
        <pc:spChg chg="mod">
          <ac:chgData name="PLANEACION" userId="d98372ff-809c-412f-bf7e-b69f66766c44" providerId="ADAL" clId="{C06B7798-E20C-43E9-96A8-F7081B6FB0F9}" dt="2024-12-05T03:50:04.237" v="2179" actId="2711"/>
          <ac:spMkLst>
            <pc:docMk/>
            <pc:sldMk cId="786788167" sldId="256"/>
            <ac:spMk id="3" creationId="{69111029-D883-2016-2D36-7D28BA1A2C99}"/>
          </ac:spMkLst>
        </pc:spChg>
        <pc:picChg chg="mod">
          <ac:chgData name="PLANEACION" userId="d98372ff-809c-412f-bf7e-b69f66766c44" providerId="ADAL" clId="{C06B7798-E20C-43E9-96A8-F7081B6FB0F9}" dt="2024-12-04T17:06:39.840" v="89" actId="1036"/>
          <ac:picMkLst>
            <pc:docMk/>
            <pc:sldMk cId="786788167" sldId="256"/>
            <ac:picMk id="5" creationId="{C5D665DD-FA2A-485E-B840-1DF62F773F60}"/>
          </ac:picMkLst>
        </pc:picChg>
        <pc:picChg chg="mod">
          <ac:chgData name="PLANEACION" userId="d98372ff-809c-412f-bf7e-b69f66766c44" providerId="ADAL" clId="{C06B7798-E20C-43E9-96A8-F7081B6FB0F9}" dt="2024-12-05T03:50:09.308" v="2180" actId="1076"/>
          <ac:picMkLst>
            <pc:docMk/>
            <pc:sldMk cId="786788167" sldId="256"/>
            <ac:picMk id="6" creationId="{2E857E73-17BD-E9D5-9E3D-E67108ECEA70}"/>
          </ac:picMkLst>
        </pc:picChg>
      </pc:sldChg>
      <pc:sldChg chg="modSp mod">
        <pc:chgData name="PLANEACION" userId="d98372ff-809c-412f-bf7e-b69f66766c44" providerId="ADAL" clId="{C06B7798-E20C-43E9-96A8-F7081B6FB0F9}" dt="2024-12-04T22:23:49.095" v="172" actId="6549"/>
        <pc:sldMkLst>
          <pc:docMk/>
          <pc:sldMk cId="2134169727" sldId="259"/>
        </pc:sldMkLst>
        <pc:spChg chg="mod">
          <ac:chgData name="PLANEACION" userId="d98372ff-809c-412f-bf7e-b69f66766c44" providerId="ADAL" clId="{C06B7798-E20C-43E9-96A8-F7081B6FB0F9}" dt="2024-12-04T22:22:59.866" v="158" actId="20577"/>
          <ac:spMkLst>
            <pc:docMk/>
            <pc:sldMk cId="2134169727" sldId="259"/>
            <ac:spMk id="20" creationId="{B123F82F-90B9-053B-960F-C197D119C613}"/>
          </ac:spMkLst>
        </pc:spChg>
        <pc:spChg chg="mod">
          <ac:chgData name="PLANEACION" userId="d98372ff-809c-412f-bf7e-b69f66766c44" providerId="ADAL" clId="{C06B7798-E20C-43E9-96A8-F7081B6FB0F9}" dt="2024-12-04T22:23:49.095" v="172" actId="6549"/>
          <ac:spMkLst>
            <pc:docMk/>
            <pc:sldMk cId="2134169727" sldId="259"/>
            <ac:spMk id="22" creationId="{145E039D-0C3E-E775-8941-C8391FFF82CB}"/>
          </ac:spMkLst>
        </pc:spChg>
      </pc:sldChg>
      <pc:sldChg chg="addSp delSp modSp mod">
        <pc:chgData name="PLANEACION" userId="d98372ff-809c-412f-bf7e-b69f66766c44" providerId="ADAL" clId="{C06B7798-E20C-43E9-96A8-F7081B6FB0F9}" dt="2024-12-05T04:06:09.200" v="2404" actId="478"/>
        <pc:sldMkLst>
          <pc:docMk/>
          <pc:sldMk cId="186681253" sldId="261"/>
        </pc:sldMkLst>
        <pc:spChg chg="add mod">
          <ac:chgData name="PLANEACION" userId="d98372ff-809c-412f-bf7e-b69f66766c44" providerId="ADAL" clId="{C06B7798-E20C-43E9-96A8-F7081B6FB0F9}" dt="2024-12-04T22:50:36.986" v="491"/>
          <ac:spMkLst>
            <pc:docMk/>
            <pc:sldMk cId="186681253" sldId="261"/>
            <ac:spMk id="2" creationId="{1A3FAC22-9E7B-26C7-B850-D7C1EC50DD7F}"/>
          </ac:spMkLst>
        </pc:spChg>
        <pc:spChg chg="mod">
          <ac:chgData name="PLANEACION" userId="d98372ff-809c-412f-bf7e-b69f66766c44" providerId="ADAL" clId="{C06B7798-E20C-43E9-96A8-F7081B6FB0F9}" dt="2024-12-05T02:01:34.658" v="1237" actId="20577"/>
          <ac:spMkLst>
            <pc:docMk/>
            <pc:sldMk cId="186681253" sldId="261"/>
            <ac:spMk id="5" creationId="{A54A4965-48CC-C275-737B-48AA80CB5CB0}"/>
          </ac:spMkLst>
        </pc:spChg>
        <pc:spChg chg="mod">
          <ac:chgData name="PLANEACION" userId="d98372ff-809c-412f-bf7e-b69f66766c44" providerId="ADAL" clId="{C06B7798-E20C-43E9-96A8-F7081B6FB0F9}" dt="2024-12-04T22:51:44.513" v="494" actId="20577"/>
          <ac:spMkLst>
            <pc:docMk/>
            <pc:sldMk cId="186681253" sldId="261"/>
            <ac:spMk id="19" creationId="{E876F242-B628-D484-7711-CC470205224C}"/>
          </ac:spMkLst>
        </pc:spChg>
        <pc:graphicFrameChg chg="add mod">
          <ac:chgData name="PLANEACION" userId="d98372ff-809c-412f-bf7e-b69f66766c44" providerId="ADAL" clId="{C06B7798-E20C-43E9-96A8-F7081B6FB0F9}" dt="2024-12-04T22:53:51.070" v="499" actId="1076"/>
          <ac:graphicFrameMkLst>
            <pc:docMk/>
            <pc:sldMk cId="186681253" sldId="261"/>
            <ac:graphicFrameMk id="6" creationId="{5AD7D4BD-7E84-9D26-1F2A-EEED9AD188DF}"/>
          </ac:graphicFrameMkLst>
        </pc:graphicFrameChg>
        <pc:picChg chg="add del mod">
          <ac:chgData name="PLANEACION" userId="d98372ff-809c-412f-bf7e-b69f66766c44" providerId="ADAL" clId="{C06B7798-E20C-43E9-96A8-F7081B6FB0F9}" dt="2024-12-05T01:59:24.319" v="1197" actId="478"/>
          <ac:picMkLst>
            <pc:docMk/>
            <pc:sldMk cId="186681253" sldId="261"/>
            <ac:picMk id="4" creationId="{3081450D-C938-FE71-3FD4-BAA9E40A5025}"/>
          </ac:picMkLst>
        </pc:picChg>
        <pc:picChg chg="add del mod">
          <ac:chgData name="PLANEACION" userId="d98372ff-809c-412f-bf7e-b69f66766c44" providerId="ADAL" clId="{C06B7798-E20C-43E9-96A8-F7081B6FB0F9}" dt="2024-12-05T04:06:09.200" v="2404" actId="478"/>
          <ac:picMkLst>
            <pc:docMk/>
            <pc:sldMk cId="186681253" sldId="261"/>
            <ac:picMk id="4" creationId="{FA088E0F-4EE7-B493-DF8B-BD9814D63986}"/>
          </ac:picMkLst>
        </pc:picChg>
        <pc:picChg chg="add mod">
          <ac:chgData name="PLANEACION" userId="d98372ff-809c-412f-bf7e-b69f66766c44" providerId="ADAL" clId="{C06B7798-E20C-43E9-96A8-F7081B6FB0F9}" dt="2024-12-05T01:59:51.543" v="1201"/>
          <ac:picMkLst>
            <pc:docMk/>
            <pc:sldMk cId="186681253" sldId="261"/>
            <ac:picMk id="8" creationId="{F44B72B2-7B13-812B-5E50-90A1B3E19A54}"/>
          </ac:picMkLst>
        </pc:picChg>
        <pc:picChg chg="mod">
          <ac:chgData name="PLANEACION" userId="d98372ff-809c-412f-bf7e-b69f66766c44" providerId="ADAL" clId="{C06B7798-E20C-43E9-96A8-F7081B6FB0F9}" dt="2024-12-05T04:05:31.604" v="2401" actId="1076"/>
          <ac:picMkLst>
            <pc:docMk/>
            <pc:sldMk cId="186681253" sldId="261"/>
            <ac:picMk id="9" creationId="{A3C75064-A1D9-A799-93D5-25E5D16795CE}"/>
          </ac:picMkLst>
        </pc:picChg>
        <pc:picChg chg="del">
          <ac:chgData name="PLANEACION" userId="d98372ff-809c-412f-bf7e-b69f66766c44" providerId="ADAL" clId="{C06B7798-E20C-43E9-96A8-F7081B6FB0F9}" dt="2024-12-05T01:59:19.231" v="1196" actId="478"/>
          <ac:picMkLst>
            <pc:docMk/>
            <pc:sldMk cId="186681253" sldId="261"/>
            <ac:picMk id="13" creationId="{B919B70F-E0D2-4EE0-9621-7502017420C5}"/>
          </ac:picMkLst>
        </pc:picChg>
      </pc:sldChg>
      <pc:sldChg chg="addSp delSp mod">
        <pc:chgData name="PLANEACION" userId="d98372ff-809c-412f-bf7e-b69f66766c44" providerId="ADAL" clId="{C06B7798-E20C-43E9-96A8-F7081B6FB0F9}" dt="2024-12-04T22:24:49.759" v="174" actId="478"/>
        <pc:sldMkLst>
          <pc:docMk/>
          <pc:sldMk cId="4204682810" sldId="267"/>
        </pc:sldMkLst>
        <pc:spChg chg="add del">
          <ac:chgData name="PLANEACION" userId="d98372ff-809c-412f-bf7e-b69f66766c44" providerId="ADAL" clId="{C06B7798-E20C-43E9-96A8-F7081B6FB0F9}" dt="2024-12-04T22:24:49.759" v="174" actId="478"/>
          <ac:spMkLst>
            <pc:docMk/>
            <pc:sldMk cId="4204682810" sldId="267"/>
            <ac:spMk id="4" creationId="{304BA3D4-3A9D-AC38-55E2-1047E3FB9101}"/>
          </ac:spMkLst>
        </pc:spChg>
      </pc:sldChg>
      <pc:sldChg chg="addSp delSp modSp mod">
        <pc:chgData name="PLANEACION" userId="d98372ff-809c-412f-bf7e-b69f66766c44" providerId="ADAL" clId="{C06B7798-E20C-43E9-96A8-F7081B6FB0F9}" dt="2024-12-05T04:03:29.135" v="2389" actId="478"/>
        <pc:sldMkLst>
          <pc:docMk/>
          <pc:sldMk cId="3425503120" sldId="268"/>
        </pc:sldMkLst>
        <pc:spChg chg="mod">
          <ac:chgData name="PLANEACION" userId="d98372ff-809c-412f-bf7e-b69f66766c44" providerId="ADAL" clId="{C06B7798-E20C-43E9-96A8-F7081B6FB0F9}" dt="2024-12-05T02:02:14.628" v="1262" actId="20577"/>
          <ac:spMkLst>
            <pc:docMk/>
            <pc:sldMk cId="3425503120" sldId="268"/>
            <ac:spMk id="2" creationId="{09D63275-FA33-B7BA-AB16-52E10DBCA4F0}"/>
          </ac:spMkLst>
        </pc:spChg>
        <pc:spChg chg="add mod">
          <ac:chgData name="PLANEACION" userId="d98372ff-809c-412f-bf7e-b69f66766c44" providerId="ADAL" clId="{C06B7798-E20C-43E9-96A8-F7081B6FB0F9}" dt="2024-12-04T23:03:51.529" v="640"/>
          <ac:spMkLst>
            <pc:docMk/>
            <pc:sldMk cId="3425503120" sldId="268"/>
            <ac:spMk id="4" creationId="{4696675D-675F-BE80-669F-A451C123AA2D}"/>
          </ac:spMkLst>
        </pc:spChg>
        <pc:picChg chg="del">
          <ac:chgData name="PLANEACION" userId="d98372ff-809c-412f-bf7e-b69f66766c44" providerId="ADAL" clId="{C06B7798-E20C-43E9-96A8-F7081B6FB0F9}" dt="2024-12-05T04:02:58.854" v="2386" actId="21"/>
          <ac:picMkLst>
            <pc:docMk/>
            <pc:sldMk cId="3425503120" sldId="268"/>
            <ac:picMk id="3" creationId="{BD460642-8482-6741-6227-491D1F7DFB2A}"/>
          </ac:picMkLst>
        </pc:picChg>
        <pc:picChg chg="add del mod">
          <ac:chgData name="PLANEACION" userId="d98372ff-809c-412f-bf7e-b69f66766c44" providerId="ADAL" clId="{C06B7798-E20C-43E9-96A8-F7081B6FB0F9}" dt="2024-12-04T23:04:02.299" v="643" actId="478"/>
          <ac:picMkLst>
            <pc:docMk/>
            <pc:sldMk cId="3425503120" sldId="268"/>
            <ac:picMk id="6" creationId="{33968909-A9CD-7B52-4D14-DE8479FB51F9}"/>
          </ac:picMkLst>
        </pc:picChg>
        <pc:picChg chg="add mod">
          <ac:chgData name="PLANEACION" userId="d98372ff-809c-412f-bf7e-b69f66766c44" providerId="ADAL" clId="{C06B7798-E20C-43E9-96A8-F7081B6FB0F9}" dt="2024-12-05T04:03:08.122" v="2388" actId="1076"/>
          <ac:picMkLst>
            <pc:docMk/>
            <pc:sldMk cId="3425503120" sldId="268"/>
            <ac:picMk id="6" creationId="{E2A4F102-4D79-0E6D-9DEF-741A7E7C96ED}"/>
          </ac:picMkLst>
        </pc:picChg>
        <pc:picChg chg="mod ord">
          <ac:chgData name="PLANEACION" userId="d98372ff-809c-412f-bf7e-b69f66766c44" providerId="ADAL" clId="{C06B7798-E20C-43E9-96A8-F7081B6FB0F9}" dt="2024-12-04T23:04:15.234" v="645" actId="1076"/>
          <ac:picMkLst>
            <pc:docMk/>
            <pc:sldMk cId="3425503120" sldId="268"/>
            <ac:picMk id="10" creationId="{CA6665E6-FF50-4BEC-9E9E-99885528E6F6}"/>
          </ac:picMkLst>
        </pc:picChg>
        <pc:picChg chg="del">
          <ac:chgData name="PLANEACION" userId="d98372ff-809c-412f-bf7e-b69f66766c44" providerId="ADAL" clId="{C06B7798-E20C-43E9-96A8-F7081B6FB0F9}" dt="2024-12-05T04:03:29.135" v="2389" actId="478"/>
          <ac:picMkLst>
            <pc:docMk/>
            <pc:sldMk cId="3425503120" sldId="268"/>
            <ac:picMk id="11" creationId="{708B1A09-10F3-4F23-BB49-40F798BAF6A4}"/>
          </ac:picMkLst>
        </pc:picChg>
        <pc:picChg chg="del">
          <ac:chgData name="PLANEACION" userId="d98372ff-809c-412f-bf7e-b69f66766c44" providerId="ADAL" clId="{C06B7798-E20C-43E9-96A8-F7081B6FB0F9}" dt="2024-12-04T23:03:56.462" v="641" actId="478"/>
          <ac:picMkLst>
            <pc:docMk/>
            <pc:sldMk cId="3425503120" sldId="268"/>
            <ac:picMk id="20" creationId="{6B61F59E-5584-34C9-1826-EDFF0DA591D8}"/>
          </ac:picMkLst>
        </pc:picChg>
      </pc:sldChg>
      <pc:sldChg chg="addSp delSp modSp mod">
        <pc:chgData name="PLANEACION" userId="d98372ff-809c-412f-bf7e-b69f66766c44" providerId="ADAL" clId="{C06B7798-E20C-43E9-96A8-F7081B6FB0F9}" dt="2024-12-05T04:09:58.402" v="2432" actId="478"/>
        <pc:sldMkLst>
          <pc:docMk/>
          <pc:sldMk cId="495022858" sldId="270"/>
        </pc:sldMkLst>
        <pc:spChg chg="mod">
          <ac:chgData name="PLANEACION" userId="d98372ff-809c-412f-bf7e-b69f66766c44" providerId="ADAL" clId="{C06B7798-E20C-43E9-96A8-F7081B6FB0F9}" dt="2024-12-05T01:07:33.226" v="952" actId="1076"/>
          <ac:spMkLst>
            <pc:docMk/>
            <pc:sldMk cId="495022858" sldId="270"/>
            <ac:spMk id="6" creationId="{3BBBF52B-633E-C099-F818-58FF314DC0B1}"/>
          </ac:spMkLst>
        </pc:spChg>
        <pc:spChg chg="mod">
          <ac:chgData name="PLANEACION" userId="d98372ff-809c-412f-bf7e-b69f66766c44" providerId="ADAL" clId="{C06B7798-E20C-43E9-96A8-F7081B6FB0F9}" dt="2024-12-05T01:07:44.733" v="954" actId="1076"/>
          <ac:spMkLst>
            <pc:docMk/>
            <pc:sldMk cId="495022858" sldId="270"/>
            <ac:spMk id="7" creationId="{C4432AAA-049E-AF73-8840-70B7975A55DB}"/>
          </ac:spMkLst>
        </pc:spChg>
        <pc:spChg chg="add mod">
          <ac:chgData name="PLANEACION" userId="d98372ff-809c-412f-bf7e-b69f66766c44" providerId="ADAL" clId="{C06B7798-E20C-43E9-96A8-F7081B6FB0F9}" dt="2024-12-05T04:09:54.262" v="2431"/>
          <ac:spMkLst>
            <pc:docMk/>
            <pc:sldMk cId="495022858" sldId="270"/>
            <ac:spMk id="11" creationId="{5EF3E626-C5E7-4B53-A57B-736C063D8F89}"/>
          </ac:spMkLst>
        </pc:spChg>
        <pc:spChg chg="mod">
          <ac:chgData name="PLANEACION" userId="d98372ff-809c-412f-bf7e-b69f66766c44" providerId="ADAL" clId="{C06B7798-E20C-43E9-96A8-F7081B6FB0F9}" dt="2024-12-05T01:07:39.810" v="953" actId="1076"/>
          <ac:spMkLst>
            <pc:docMk/>
            <pc:sldMk cId="495022858" sldId="270"/>
            <ac:spMk id="15" creationId="{978840A7-AF41-165C-A74A-A2432B457C54}"/>
          </ac:spMkLst>
        </pc:spChg>
        <pc:picChg chg="mod">
          <ac:chgData name="PLANEACION" userId="d98372ff-809c-412f-bf7e-b69f66766c44" providerId="ADAL" clId="{C06B7798-E20C-43E9-96A8-F7081B6FB0F9}" dt="2024-12-05T04:06:47.876" v="2409" actId="1076"/>
          <ac:picMkLst>
            <pc:docMk/>
            <pc:sldMk cId="495022858" sldId="270"/>
            <ac:picMk id="5" creationId="{DCF3EE9F-8877-2E0D-66DF-14309B57AE35}"/>
          </ac:picMkLst>
        </pc:picChg>
        <pc:picChg chg="add mod">
          <ac:chgData name="PLANEACION" userId="d98372ff-809c-412f-bf7e-b69f66766c44" providerId="ADAL" clId="{C06B7798-E20C-43E9-96A8-F7081B6FB0F9}" dt="2024-12-05T04:06:41.906" v="2408"/>
          <ac:picMkLst>
            <pc:docMk/>
            <pc:sldMk cId="495022858" sldId="270"/>
            <ac:picMk id="8" creationId="{06621260-D7D4-0FE9-6AB5-EE9D82F42D21}"/>
          </ac:picMkLst>
        </pc:picChg>
        <pc:picChg chg="del">
          <ac:chgData name="PLANEACION" userId="d98372ff-809c-412f-bf7e-b69f66766c44" providerId="ADAL" clId="{C06B7798-E20C-43E9-96A8-F7081B6FB0F9}" dt="2024-12-05T00:29:51.975" v="921" actId="478"/>
          <ac:picMkLst>
            <pc:docMk/>
            <pc:sldMk cId="495022858" sldId="270"/>
            <ac:picMk id="8" creationId="{CEE507B7-FB44-BA73-6C83-67412AF16169}"/>
          </ac:picMkLst>
        </pc:picChg>
        <pc:picChg chg="del">
          <ac:chgData name="PLANEACION" userId="d98372ff-809c-412f-bf7e-b69f66766c44" providerId="ADAL" clId="{C06B7798-E20C-43E9-96A8-F7081B6FB0F9}" dt="2024-12-05T04:09:58.402" v="2432" actId="478"/>
          <ac:picMkLst>
            <pc:docMk/>
            <pc:sldMk cId="495022858" sldId="270"/>
            <ac:picMk id="9" creationId="{E7EAED4D-703F-487D-A4D6-50791C93C750}"/>
          </ac:picMkLst>
        </pc:picChg>
        <pc:picChg chg="add mod">
          <ac:chgData name="PLANEACION" userId="d98372ff-809c-412f-bf7e-b69f66766c44" providerId="ADAL" clId="{C06B7798-E20C-43E9-96A8-F7081B6FB0F9}" dt="2024-12-05T04:06:52.555" v="2411" actId="1076"/>
          <ac:picMkLst>
            <pc:docMk/>
            <pc:sldMk cId="495022858" sldId="270"/>
            <ac:picMk id="10" creationId="{00000000-0008-0000-0300-000004000000}"/>
          </ac:picMkLst>
        </pc:picChg>
        <pc:picChg chg="add mod">
          <ac:chgData name="PLANEACION" userId="d98372ff-809c-412f-bf7e-b69f66766c44" providerId="ADAL" clId="{C06B7798-E20C-43E9-96A8-F7081B6FB0F9}" dt="2024-12-05T04:09:54.262" v="2431"/>
          <ac:picMkLst>
            <pc:docMk/>
            <pc:sldMk cId="495022858" sldId="270"/>
            <ac:picMk id="13" creationId="{4DADDCB9-F82C-596F-E6F8-C7BA21FBED60}"/>
          </ac:picMkLst>
        </pc:picChg>
        <pc:picChg chg="del">
          <ac:chgData name="PLANEACION" userId="d98372ff-809c-412f-bf7e-b69f66766c44" providerId="ADAL" clId="{C06B7798-E20C-43E9-96A8-F7081B6FB0F9}" dt="2024-12-05T01:07:47.804" v="955" actId="478"/>
          <ac:picMkLst>
            <pc:docMk/>
            <pc:sldMk cId="495022858" sldId="270"/>
            <ac:picMk id="13" creationId="{B919B70F-E0D2-4EE0-9621-7502017420C5}"/>
          </ac:picMkLst>
        </pc:picChg>
      </pc:sldChg>
      <pc:sldChg chg="addSp delSp modSp mod">
        <pc:chgData name="PLANEACION" userId="d98372ff-809c-412f-bf7e-b69f66766c44" providerId="ADAL" clId="{C06B7798-E20C-43E9-96A8-F7081B6FB0F9}" dt="2024-12-05T02:01:41.445" v="1243" actId="20577"/>
        <pc:sldMkLst>
          <pc:docMk/>
          <pc:sldMk cId="219059930" sldId="271"/>
        </pc:sldMkLst>
        <pc:spChg chg="add mod">
          <ac:chgData name="PLANEACION" userId="d98372ff-809c-412f-bf7e-b69f66766c44" providerId="ADAL" clId="{C06B7798-E20C-43E9-96A8-F7081B6FB0F9}" dt="2024-12-04T23:03:28.819" v="636"/>
          <ac:spMkLst>
            <pc:docMk/>
            <pc:sldMk cId="219059930" sldId="271"/>
            <ac:spMk id="2" creationId="{E9011DB2-1A6A-1F63-B3C3-B4E359152283}"/>
          </ac:spMkLst>
        </pc:spChg>
        <pc:spChg chg="mod">
          <ac:chgData name="PLANEACION" userId="d98372ff-809c-412f-bf7e-b69f66766c44" providerId="ADAL" clId="{C06B7798-E20C-43E9-96A8-F7081B6FB0F9}" dt="2024-12-05T02:01:41.445" v="1243" actId="20577"/>
          <ac:spMkLst>
            <pc:docMk/>
            <pc:sldMk cId="219059930" sldId="271"/>
            <ac:spMk id="5" creationId="{A54A4965-48CC-C275-737B-48AA80CB5CB0}"/>
          </ac:spMkLst>
        </pc:spChg>
        <pc:spChg chg="mod">
          <ac:chgData name="PLANEACION" userId="d98372ff-809c-412f-bf7e-b69f66766c44" providerId="ADAL" clId="{C06B7798-E20C-43E9-96A8-F7081B6FB0F9}" dt="2024-12-04T22:55:40.713" v="503" actId="1076"/>
          <ac:spMkLst>
            <pc:docMk/>
            <pc:sldMk cId="219059930" sldId="271"/>
            <ac:spMk id="7" creationId="{00000000-0000-0000-0000-000000000000}"/>
          </ac:spMkLst>
        </pc:spChg>
        <pc:spChg chg="mod">
          <ac:chgData name="PLANEACION" userId="d98372ff-809c-412f-bf7e-b69f66766c44" providerId="ADAL" clId="{C06B7798-E20C-43E9-96A8-F7081B6FB0F9}" dt="2024-12-04T22:55:59.773" v="507" actId="14100"/>
          <ac:spMkLst>
            <pc:docMk/>
            <pc:sldMk cId="219059930" sldId="271"/>
            <ac:spMk id="8" creationId="{00000000-0000-0000-0000-000000000000}"/>
          </ac:spMkLst>
        </pc:spChg>
        <pc:spChg chg="mod">
          <ac:chgData name="PLANEACION" userId="d98372ff-809c-412f-bf7e-b69f66766c44" providerId="ADAL" clId="{C06B7798-E20C-43E9-96A8-F7081B6FB0F9}" dt="2024-12-04T22:56:30.675" v="514" actId="1076"/>
          <ac:spMkLst>
            <pc:docMk/>
            <pc:sldMk cId="219059930" sldId="271"/>
            <ac:spMk id="11" creationId="{18798855-8368-F728-389D-FDA078EDA6E7}"/>
          </ac:spMkLst>
        </pc:spChg>
        <pc:graphicFrameChg chg="mod modGraphic">
          <ac:chgData name="PLANEACION" userId="d98372ff-809c-412f-bf7e-b69f66766c44" providerId="ADAL" clId="{C06B7798-E20C-43E9-96A8-F7081B6FB0F9}" dt="2024-12-04T22:56:18.122" v="511" actId="14100"/>
          <ac:graphicFrameMkLst>
            <pc:docMk/>
            <pc:sldMk cId="219059930" sldId="271"/>
            <ac:graphicFrameMk id="4" creationId="{00000000-0000-0000-0000-000000000000}"/>
          </ac:graphicFrameMkLst>
        </pc:graphicFrameChg>
        <pc:picChg chg="add del mod">
          <ac:chgData name="PLANEACION" userId="d98372ff-809c-412f-bf7e-b69f66766c44" providerId="ADAL" clId="{C06B7798-E20C-43E9-96A8-F7081B6FB0F9}" dt="2024-12-04T23:05:07.918" v="651" actId="478"/>
          <ac:picMkLst>
            <pc:docMk/>
            <pc:sldMk cId="219059930" sldId="271"/>
            <ac:picMk id="6" creationId="{CA42DC5B-B205-8E17-3A57-31371ED42FEE}"/>
          </ac:picMkLst>
        </pc:picChg>
        <pc:picChg chg="add mod">
          <ac:chgData name="PLANEACION" userId="d98372ff-809c-412f-bf7e-b69f66766c44" providerId="ADAL" clId="{C06B7798-E20C-43E9-96A8-F7081B6FB0F9}" dt="2024-12-04T23:05:13.437" v="653" actId="1076"/>
          <ac:picMkLst>
            <pc:docMk/>
            <pc:sldMk cId="219059930" sldId="271"/>
            <ac:picMk id="9" creationId="{272E4183-5B2C-4A71-F2C4-6E2A1FA347F3}"/>
          </ac:picMkLst>
        </pc:picChg>
        <pc:picChg chg="del">
          <ac:chgData name="PLANEACION" userId="d98372ff-809c-412f-bf7e-b69f66766c44" providerId="ADAL" clId="{C06B7798-E20C-43E9-96A8-F7081B6FB0F9}" dt="2024-12-05T02:00:19.755" v="1202" actId="478"/>
          <ac:picMkLst>
            <pc:docMk/>
            <pc:sldMk cId="219059930" sldId="271"/>
            <ac:picMk id="13" creationId="{B919B70F-E0D2-4EE0-9621-7502017420C5}"/>
          </ac:picMkLst>
        </pc:picChg>
        <pc:picChg chg="mod">
          <ac:chgData name="PLANEACION" userId="d98372ff-809c-412f-bf7e-b69f66766c44" providerId="ADAL" clId="{C06B7798-E20C-43E9-96A8-F7081B6FB0F9}" dt="2024-12-04T22:55:35.268" v="502" actId="1076"/>
          <ac:picMkLst>
            <pc:docMk/>
            <pc:sldMk cId="219059930" sldId="271"/>
            <ac:picMk id="14" creationId="{00000000-0000-0000-0000-000000000000}"/>
          </ac:picMkLst>
        </pc:picChg>
        <pc:picChg chg="mod">
          <ac:chgData name="PLANEACION" userId="d98372ff-809c-412f-bf7e-b69f66766c44" providerId="ADAL" clId="{C06B7798-E20C-43E9-96A8-F7081B6FB0F9}" dt="2024-12-04T22:55:47.891" v="505" actId="14100"/>
          <ac:picMkLst>
            <pc:docMk/>
            <pc:sldMk cId="219059930" sldId="271"/>
            <ac:picMk id="15" creationId="{00000000-0000-0000-0000-000000000000}"/>
          </ac:picMkLst>
        </pc:picChg>
      </pc:sldChg>
      <pc:sldChg chg="addSp delSp modSp mod">
        <pc:chgData name="PLANEACION" userId="d98372ff-809c-412f-bf7e-b69f66766c44" providerId="ADAL" clId="{C06B7798-E20C-43E9-96A8-F7081B6FB0F9}" dt="2024-12-05T03:52:49.966" v="2266" actId="478"/>
        <pc:sldMkLst>
          <pc:docMk/>
          <pc:sldMk cId="800044659" sldId="272"/>
        </pc:sldMkLst>
        <pc:spChg chg="mod">
          <ac:chgData name="PLANEACION" userId="d98372ff-809c-412f-bf7e-b69f66766c44" providerId="ADAL" clId="{C06B7798-E20C-43E9-96A8-F7081B6FB0F9}" dt="2024-12-05T02:02:05.285" v="1256" actId="20577"/>
          <ac:spMkLst>
            <pc:docMk/>
            <pc:sldMk cId="800044659" sldId="272"/>
            <ac:spMk id="5" creationId="{A54A4965-48CC-C275-737B-48AA80CB5CB0}"/>
          </ac:spMkLst>
        </pc:spChg>
        <pc:spChg chg="mod">
          <ac:chgData name="PLANEACION" userId="d98372ff-809c-412f-bf7e-b69f66766c44" providerId="ADAL" clId="{C06B7798-E20C-43E9-96A8-F7081B6FB0F9}" dt="2024-12-05T03:52:17.350" v="2254" actId="404"/>
          <ac:spMkLst>
            <pc:docMk/>
            <pc:sldMk cId="800044659" sldId="272"/>
            <ac:spMk id="6" creationId="{31F20CB0-777F-F557-5492-807E789748EC}"/>
          </ac:spMkLst>
        </pc:spChg>
        <pc:spChg chg="add del mod">
          <ac:chgData name="PLANEACION" userId="d98372ff-809c-412f-bf7e-b69f66766c44" providerId="ADAL" clId="{C06B7798-E20C-43E9-96A8-F7081B6FB0F9}" dt="2024-12-04T23:03:45.486" v="639" actId="478"/>
          <ac:spMkLst>
            <pc:docMk/>
            <pc:sldMk cId="800044659" sldId="272"/>
            <ac:spMk id="7" creationId="{178F56F8-7338-D912-86D0-8E4C98F7BE3A}"/>
          </ac:spMkLst>
        </pc:spChg>
        <pc:spChg chg="add mod">
          <ac:chgData name="PLANEACION" userId="d98372ff-809c-412f-bf7e-b69f66766c44" providerId="ADAL" clId="{C06B7798-E20C-43E9-96A8-F7081B6FB0F9}" dt="2024-12-05T03:51:01.641" v="2181"/>
          <ac:spMkLst>
            <pc:docMk/>
            <pc:sldMk cId="800044659" sldId="272"/>
            <ac:spMk id="7" creationId="{24E46FF4-31DC-6E0E-DEA8-F71B7E6EA91A}"/>
          </ac:spMkLst>
        </pc:spChg>
        <pc:spChg chg="mod">
          <ac:chgData name="PLANEACION" userId="d98372ff-809c-412f-bf7e-b69f66766c44" providerId="ADAL" clId="{C06B7798-E20C-43E9-96A8-F7081B6FB0F9}" dt="2024-12-05T03:52:43.724" v="2265" actId="1038"/>
          <ac:spMkLst>
            <pc:docMk/>
            <pc:sldMk cId="800044659" sldId="272"/>
            <ac:spMk id="11" creationId="{70B8FD95-CB82-4B65-079F-8409CACAA40A}"/>
          </ac:spMkLst>
        </pc:spChg>
        <pc:picChg chg="add mod">
          <ac:chgData name="PLANEACION" userId="d98372ff-809c-412f-bf7e-b69f66766c44" providerId="ADAL" clId="{C06B7798-E20C-43E9-96A8-F7081B6FB0F9}" dt="2024-12-05T03:51:37.121" v="2218" actId="1035"/>
          <ac:picMkLst>
            <pc:docMk/>
            <pc:sldMk cId="800044659" sldId="272"/>
            <ac:picMk id="2" creationId="{F050C6BA-73B7-4A2E-AF60-ED3DCF041068}"/>
          </ac:picMkLst>
        </pc:picChg>
        <pc:picChg chg="mod">
          <ac:chgData name="PLANEACION" userId="d98372ff-809c-412f-bf7e-b69f66766c44" providerId="ADAL" clId="{C06B7798-E20C-43E9-96A8-F7081B6FB0F9}" dt="2024-12-05T03:51:58.112" v="2250" actId="1035"/>
          <ac:picMkLst>
            <pc:docMk/>
            <pc:sldMk cId="800044659" sldId="272"/>
            <ac:picMk id="4" creationId="{1F8677F3-A9EA-0F51-938C-A9D145A49E12}"/>
          </ac:picMkLst>
        </pc:picChg>
        <pc:picChg chg="mod">
          <ac:chgData name="PLANEACION" userId="d98372ff-809c-412f-bf7e-b69f66766c44" providerId="ADAL" clId="{C06B7798-E20C-43E9-96A8-F7081B6FB0F9}" dt="2024-12-05T03:52:05.194" v="2251" actId="1076"/>
          <ac:picMkLst>
            <pc:docMk/>
            <pc:sldMk cId="800044659" sldId="272"/>
            <ac:picMk id="8" creationId="{63999655-715E-867C-86F8-49B241389C36}"/>
          </ac:picMkLst>
        </pc:picChg>
        <pc:picChg chg="add del mod">
          <ac:chgData name="PLANEACION" userId="d98372ff-809c-412f-bf7e-b69f66766c44" providerId="ADAL" clId="{C06B7798-E20C-43E9-96A8-F7081B6FB0F9}" dt="2024-12-04T23:03:45.486" v="639" actId="478"/>
          <ac:picMkLst>
            <pc:docMk/>
            <pc:sldMk cId="800044659" sldId="272"/>
            <ac:picMk id="9" creationId="{C815242A-9595-622B-457D-F6CEF67CE3A0}"/>
          </ac:picMkLst>
        </pc:picChg>
        <pc:picChg chg="add mod">
          <ac:chgData name="PLANEACION" userId="d98372ff-809c-412f-bf7e-b69f66766c44" providerId="ADAL" clId="{C06B7798-E20C-43E9-96A8-F7081B6FB0F9}" dt="2024-12-05T03:51:01.641" v="2181"/>
          <ac:picMkLst>
            <pc:docMk/>
            <pc:sldMk cId="800044659" sldId="272"/>
            <ac:picMk id="9" creationId="{DBA20176-B9E7-16B7-9CD6-AB1C6C19B83C}"/>
          </ac:picMkLst>
        </pc:picChg>
        <pc:picChg chg="del">
          <ac:chgData name="PLANEACION" userId="d98372ff-809c-412f-bf7e-b69f66766c44" providerId="ADAL" clId="{C06B7798-E20C-43E9-96A8-F7081B6FB0F9}" dt="2024-12-04T23:02:39.573" v="627" actId="478"/>
          <ac:picMkLst>
            <pc:docMk/>
            <pc:sldMk cId="800044659" sldId="272"/>
            <ac:picMk id="10" creationId="{14E4B705-A0B6-3FDB-0812-8280E0C7BDBA}"/>
          </ac:picMkLst>
        </pc:picChg>
        <pc:picChg chg="del">
          <ac:chgData name="PLANEACION" userId="d98372ff-809c-412f-bf7e-b69f66766c44" providerId="ADAL" clId="{C06B7798-E20C-43E9-96A8-F7081B6FB0F9}" dt="2024-12-05T02:12:21.281" v="1395" actId="478"/>
          <ac:picMkLst>
            <pc:docMk/>
            <pc:sldMk cId="800044659" sldId="272"/>
            <ac:picMk id="13" creationId="{B919B70F-E0D2-4EE0-9621-7502017420C5}"/>
          </ac:picMkLst>
        </pc:picChg>
        <pc:picChg chg="add del mod">
          <ac:chgData name="PLANEACION" userId="d98372ff-809c-412f-bf7e-b69f66766c44" providerId="ADAL" clId="{C06B7798-E20C-43E9-96A8-F7081B6FB0F9}" dt="2024-12-05T03:52:49.966" v="2266" actId="478"/>
          <ac:picMkLst>
            <pc:docMk/>
            <pc:sldMk cId="800044659" sldId="272"/>
            <ac:picMk id="14" creationId="{D36A07D2-4A48-1EAF-4E6C-B79B18052C1F}"/>
          </ac:picMkLst>
        </pc:picChg>
      </pc:sldChg>
      <pc:sldChg chg="addSp delSp modSp mod">
        <pc:chgData name="PLANEACION" userId="d98372ff-809c-412f-bf7e-b69f66766c44" providerId="ADAL" clId="{C06B7798-E20C-43E9-96A8-F7081B6FB0F9}" dt="2024-12-05T04:09:25.001" v="2430" actId="1036"/>
        <pc:sldMkLst>
          <pc:docMk/>
          <pc:sldMk cId="425597401" sldId="274"/>
        </pc:sldMkLst>
        <pc:spChg chg="add mod">
          <ac:chgData name="PLANEACION" userId="d98372ff-809c-412f-bf7e-b69f66766c44" providerId="ADAL" clId="{C06B7798-E20C-43E9-96A8-F7081B6FB0F9}" dt="2024-12-05T04:09:25.001" v="2430" actId="1036"/>
          <ac:spMkLst>
            <pc:docMk/>
            <pc:sldMk cId="425597401" sldId="274"/>
            <ac:spMk id="2" creationId="{71AA9458-3A74-8489-C188-F174F4F822D1}"/>
          </ac:spMkLst>
        </pc:spChg>
        <pc:spChg chg="mod">
          <ac:chgData name="PLANEACION" userId="d98372ff-809c-412f-bf7e-b69f66766c44" providerId="ADAL" clId="{C06B7798-E20C-43E9-96A8-F7081B6FB0F9}" dt="2024-12-04T22:32:15.385" v="222" actId="20577"/>
          <ac:spMkLst>
            <pc:docMk/>
            <pc:sldMk cId="425597401" sldId="274"/>
            <ac:spMk id="5" creationId="{A54A4965-48CC-C275-737B-48AA80CB5CB0}"/>
          </ac:spMkLst>
        </pc:spChg>
        <pc:spChg chg="mod">
          <ac:chgData name="PLANEACION" userId="d98372ff-809c-412f-bf7e-b69f66766c44" providerId="ADAL" clId="{C06B7798-E20C-43E9-96A8-F7081B6FB0F9}" dt="2024-12-04T22:38:26.952" v="304" actId="6549"/>
          <ac:spMkLst>
            <pc:docMk/>
            <pc:sldMk cId="425597401" sldId="274"/>
            <ac:spMk id="6" creationId="{0835D04C-45A8-D3F7-DDA9-78314AEF31C2}"/>
          </ac:spMkLst>
        </pc:spChg>
        <pc:picChg chg="mod">
          <ac:chgData name="PLANEACION" userId="d98372ff-809c-412f-bf7e-b69f66766c44" providerId="ADAL" clId="{C06B7798-E20C-43E9-96A8-F7081B6FB0F9}" dt="2024-12-05T04:04:46.860" v="2396" actId="14100"/>
          <ac:picMkLst>
            <pc:docMk/>
            <pc:sldMk cId="425597401" sldId="274"/>
            <ac:picMk id="4" creationId="{00000000-0008-0000-0200-000003000000}"/>
          </ac:picMkLst>
        </pc:picChg>
        <pc:picChg chg="mod">
          <ac:chgData name="PLANEACION" userId="d98372ff-809c-412f-bf7e-b69f66766c44" providerId="ADAL" clId="{C06B7798-E20C-43E9-96A8-F7081B6FB0F9}" dt="2024-12-05T04:04:50.502" v="2397" actId="14100"/>
          <ac:picMkLst>
            <pc:docMk/>
            <pc:sldMk cId="425597401" sldId="274"/>
            <ac:picMk id="7" creationId="{00000000-0000-0000-0000-000000000000}"/>
          </ac:picMkLst>
        </pc:picChg>
        <pc:picChg chg="add mod">
          <ac:chgData name="PLANEACION" userId="d98372ff-809c-412f-bf7e-b69f66766c44" providerId="ADAL" clId="{C06B7798-E20C-43E9-96A8-F7081B6FB0F9}" dt="2024-12-05T04:09:25.001" v="2430" actId="1036"/>
          <ac:picMkLst>
            <pc:docMk/>
            <pc:sldMk cId="425597401" sldId="274"/>
            <ac:picMk id="8" creationId="{44248451-4C76-35E0-87D0-48596F00B383}"/>
          </ac:picMkLst>
        </pc:picChg>
        <pc:picChg chg="add mod">
          <ac:chgData name="PLANEACION" userId="d98372ff-809c-412f-bf7e-b69f66766c44" providerId="ADAL" clId="{C06B7798-E20C-43E9-96A8-F7081B6FB0F9}" dt="2024-12-05T04:04:03.774" v="2390"/>
          <ac:picMkLst>
            <pc:docMk/>
            <pc:sldMk cId="425597401" sldId="274"/>
            <ac:picMk id="9" creationId="{CD9F1495-36ED-3570-7178-E007B0EB0A63}"/>
          </ac:picMkLst>
        </pc:picChg>
        <pc:picChg chg="del mod ord">
          <ac:chgData name="PLANEACION" userId="d98372ff-809c-412f-bf7e-b69f66766c44" providerId="ADAL" clId="{C06B7798-E20C-43E9-96A8-F7081B6FB0F9}" dt="2024-12-05T01:58:50.316" v="1194" actId="478"/>
          <ac:picMkLst>
            <pc:docMk/>
            <pc:sldMk cId="425597401" sldId="274"/>
            <ac:picMk id="13" creationId="{B919B70F-E0D2-4EE0-9621-7502017420C5}"/>
          </ac:picMkLst>
        </pc:picChg>
      </pc:sldChg>
      <pc:sldChg chg="addSp delSp modSp mod">
        <pc:chgData name="PLANEACION" userId="d98372ff-809c-412f-bf7e-b69f66766c44" providerId="ADAL" clId="{C06B7798-E20C-43E9-96A8-F7081B6FB0F9}" dt="2024-12-05T04:14:54.269" v="2472"/>
        <pc:sldMkLst>
          <pc:docMk/>
          <pc:sldMk cId="4136310289" sldId="275"/>
        </pc:sldMkLst>
        <pc:spChg chg="mod">
          <ac:chgData name="PLANEACION" userId="d98372ff-809c-412f-bf7e-b69f66766c44" providerId="ADAL" clId="{C06B7798-E20C-43E9-96A8-F7081B6FB0F9}" dt="2024-12-05T02:42:05.250" v="1474" actId="14100"/>
          <ac:spMkLst>
            <pc:docMk/>
            <pc:sldMk cId="4136310289" sldId="275"/>
            <ac:spMk id="4" creationId="{A91257A6-536A-984C-3B48-28422980B085}"/>
          </ac:spMkLst>
        </pc:spChg>
        <pc:graphicFrameChg chg="mod">
          <ac:chgData name="PLANEACION" userId="d98372ff-809c-412f-bf7e-b69f66766c44" providerId="ADAL" clId="{C06B7798-E20C-43E9-96A8-F7081B6FB0F9}" dt="2024-12-05T03:44:03.341" v="2154" actId="113"/>
          <ac:graphicFrameMkLst>
            <pc:docMk/>
            <pc:sldMk cId="4136310289" sldId="275"/>
            <ac:graphicFrameMk id="9" creationId="{8F80512C-A6A4-22E4-6B38-300FE9FC7D5B}"/>
          </ac:graphicFrameMkLst>
        </pc:graphicFrameChg>
        <pc:picChg chg="add mod">
          <ac:chgData name="PLANEACION" userId="d98372ff-809c-412f-bf7e-b69f66766c44" providerId="ADAL" clId="{C06B7798-E20C-43E9-96A8-F7081B6FB0F9}" dt="2024-12-05T04:14:54.269" v="2472"/>
          <ac:picMkLst>
            <pc:docMk/>
            <pc:sldMk cId="4136310289" sldId="275"/>
            <ac:picMk id="2" creationId="{BF258827-805A-2BDE-2C6E-EFAD32AE5246}"/>
          </ac:picMkLst>
        </pc:picChg>
        <pc:picChg chg="del">
          <ac:chgData name="PLANEACION" userId="d98372ff-809c-412f-bf7e-b69f66766c44" providerId="ADAL" clId="{C06B7798-E20C-43E9-96A8-F7081B6FB0F9}" dt="2024-12-05T02:42:09.410" v="1475" actId="478"/>
          <ac:picMkLst>
            <pc:docMk/>
            <pc:sldMk cId="4136310289" sldId="275"/>
            <ac:picMk id="13" creationId="{B919B70F-E0D2-4EE0-9621-7502017420C5}"/>
          </ac:picMkLst>
        </pc:picChg>
      </pc:sldChg>
      <pc:sldChg chg="addSp delSp modSp mod">
        <pc:chgData name="PLANEACION" userId="d98372ff-809c-412f-bf7e-b69f66766c44" providerId="ADAL" clId="{C06B7798-E20C-43E9-96A8-F7081B6FB0F9}" dt="2024-12-05T04:14:48.760" v="2471"/>
        <pc:sldMkLst>
          <pc:docMk/>
          <pc:sldMk cId="3450028335" sldId="276"/>
        </pc:sldMkLst>
        <pc:spChg chg="mod">
          <ac:chgData name="PLANEACION" userId="d98372ff-809c-412f-bf7e-b69f66766c44" providerId="ADAL" clId="{C06B7798-E20C-43E9-96A8-F7081B6FB0F9}" dt="2024-12-05T03:43:43.052" v="2149" actId="20577"/>
          <ac:spMkLst>
            <pc:docMk/>
            <pc:sldMk cId="3450028335" sldId="276"/>
            <ac:spMk id="10" creationId="{DECFC59F-5059-F714-5B27-777BD584D38F}"/>
          </ac:spMkLst>
        </pc:spChg>
        <pc:graphicFrameChg chg="mod">
          <ac:chgData name="PLANEACION" userId="d98372ff-809c-412f-bf7e-b69f66766c44" providerId="ADAL" clId="{C06B7798-E20C-43E9-96A8-F7081B6FB0F9}" dt="2024-12-05T03:43:20.146" v="2147" actId="113"/>
          <ac:graphicFrameMkLst>
            <pc:docMk/>
            <pc:sldMk cId="3450028335" sldId="276"/>
            <ac:graphicFrameMk id="9" creationId="{D2A5AA86-DAF1-022B-26E8-248C145BA2D0}"/>
          </ac:graphicFrameMkLst>
        </pc:graphicFrameChg>
        <pc:picChg chg="add mod">
          <ac:chgData name="PLANEACION" userId="d98372ff-809c-412f-bf7e-b69f66766c44" providerId="ADAL" clId="{C06B7798-E20C-43E9-96A8-F7081B6FB0F9}" dt="2024-12-05T04:14:48.760" v="2471"/>
          <ac:picMkLst>
            <pc:docMk/>
            <pc:sldMk cId="3450028335" sldId="276"/>
            <ac:picMk id="2" creationId="{25239E20-DFE9-8DC4-CE06-FF4A222793A7}"/>
          </ac:picMkLst>
        </pc:picChg>
        <pc:picChg chg="del">
          <ac:chgData name="PLANEACION" userId="d98372ff-809c-412f-bf7e-b69f66766c44" providerId="ADAL" clId="{C06B7798-E20C-43E9-96A8-F7081B6FB0F9}" dt="2024-12-05T02:41:09.908" v="1466" actId="478"/>
          <ac:picMkLst>
            <pc:docMk/>
            <pc:sldMk cId="3450028335" sldId="276"/>
            <ac:picMk id="13" creationId="{B919B70F-E0D2-4EE0-9621-7502017420C5}"/>
          </ac:picMkLst>
        </pc:picChg>
      </pc:sldChg>
      <pc:sldChg chg="del">
        <pc:chgData name="PLANEACION" userId="d98372ff-809c-412f-bf7e-b69f66766c44" providerId="ADAL" clId="{C06B7798-E20C-43E9-96A8-F7081B6FB0F9}" dt="2024-12-05T02:42:57.700" v="1484" actId="47"/>
        <pc:sldMkLst>
          <pc:docMk/>
          <pc:sldMk cId="132937312" sldId="277"/>
        </pc:sldMkLst>
      </pc:sldChg>
      <pc:sldChg chg="addSp delSp modSp mod ord">
        <pc:chgData name="PLANEACION" userId="d98372ff-809c-412f-bf7e-b69f66766c44" providerId="ADAL" clId="{C06B7798-E20C-43E9-96A8-F7081B6FB0F9}" dt="2024-12-05T04:01:56.888" v="2382" actId="1076"/>
        <pc:sldMkLst>
          <pc:docMk/>
          <pc:sldMk cId="725660914" sldId="282"/>
        </pc:sldMkLst>
        <pc:spChg chg="mod">
          <ac:chgData name="PLANEACION" userId="d98372ff-809c-412f-bf7e-b69f66766c44" providerId="ADAL" clId="{C06B7798-E20C-43E9-96A8-F7081B6FB0F9}" dt="2024-12-05T04:01:56.888" v="2382" actId="1076"/>
          <ac:spMkLst>
            <pc:docMk/>
            <pc:sldMk cId="725660914" sldId="282"/>
            <ac:spMk id="5" creationId="{A54A4965-48CC-C275-737B-48AA80CB5CB0}"/>
          </ac:spMkLst>
        </pc:spChg>
        <pc:spChg chg="mod">
          <ac:chgData name="PLANEACION" userId="d98372ff-809c-412f-bf7e-b69f66766c44" providerId="ADAL" clId="{C06B7798-E20C-43E9-96A8-F7081B6FB0F9}" dt="2024-12-05T04:01:39.566" v="2381" actId="113"/>
          <ac:spMkLst>
            <pc:docMk/>
            <pc:sldMk cId="725660914" sldId="282"/>
            <ac:spMk id="6" creationId="{FED4E0B2-7D09-0D84-A990-201B386E86B2}"/>
          </ac:spMkLst>
        </pc:spChg>
        <pc:spChg chg="add mod">
          <ac:chgData name="PLANEACION" userId="d98372ff-809c-412f-bf7e-b69f66766c44" providerId="ADAL" clId="{C06B7798-E20C-43E9-96A8-F7081B6FB0F9}" dt="2024-12-05T03:53:29.679" v="2268"/>
          <ac:spMkLst>
            <pc:docMk/>
            <pc:sldMk cId="725660914" sldId="282"/>
            <ac:spMk id="7" creationId="{3373E841-1DB0-DC70-244B-9D13774691AC}"/>
          </ac:spMkLst>
        </pc:spChg>
        <pc:spChg chg="mod">
          <ac:chgData name="PLANEACION" userId="d98372ff-809c-412f-bf7e-b69f66766c44" providerId="ADAL" clId="{C06B7798-E20C-43E9-96A8-F7081B6FB0F9}" dt="2024-12-05T04:00:27.957" v="2355" actId="255"/>
          <ac:spMkLst>
            <pc:docMk/>
            <pc:sldMk cId="725660914" sldId="282"/>
            <ac:spMk id="8" creationId="{9B2FB8A4-0F2E-AF51-4AF3-38FD67BAC5FA}"/>
          </ac:spMkLst>
        </pc:spChg>
        <pc:spChg chg="mod">
          <ac:chgData name="PLANEACION" userId="d98372ff-809c-412f-bf7e-b69f66766c44" providerId="ADAL" clId="{C06B7798-E20C-43E9-96A8-F7081B6FB0F9}" dt="2024-12-05T04:00:22.537" v="2354" actId="255"/>
          <ac:spMkLst>
            <pc:docMk/>
            <pc:sldMk cId="725660914" sldId="282"/>
            <ac:spMk id="14" creationId="{976957D0-1851-2BC3-72DE-ABF41ED849D2}"/>
          </ac:spMkLst>
        </pc:spChg>
        <pc:spChg chg="mod">
          <ac:chgData name="PLANEACION" userId="d98372ff-809c-412f-bf7e-b69f66766c44" providerId="ADAL" clId="{C06B7798-E20C-43E9-96A8-F7081B6FB0F9}" dt="2024-12-05T04:00:32.532" v="2356" actId="255"/>
          <ac:spMkLst>
            <pc:docMk/>
            <pc:sldMk cId="725660914" sldId="282"/>
            <ac:spMk id="17" creationId="{D08B1881-EB1D-16B1-8A1E-F4F4EABF06C8}"/>
          </ac:spMkLst>
        </pc:spChg>
        <pc:spChg chg="mod">
          <ac:chgData name="PLANEACION" userId="d98372ff-809c-412f-bf7e-b69f66766c44" providerId="ADAL" clId="{C06B7798-E20C-43E9-96A8-F7081B6FB0F9}" dt="2024-12-05T03:59:57.881" v="2350" actId="14100"/>
          <ac:spMkLst>
            <pc:docMk/>
            <pc:sldMk cId="725660914" sldId="282"/>
            <ac:spMk id="20" creationId="{9704BA36-F798-ED42-6994-1AE86DA77AC3}"/>
          </ac:spMkLst>
        </pc:spChg>
        <pc:picChg chg="mod modCrop">
          <ac:chgData name="PLANEACION" userId="d98372ff-809c-412f-bf7e-b69f66766c44" providerId="ADAL" clId="{C06B7798-E20C-43E9-96A8-F7081B6FB0F9}" dt="2024-12-05T03:58:10.275" v="2333" actId="1076"/>
          <ac:picMkLst>
            <pc:docMk/>
            <pc:sldMk cId="725660914" sldId="282"/>
            <ac:picMk id="4" creationId="{D4ABF019-0138-37FC-A802-979A004D6718}"/>
          </ac:picMkLst>
        </pc:picChg>
        <pc:picChg chg="add mod">
          <ac:chgData name="PLANEACION" userId="d98372ff-809c-412f-bf7e-b69f66766c44" providerId="ADAL" clId="{C06B7798-E20C-43E9-96A8-F7081B6FB0F9}" dt="2024-12-05T03:53:29.679" v="2268"/>
          <ac:picMkLst>
            <pc:docMk/>
            <pc:sldMk cId="725660914" sldId="282"/>
            <ac:picMk id="9" creationId="{5D59FA6A-E8C3-6238-42E9-CF5C7585C0A7}"/>
          </ac:picMkLst>
        </pc:picChg>
        <pc:picChg chg="mod modCrop">
          <ac:chgData name="PLANEACION" userId="d98372ff-809c-412f-bf7e-b69f66766c44" providerId="ADAL" clId="{C06B7798-E20C-43E9-96A8-F7081B6FB0F9}" dt="2024-12-05T04:00:57.911" v="2374" actId="732"/>
          <ac:picMkLst>
            <pc:docMk/>
            <pc:sldMk cId="725660914" sldId="282"/>
            <ac:picMk id="10" creationId="{FAC2A025-F807-9DD4-3566-1553B5A58FD0}"/>
          </ac:picMkLst>
        </pc:picChg>
        <pc:picChg chg="del">
          <ac:chgData name="PLANEACION" userId="d98372ff-809c-412f-bf7e-b69f66766c44" providerId="ADAL" clId="{C06B7798-E20C-43E9-96A8-F7081B6FB0F9}" dt="2024-12-05T03:57:46.527" v="2328" actId="478"/>
          <ac:picMkLst>
            <pc:docMk/>
            <pc:sldMk cId="725660914" sldId="282"/>
            <ac:picMk id="13" creationId="{B919B70F-E0D2-4EE0-9621-7502017420C5}"/>
          </ac:picMkLst>
        </pc:picChg>
        <pc:picChg chg="mod">
          <ac:chgData name="PLANEACION" userId="d98372ff-809c-412f-bf7e-b69f66766c44" providerId="ADAL" clId="{C06B7798-E20C-43E9-96A8-F7081B6FB0F9}" dt="2024-12-05T04:00:48.378" v="2373" actId="1037"/>
          <ac:picMkLst>
            <pc:docMk/>
            <pc:sldMk cId="725660914" sldId="282"/>
            <ac:picMk id="15" creationId="{D15739F3-57E5-9D0A-7049-213F7C453676}"/>
          </ac:picMkLst>
        </pc:picChg>
        <pc:picChg chg="mod modCrop">
          <ac:chgData name="PLANEACION" userId="d98372ff-809c-412f-bf7e-b69f66766c44" providerId="ADAL" clId="{C06B7798-E20C-43E9-96A8-F7081B6FB0F9}" dt="2024-12-05T04:01:06.707" v="2375" actId="1076"/>
          <ac:picMkLst>
            <pc:docMk/>
            <pc:sldMk cId="725660914" sldId="282"/>
            <ac:picMk id="18" creationId="{78144A10-4DF6-A13D-704F-41E279EF95E0}"/>
          </ac:picMkLst>
        </pc:picChg>
        <pc:picChg chg="mod modCrop">
          <ac:chgData name="PLANEACION" userId="d98372ff-809c-412f-bf7e-b69f66766c44" providerId="ADAL" clId="{C06B7798-E20C-43E9-96A8-F7081B6FB0F9}" dt="2024-12-05T04:01:23.240" v="2378" actId="732"/>
          <ac:picMkLst>
            <pc:docMk/>
            <pc:sldMk cId="725660914" sldId="282"/>
            <ac:picMk id="21" creationId="{2FFD8A78-7D47-C725-4E03-180648EC19B6}"/>
          </ac:picMkLst>
        </pc:picChg>
      </pc:sldChg>
      <pc:sldChg chg="addSp delSp modSp mod ord">
        <pc:chgData name="PLANEACION" userId="d98372ff-809c-412f-bf7e-b69f66766c44" providerId="ADAL" clId="{C06B7798-E20C-43E9-96A8-F7081B6FB0F9}" dt="2024-12-05T04:06:20.564" v="2405"/>
        <pc:sldMkLst>
          <pc:docMk/>
          <pc:sldMk cId="43932735" sldId="284"/>
        </pc:sldMkLst>
        <pc:spChg chg="add mod">
          <ac:chgData name="PLANEACION" userId="d98372ff-809c-412f-bf7e-b69f66766c44" providerId="ADAL" clId="{C06B7798-E20C-43E9-96A8-F7081B6FB0F9}" dt="2024-12-05T03:53:14.342" v="2267"/>
          <ac:spMkLst>
            <pc:docMk/>
            <pc:sldMk cId="43932735" sldId="284"/>
            <ac:spMk id="2" creationId="{F9390434-AFF5-3415-A572-192C9C1974E5}"/>
          </ac:spMkLst>
        </pc:spChg>
        <pc:spChg chg="mod">
          <ac:chgData name="PLANEACION" userId="d98372ff-809c-412f-bf7e-b69f66766c44" providerId="ADAL" clId="{C06B7798-E20C-43E9-96A8-F7081B6FB0F9}" dt="2024-12-05T02:02:26.724" v="1269" actId="20577"/>
          <ac:spMkLst>
            <pc:docMk/>
            <pc:sldMk cId="43932735" sldId="284"/>
            <ac:spMk id="5" creationId="{A54A4965-48CC-C275-737B-48AA80CB5CB0}"/>
          </ac:spMkLst>
        </pc:spChg>
        <pc:spChg chg="mod">
          <ac:chgData name="PLANEACION" userId="d98372ff-809c-412f-bf7e-b69f66766c44" providerId="ADAL" clId="{C06B7798-E20C-43E9-96A8-F7081B6FB0F9}" dt="2024-12-05T01:57:53.335" v="1188" actId="1076"/>
          <ac:spMkLst>
            <pc:docMk/>
            <pc:sldMk cId="43932735" sldId="284"/>
            <ac:spMk id="6" creationId="{FED4E0B2-7D09-0D84-A990-201B386E86B2}"/>
          </ac:spMkLst>
        </pc:spChg>
        <pc:spChg chg="mod">
          <ac:chgData name="PLANEACION" userId="d98372ff-809c-412f-bf7e-b69f66766c44" providerId="ADAL" clId="{C06B7798-E20C-43E9-96A8-F7081B6FB0F9}" dt="2024-12-05T01:57:47.277" v="1186" actId="1076"/>
          <ac:spMkLst>
            <pc:docMk/>
            <pc:sldMk cId="43932735" sldId="284"/>
            <ac:spMk id="10" creationId="{D9B63680-2D57-40A8-5530-86303B253B41}"/>
          </ac:spMkLst>
        </pc:spChg>
        <pc:spChg chg="mod">
          <ac:chgData name="PLANEACION" userId="d98372ff-809c-412f-bf7e-b69f66766c44" providerId="ADAL" clId="{C06B7798-E20C-43E9-96A8-F7081B6FB0F9}" dt="2024-12-05T01:58:05.551" v="1189" actId="1076"/>
          <ac:spMkLst>
            <pc:docMk/>
            <pc:sldMk cId="43932735" sldId="284"/>
            <ac:spMk id="14" creationId="{B4C19DC3-C0E2-11BA-42AE-CF97EE3798DC}"/>
          </ac:spMkLst>
        </pc:spChg>
        <pc:grpChg chg="mod">
          <ac:chgData name="PLANEACION" userId="d98372ff-809c-412f-bf7e-b69f66766c44" providerId="ADAL" clId="{C06B7798-E20C-43E9-96A8-F7081B6FB0F9}" dt="2024-12-05T01:57:35.350" v="1184" actId="14100"/>
          <ac:grpSpMkLst>
            <pc:docMk/>
            <pc:sldMk cId="43932735" sldId="284"/>
            <ac:grpSpMk id="25" creationId="{10B4ED37-27BC-6E99-6E25-35FC8957422E}"/>
          </ac:grpSpMkLst>
        </pc:grpChg>
        <pc:grpChg chg="mod">
          <ac:chgData name="PLANEACION" userId="d98372ff-809c-412f-bf7e-b69f66766c44" providerId="ADAL" clId="{C06B7798-E20C-43E9-96A8-F7081B6FB0F9}" dt="2024-12-05T01:57:28.298" v="1183" actId="14100"/>
          <ac:grpSpMkLst>
            <pc:docMk/>
            <pc:sldMk cId="43932735" sldId="284"/>
            <ac:grpSpMk id="29" creationId="{DC7E4E4B-6993-6D79-485D-3181D697BCBF}"/>
          </ac:grpSpMkLst>
        </pc:grpChg>
        <pc:grpChg chg="mod">
          <ac:chgData name="PLANEACION" userId="d98372ff-809c-412f-bf7e-b69f66766c44" providerId="ADAL" clId="{C06B7798-E20C-43E9-96A8-F7081B6FB0F9}" dt="2024-12-05T01:57:11.035" v="1178" actId="1076"/>
          <ac:grpSpMkLst>
            <pc:docMk/>
            <pc:sldMk cId="43932735" sldId="284"/>
            <ac:grpSpMk id="37" creationId="{9FA20BB1-4B0F-7F18-76E7-A63F4E513B31}"/>
          </ac:grpSpMkLst>
        </pc:grpChg>
        <pc:picChg chg="add mod">
          <ac:chgData name="PLANEACION" userId="d98372ff-809c-412f-bf7e-b69f66766c44" providerId="ADAL" clId="{C06B7798-E20C-43E9-96A8-F7081B6FB0F9}" dt="2024-12-05T03:53:14.342" v="2267"/>
          <ac:picMkLst>
            <pc:docMk/>
            <pc:sldMk cId="43932735" sldId="284"/>
            <ac:picMk id="4" creationId="{84CFC463-FDCC-6DD6-2AD5-295ECA679293}"/>
          </ac:picMkLst>
        </pc:picChg>
        <pc:picChg chg="add mod">
          <ac:chgData name="PLANEACION" userId="d98372ff-809c-412f-bf7e-b69f66766c44" providerId="ADAL" clId="{C06B7798-E20C-43E9-96A8-F7081B6FB0F9}" dt="2024-12-05T04:06:20.564" v="2405"/>
          <ac:picMkLst>
            <pc:docMk/>
            <pc:sldMk cId="43932735" sldId="284"/>
            <ac:picMk id="7" creationId="{2BCC1E23-DF9B-1316-D1A4-4519EEFB5F0B}"/>
          </ac:picMkLst>
        </pc:picChg>
        <pc:picChg chg="del">
          <ac:chgData name="PLANEACION" userId="d98372ff-809c-412f-bf7e-b69f66766c44" providerId="ADAL" clId="{C06B7798-E20C-43E9-96A8-F7081B6FB0F9}" dt="2024-12-05T02:12:14.455" v="1394" actId="478"/>
          <ac:picMkLst>
            <pc:docMk/>
            <pc:sldMk cId="43932735" sldId="284"/>
            <ac:picMk id="13" creationId="{B919B70F-E0D2-4EE0-9621-7502017420C5}"/>
          </ac:picMkLst>
        </pc:picChg>
      </pc:sldChg>
      <pc:sldChg chg="addSp delSp modSp mod">
        <pc:chgData name="PLANEACION" userId="d98372ff-809c-412f-bf7e-b69f66766c44" providerId="ADAL" clId="{C06B7798-E20C-43E9-96A8-F7081B6FB0F9}" dt="2024-12-05T04:04:35.011" v="2395" actId="1076"/>
        <pc:sldMkLst>
          <pc:docMk/>
          <pc:sldMk cId="1770516503" sldId="293"/>
        </pc:sldMkLst>
        <pc:spChg chg="add del mod">
          <ac:chgData name="PLANEACION" userId="d98372ff-809c-412f-bf7e-b69f66766c44" providerId="ADAL" clId="{C06B7798-E20C-43E9-96A8-F7081B6FB0F9}" dt="2024-12-04T22:46:32.861" v="479" actId="478"/>
          <ac:spMkLst>
            <pc:docMk/>
            <pc:sldMk cId="1770516503" sldId="293"/>
            <ac:spMk id="2" creationId="{7678BCBE-D83B-BB93-7E6B-FCC0A2F9A760}"/>
          </ac:spMkLst>
        </pc:spChg>
        <pc:spChg chg="mod">
          <ac:chgData name="PLANEACION" userId="d98372ff-809c-412f-bf7e-b69f66766c44" providerId="ADAL" clId="{C06B7798-E20C-43E9-96A8-F7081B6FB0F9}" dt="2024-12-05T04:04:30.080" v="2393" actId="1076"/>
          <ac:spMkLst>
            <pc:docMk/>
            <pc:sldMk cId="1770516503" sldId="293"/>
            <ac:spMk id="6" creationId="{00000000-0000-0000-0000-000000000000}"/>
          </ac:spMkLst>
        </pc:spChg>
        <pc:spChg chg="add mod">
          <ac:chgData name="PLANEACION" userId="d98372ff-809c-412f-bf7e-b69f66766c44" providerId="ADAL" clId="{C06B7798-E20C-43E9-96A8-F7081B6FB0F9}" dt="2024-12-04T22:47:24.023" v="485" actId="113"/>
          <ac:spMkLst>
            <pc:docMk/>
            <pc:sldMk cId="1770516503" sldId="293"/>
            <ac:spMk id="7" creationId="{404FD306-402C-E58A-A563-67183ABA2DD3}"/>
          </ac:spMkLst>
        </pc:spChg>
        <pc:graphicFrameChg chg="del">
          <ac:chgData name="PLANEACION" userId="d98372ff-809c-412f-bf7e-b69f66766c44" providerId="ADAL" clId="{C06B7798-E20C-43E9-96A8-F7081B6FB0F9}" dt="2024-12-04T22:41:38.287" v="305" actId="478"/>
          <ac:graphicFrameMkLst>
            <pc:docMk/>
            <pc:sldMk cId="1770516503" sldId="293"/>
            <ac:graphicFrameMk id="14" creationId="{E672EE8B-B893-D206-1506-773E739FCD2E}"/>
          </ac:graphicFrameMkLst>
        </pc:graphicFrameChg>
        <pc:picChg chg="add mod">
          <ac:chgData name="PLANEACION" userId="d98372ff-809c-412f-bf7e-b69f66766c44" providerId="ADAL" clId="{C06B7798-E20C-43E9-96A8-F7081B6FB0F9}" dt="2024-12-05T04:04:12.680" v="2391"/>
          <ac:picMkLst>
            <pc:docMk/>
            <pc:sldMk cId="1770516503" sldId="293"/>
            <ac:picMk id="2" creationId="{CF27030D-5607-B51C-F3B2-4CA57C01290D}"/>
          </ac:picMkLst>
        </pc:picChg>
        <pc:picChg chg="mod">
          <ac:chgData name="PLANEACION" userId="d98372ff-809c-412f-bf7e-b69f66766c44" providerId="ADAL" clId="{C06B7798-E20C-43E9-96A8-F7081B6FB0F9}" dt="2024-12-05T04:04:25.209" v="2392" actId="14100"/>
          <ac:picMkLst>
            <pc:docMk/>
            <pc:sldMk cId="1770516503" sldId="293"/>
            <ac:picMk id="4" creationId="{00000000-0000-0000-0000-000000000000}"/>
          </ac:picMkLst>
        </pc:picChg>
        <pc:picChg chg="add del mod">
          <ac:chgData name="PLANEACION" userId="d98372ff-809c-412f-bf7e-b69f66766c44" providerId="ADAL" clId="{C06B7798-E20C-43E9-96A8-F7081B6FB0F9}" dt="2024-12-05T01:59:08.759" v="1195" actId="478"/>
          <ac:picMkLst>
            <pc:docMk/>
            <pc:sldMk cId="1770516503" sldId="293"/>
            <ac:picMk id="8" creationId="{DC90FF94-D389-8B0B-E9DE-B477646B3F3C}"/>
          </ac:picMkLst>
        </pc:picChg>
        <pc:picChg chg="mod">
          <ac:chgData name="PLANEACION" userId="d98372ff-809c-412f-bf7e-b69f66766c44" providerId="ADAL" clId="{C06B7798-E20C-43E9-96A8-F7081B6FB0F9}" dt="2024-12-05T04:04:35.011" v="2395" actId="1076"/>
          <ac:picMkLst>
            <pc:docMk/>
            <pc:sldMk cId="1770516503" sldId="293"/>
            <ac:picMk id="9" creationId="{00000000-0008-0000-0600-000003000000}"/>
          </ac:picMkLst>
        </pc:picChg>
        <pc:picChg chg="add mod">
          <ac:chgData name="PLANEACION" userId="d98372ff-809c-412f-bf7e-b69f66766c44" providerId="ADAL" clId="{C06B7798-E20C-43E9-96A8-F7081B6FB0F9}" dt="2024-12-05T01:59:44.652" v="1199"/>
          <ac:picMkLst>
            <pc:docMk/>
            <pc:sldMk cId="1770516503" sldId="293"/>
            <ac:picMk id="10" creationId="{83606210-0643-BE40-4F69-37D8CC3BDA15}"/>
          </ac:picMkLst>
        </pc:picChg>
        <pc:picChg chg="ord">
          <ac:chgData name="PLANEACION" userId="d98372ff-809c-412f-bf7e-b69f66766c44" providerId="ADAL" clId="{C06B7798-E20C-43E9-96A8-F7081B6FB0F9}" dt="2024-12-04T22:45:52.034" v="477" actId="166"/>
          <ac:picMkLst>
            <pc:docMk/>
            <pc:sldMk cId="1770516503" sldId="293"/>
            <ac:picMk id="12" creationId="{3C894D30-B515-46FC-BB50-F609FB6628E9}"/>
          </ac:picMkLst>
        </pc:picChg>
        <pc:picChg chg="del">
          <ac:chgData name="PLANEACION" userId="d98372ff-809c-412f-bf7e-b69f66766c44" providerId="ADAL" clId="{C06B7798-E20C-43E9-96A8-F7081B6FB0F9}" dt="2024-12-04T22:48:22.044" v="489" actId="478"/>
          <ac:picMkLst>
            <pc:docMk/>
            <pc:sldMk cId="1770516503" sldId="293"/>
            <ac:picMk id="13" creationId="{B919B70F-E0D2-4EE0-9621-7502017420C5}"/>
          </ac:picMkLst>
        </pc:picChg>
      </pc:sldChg>
      <pc:sldChg chg="addSp delSp modSp mod">
        <pc:chgData name="PLANEACION" userId="d98372ff-809c-412f-bf7e-b69f66766c44" providerId="ADAL" clId="{C06B7798-E20C-43E9-96A8-F7081B6FB0F9}" dt="2024-12-05T02:01:51.635" v="1249" actId="20577"/>
        <pc:sldMkLst>
          <pc:docMk/>
          <pc:sldMk cId="3498996057" sldId="294"/>
        </pc:sldMkLst>
        <pc:spChg chg="mod">
          <ac:chgData name="PLANEACION" userId="d98372ff-809c-412f-bf7e-b69f66766c44" providerId="ADAL" clId="{C06B7798-E20C-43E9-96A8-F7081B6FB0F9}" dt="2024-12-04T22:59:51.155" v="581" actId="1076"/>
          <ac:spMkLst>
            <pc:docMk/>
            <pc:sldMk cId="3498996057" sldId="294"/>
            <ac:spMk id="4" creationId="{D521CBE3-3E55-B6A6-91D6-BAB6BB2959FC}"/>
          </ac:spMkLst>
        </pc:spChg>
        <pc:spChg chg="mod">
          <ac:chgData name="PLANEACION" userId="d98372ff-809c-412f-bf7e-b69f66766c44" providerId="ADAL" clId="{C06B7798-E20C-43E9-96A8-F7081B6FB0F9}" dt="2024-12-05T02:01:51.635" v="1249" actId="20577"/>
          <ac:spMkLst>
            <pc:docMk/>
            <pc:sldMk cId="3498996057" sldId="294"/>
            <ac:spMk id="5" creationId="{A54A4965-48CC-C275-737B-48AA80CB5CB0}"/>
          </ac:spMkLst>
        </pc:spChg>
        <pc:spChg chg="add mod">
          <ac:chgData name="PLANEACION" userId="d98372ff-809c-412f-bf7e-b69f66766c44" providerId="ADAL" clId="{C06B7798-E20C-43E9-96A8-F7081B6FB0F9}" dt="2024-12-04T23:01:11.519" v="626" actId="1035"/>
          <ac:spMkLst>
            <pc:docMk/>
            <pc:sldMk cId="3498996057" sldId="294"/>
            <ac:spMk id="9" creationId="{E0CD2F13-6C95-35E2-82D4-EDB24F1430EF}"/>
          </ac:spMkLst>
        </pc:spChg>
        <pc:spChg chg="add mod">
          <ac:chgData name="PLANEACION" userId="d98372ff-809c-412f-bf7e-b69f66766c44" providerId="ADAL" clId="{C06B7798-E20C-43E9-96A8-F7081B6FB0F9}" dt="2024-12-04T23:03:32.380" v="637"/>
          <ac:spMkLst>
            <pc:docMk/>
            <pc:sldMk cId="3498996057" sldId="294"/>
            <ac:spMk id="10" creationId="{5CF6D37A-B038-F403-28B9-0C27466A382B}"/>
          </ac:spMkLst>
        </pc:spChg>
        <pc:spChg chg="mod">
          <ac:chgData name="PLANEACION" userId="d98372ff-809c-412f-bf7e-b69f66766c44" providerId="ADAL" clId="{C06B7798-E20C-43E9-96A8-F7081B6FB0F9}" dt="2024-12-04T22:59:46.853" v="580" actId="1076"/>
          <ac:spMkLst>
            <pc:docMk/>
            <pc:sldMk cId="3498996057" sldId="294"/>
            <ac:spMk id="11" creationId="{18798855-8368-F728-389D-FDA078EDA6E7}"/>
          </ac:spMkLst>
        </pc:spChg>
        <pc:graphicFrameChg chg="mod modGraphic">
          <ac:chgData name="PLANEACION" userId="d98372ff-809c-412f-bf7e-b69f66766c44" providerId="ADAL" clId="{C06B7798-E20C-43E9-96A8-F7081B6FB0F9}" dt="2024-12-04T23:00:07.110" v="583" actId="14100"/>
          <ac:graphicFrameMkLst>
            <pc:docMk/>
            <pc:sldMk cId="3498996057" sldId="294"/>
            <ac:graphicFrameMk id="6" creationId="{00000000-0000-0000-0000-000000000000}"/>
          </ac:graphicFrameMkLst>
        </pc:graphicFrameChg>
        <pc:picChg chg="add mod">
          <ac:chgData name="PLANEACION" userId="d98372ff-809c-412f-bf7e-b69f66766c44" providerId="ADAL" clId="{C06B7798-E20C-43E9-96A8-F7081B6FB0F9}" dt="2024-12-04T22:59:07.029" v="543" actId="1037"/>
          <ac:picMkLst>
            <pc:docMk/>
            <pc:sldMk cId="3498996057" sldId="294"/>
            <ac:picMk id="2" creationId="{3189B213-743F-4C6E-C69B-4632C83B3952}"/>
          </ac:picMkLst>
        </pc:picChg>
        <pc:picChg chg="add mod">
          <ac:chgData name="PLANEACION" userId="d98372ff-809c-412f-bf7e-b69f66766c44" providerId="ADAL" clId="{C06B7798-E20C-43E9-96A8-F7081B6FB0F9}" dt="2024-12-04T22:59:14.302" v="576" actId="1037"/>
          <ac:picMkLst>
            <pc:docMk/>
            <pc:sldMk cId="3498996057" sldId="294"/>
            <ac:picMk id="7" creationId="{1BD6D5C8-FEE6-3B7F-EAA0-C6A63C25524A}"/>
          </ac:picMkLst>
        </pc:picChg>
        <pc:picChg chg="del">
          <ac:chgData name="PLANEACION" userId="d98372ff-809c-412f-bf7e-b69f66766c44" providerId="ADAL" clId="{C06B7798-E20C-43E9-96A8-F7081B6FB0F9}" dt="2024-12-05T02:00:24.273" v="1203" actId="478"/>
          <ac:picMkLst>
            <pc:docMk/>
            <pc:sldMk cId="3498996057" sldId="294"/>
            <ac:picMk id="13" creationId="{B919B70F-E0D2-4EE0-9621-7502017420C5}"/>
          </ac:picMkLst>
        </pc:picChg>
        <pc:picChg chg="add del mod">
          <ac:chgData name="PLANEACION" userId="d98372ff-809c-412f-bf7e-b69f66766c44" providerId="ADAL" clId="{C06B7798-E20C-43E9-96A8-F7081B6FB0F9}" dt="2024-12-04T23:04:45.644" v="648" actId="478"/>
          <ac:picMkLst>
            <pc:docMk/>
            <pc:sldMk cId="3498996057" sldId="294"/>
            <ac:picMk id="14" creationId="{18DC837E-82F1-8E42-DBBB-8077E523E7FE}"/>
          </ac:picMkLst>
        </pc:picChg>
        <pc:picChg chg="del mod">
          <ac:chgData name="PLANEACION" userId="d98372ff-809c-412f-bf7e-b69f66766c44" providerId="ADAL" clId="{C06B7798-E20C-43E9-96A8-F7081B6FB0F9}" dt="2024-12-04T22:57:42.554" v="519" actId="478"/>
          <ac:picMkLst>
            <pc:docMk/>
            <pc:sldMk cId="3498996057" sldId="294"/>
            <ac:picMk id="15" creationId="{D3B4B027-501D-3231-4D9F-04734BDCA960}"/>
          </ac:picMkLst>
        </pc:picChg>
        <pc:picChg chg="add mod">
          <ac:chgData name="PLANEACION" userId="d98372ff-809c-412f-bf7e-b69f66766c44" providerId="ADAL" clId="{C06B7798-E20C-43E9-96A8-F7081B6FB0F9}" dt="2024-12-04T23:04:53.221" v="650" actId="1076"/>
          <ac:picMkLst>
            <pc:docMk/>
            <pc:sldMk cId="3498996057" sldId="294"/>
            <ac:picMk id="17" creationId="{35BFB65D-1064-87B6-A553-157119DA1B71}"/>
          </ac:picMkLst>
        </pc:picChg>
      </pc:sldChg>
      <pc:sldChg chg="addSp delSp modSp mod">
        <pc:chgData name="PLANEACION" userId="d98372ff-809c-412f-bf7e-b69f66766c44" providerId="ADAL" clId="{C06B7798-E20C-43E9-96A8-F7081B6FB0F9}" dt="2024-12-05T04:06:35.673" v="2407"/>
        <pc:sldMkLst>
          <pc:docMk/>
          <pc:sldMk cId="1796483650" sldId="295"/>
        </pc:sldMkLst>
        <pc:spChg chg="add mod">
          <ac:chgData name="PLANEACION" userId="d98372ff-809c-412f-bf7e-b69f66766c44" providerId="ADAL" clId="{C06B7798-E20C-43E9-96A8-F7081B6FB0F9}" dt="2024-12-05T04:02:21.326" v="2384"/>
          <ac:spMkLst>
            <pc:docMk/>
            <pc:sldMk cId="1796483650" sldId="295"/>
            <ac:spMk id="5" creationId="{319F3938-4F19-8ED3-A503-9B09FC9012CE}"/>
          </ac:spMkLst>
        </pc:spChg>
        <pc:spChg chg="mod">
          <ac:chgData name="PLANEACION" userId="d98372ff-809c-412f-bf7e-b69f66766c44" providerId="ADAL" clId="{C06B7798-E20C-43E9-96A8-F7081B6FB0F9}" dt="2024-12-04T23:08:59.338" v="704" actId="1076"/>
          <ac:spMkLst>
            <pc:docMk/>
            <pc:sldMk cId="1796483650" sldId="295"/>
            <ac:spMk id="12" creationId="{5ACF925A-95D7-1A9A-0CDF-213DDDF3196F}"/>
          </ac:spMkLst>
        </pc:spChg>
        <pc:spChg chg="mod">
          <ac:chgData name="PLANEACION" userId="d98372ff-809c-412f-bf7e-b69f66766c44" providerId="ADAL" clId="{C06B7798-E20C-43E9-96A8-F7081B6FB0F9}" dt="2024-12-04T23:10:25.737" v="708" actId="6549"/>
          <ac:spMkLst>
            <pc:docMk/>
            <pc:sldMk cId="1796483650" sldId="295"/>
            <ac:spMk id="13" creationId="{F9954910-73B4-15C9-292B-DA6D8AECECA5}"/>
          </ac:spMkLst>
        </pc:spChg>
        <pc:picChg chg="add mod">
          <ac:chgData name="PLANEACION" userId="d98372ff-809c-412f-bf7e-b69f66766c44" providerId="ADAL" clId="{C06B7798-E20C-43E9-96A8-F7081B6FB0F9}" dt="2024-12-05T04:02:21.326" v="2384"/>
          <ac:picMkLst>
            <pc:docMk/>
            <pc:sldMk cId="1796483650" sldId="295"/>
            <ac:picMk id="6" creationId="{ED15D63B-5DD1-B0C4-1936-EC7F4D8FF063}"/>
          </ac:picMkLst>
        </pc:picChg>
        <pc:picChg chg="add mod">
          <ac:chgData name="PLANEACION" userId="d98372ff-809c-412f-bf7e-b69f66766c44" providerId="ADAL" clId="{C06B7798-E20C-43E9-96A8-F7081B6FB0F9}" dt="2024-12-05T04:06:35.673" v="2407"/>
          <ac:picMkLst>
            <pc:docMk/>
            <pc:sldMk cId="1796483650" sldId="295"/>
            <ac:picMk id="7" creationId="{B2301B06-739E-C5FB-9AB9-DC7AE7AF62AF}"/>
          </ac:picMkLst>
        </pc:picChg>
        <pc:picChg chg="del">
          <ac:chgData name="PLANEACION" userId="d98372ff-809c-412f-bf7e-b69f66766c44" providerId="ADAL" clId="{C06B7798-E20C-43E9-96A8-F7081B6FB0F9}" dt="2024-12-05T04:02:28.719" v="2385" actId="478"/>
          <ac:picMkLst>
            <pc:docMk/>
            <pc:sldMk cId="1796483650" sldId="295"/>
            <ac:picMk id="10" creationId="{CA6665E6-FF50-4BEC-9E9E-99885528E6F6}"/>
          </ac:picMkLst>
        </pc:picChg>
        <pc:picChg chg="del">
          <ac:chgData name="PLANEACION" userId="d98372ff-809c-412f-bf7e-b69f66766c44" providerId="ADAL" clId="{C06B7798-E20C-43E9-96A8-F7081B6FB0F9}" dt="2024-12-05T02:12:32.051" v="1396" actId="478"/>
          <ac:picMkLst>
            <pc:docMk/>
            <pc:sldMk cId="1796483650" sldId="295"/>
            <ac:picMk id="20" creationId="{6B61F59E-5584-34C9-1826-EDFF0DA591D8}"/>
          </ac:picMkLst>
        </pc:picChg>
      </pc:sldChg>
      <pc:sldChg chg="addSp delSp modSp mod">
        <pc:chgData name="PLANEACION" userId="d98372ff-809c-412f-bf7e-b69f66766c44" providerId="ADAL" clId="{C06B7798-E20C-43E9-96A8-F7081B6FB0F9}" dt="2024-12-05T04:10:07.147" v="2434" actId="478"/>
        <pc:sldMkLst>
          <pc:docMk/>
          <pc:sldMk cId="758066595" sldId="296"/>
        </pc:sldMkLst>
        <pc:spChg chg="add mod">
          <ac:chgData name="PLANEACION" userId="d98372ff-809c-412f-bf7e-b69f66766c44" providerId="ADAL" clId="{C06B7798-E20C-43E9-96A8-F7081B6FB0F9}" dt="2024-12-05T04:10:03.287" v="2433"/>
          <ac:spMkLst>
            <pc:docMk/>
            <pc:sldMk cId="758066595" sldId="296"/>
            <ac:spMk id="5" creationId="{A51BEF2F-E42C-1041-491B-D95C668A1CF0}"/>
          </ac:spMkLst>
        </pc:spChg>
        <pc:spChg chg="mod">
          <ac:chgData name="PLANEACION" userId="d98372ff-809c-412f-bf7e-b69f66766c44" providerId="ADAL" clId="{C06B7798-E20C-43E9-96A8-F7081B6FB0F9}" dt="2024-12-05T00:28:40.754" v="918" actId="1076"/>
          <ac:spMkLst>
            <pc:docMk/>
            <pc:sldMk cId="758066595" sldId="296"/>
            <ac:spMk id="6" creationId="{3BBBF52B-633E-C099-F818-58FF314DC0B1}"/>
          </ac:spMkLst>
        </pc:spChg>
        <pc:spChg chg="mod">
          <ac:chgData name="PLANEACION" userId="d98372ff-809c-412f-bf7e-b69f66766c44" providerId="ADAL" clId="{C06B7798-E20C-43E9-96A8-F7081B6FB0F9}" dt="2024-12-05T01:10:55.653" v="968" actId="1076"/>
          <ac:spMkLst>
            <pc:docMk/>
            <pc:sldMk cId="758066595" sldId="296"/>
            <ac:spMk id="14" creationId="{1D1B4A70-B575-F0E5-65BF-41BAFC747CC0}"/>
          </ac:spMkLst>
        </pc:spChg>
        <pc:spChg chg="mod">
          <ac:chgData name="PLANEACION" userId="d98372ff-809c-412f-bf7e-b69f66766c44" providerId="ADAL" clId="{C06B7798-E20C-43E9-96A8-F7081B6FB0F9}" dt="2024-12-05T01:11:04.362" v="970" actId="1076"/>
          <ac:spMkLst>
            <pc:docMk/>
            <pc:sldMk cId="758066595" sldId="296"/>
            <ac:spMk id="17" creationId="{15309B0E-16ED-B31D-9FF8-82F95DC54F26}"/>
          </ac:spMkLst>
        </pc:spChg>
        <pc:spChg chg="mod">
          <ac:chgData name="PLANEACION" userId="d98372ff-809c-412f-bf7e-b69f66766c44" providerId="ADAL" clId="{C06B7798-E20C-43E9-96A8-F7081B6FB0F9}" dt="2024-12-05T01:11:07.702" v="971" actId="1076"/>
          <ac:spMkLst>
            <pc:docMk/>
            <pc:sldMk cId="758066595" sldId="296"/>
            <ac:spMk id="19" creationId="{DCE2259A-08DF-5C9A-6ADB-620AD639892B}"/>
          </ac:spMkLst>
        </pc:spChg>
        <pc:picChg chg="add mod">
          <ac:chgData name="PLANEACION" userId="d98372ff-809c-412f-bf7e-b69f66766c44" providerId="ADAL" clId="{C06B7798-E20C-43E9-96A8-F7081B6FB0F9}" dt="2024-12-05T04:10:03.287" v="2433"/>
          <ac:picMkLst>
            <pc:docMk/>
            <pc:sldMk cId="758066595" sldId="296"/>
            <ac:picMk id="7" creationId="{7848E248-93EF-C01E-9581-5C767BE0538D}"/>
          </ac:picMkLst>
        </pc:picChg>
        <pc:picChg chg="del">
          <ac:chgData name="PLANEACION" userId="d98372ff-809c-412f-bf7e-b69f66766c44" providerId="ADAL" clId="{C06B7798-E20C-43E9-96A8-F7081B6FB0F9}" dt="2024-12-05T04:10:07.147" v="2434" actId="478"/>
          <ac:picMkLst>
            <pc:docMk/>
            <pc:sldMk cId="758066595" sldId="296"/>
            <ac:picMk id="9" creationId="{E7EAED4D-703F-487D-A4D6-50791C93C750}"/>
          </ac:picMkLst>
        </pc:picChg>
        <pc:picChg chg="mod">
          <ac:chgData name="PLANEACION" userId="d98372ff-809c-412f-bf7e-b69f66766c44" providerId="ADAL" clId="{C06B7798-E20C-43E9-96A8-F7081B6FB0F9}" dt="2024-12-05T01:10:58.596" v="969" actId="1076"/>
          <ac:picMkLst>
            <pc:docMk/>
            <pc:sldMk cId="758066595" sldId="296"/>
            <ac:picMk id="10" creationId="{F91711AB-4A97-9204-5784-C45DA482AEE7}"/>
          </ac:picMkLst>
        </pc:picChg>
        <pc:picChg chg="ord">
          <ac:chgData name="PLANEACION" userId="d98372ff-809c-412f-bf7e-b69f66766c44" providerId="ADAL" clId="{C06B7798-E20C-43E9-96A8-F7081B6FB0F9}" dt="2024-12-05T00:28:50.565" v="920" actId="166"/>
          <ac:picMkLst>
            <pc:docMk/>
            <pc:sldMk cId="758066595" sldId="296"/>
            <ac:picMk id="12" creationId="{3C894D30-B515-46FC-BB50-F609FB6628E9}"/>
          </ac:picMkLst>
        </pc:picChg>
        <pc:picChg chg="del">
          <ac:chgData name="PLANEACION" userId="d98372ff-809c-412f-bf7e-b69f66766c44" providerId="ADAL" clId="{C06B7798-E20C-43E9-96A8-F7081B6FB0F9}" dt="2024-12-05T00:28:42.756" v="919" actId="478"/>
          <ac:picMkLst>
            <pc:docMk/>
            <pc:sldMk cId="758066595" sldId="296"/>
            <ac:picMk id="13" creationId="{B919B70F-E0D2-4EE0-9621-7502017420C5}"/>
          </ac:picMkLst>
        </pc:picChg>
        <pc:picChg chg="mod">
          <ac:chgData name="PLANEACION" userId="d98372ff-809c-412f-bf7e-b69f66766c44" providerId="ADAL" clId="{C06B7798-E20C-43E9-96A8-F7081B6FB0F9}" dt="2024-12-05T01:10:50.182" v="967" actId="1076"/>
          <ac:picMkLst>
            <pc:docMk/>
            <pc:sldMk cId="758066595" sldId="296"/>
            <ac:picMk id="16" creationId="{B11F6390-9A7E-F6DE-72FE-AB6BD85A1AB3}"/>
          </ac:picMkLst>
        </pc:picChg>
      </pc:sldChg>
      <pc:sldChg chg="addSp delSp modSp mod">
        <pc:chgData name="PLANEACION" userId="d98372ff-809c-412f-bf7e-b69f66766c44" providerId="ADAL" clId="{C06B7798-E20C-43E9-96A8-F7081B6FB0F9}" dt="2024-12-05T04:10:27.468" v="2438"/>
        <pc:sldMkLst>
          <pc:docMk/>
          <pc:sldMk cId="16927530" sldId="297"/>
        </pc:sldMkLst>
        <pc:spChg chg="mod">
          <ac:chgData name="PLANEACION" userId="d98372ff-809c-412f-bf7e-b69f66766c44" providerId="ADAL" clId="{C06B7798-E20C-43E9-96A8-F7081B6FB0F9}" dt="2024-12-05T01:49:40.063" v="1163" actId="1076"/>
          <ac:spMkLst>
            <pc:docMk/>
            <pc:sldMk cId="16927530" sldId="297"/>
            <ac:spMk id="6" creationId="{3BBBF52B-633E-C099-F818-58FF314DC0B1}"/>
          </ac:spMkLst>
        </pc:spChg>
        <pc:spChg chg="mod">
          <ac:chgData name="PLANEACION" userId="d98372ff-809c-412f-bf7e-b69f66766c44" providerId="ADAL" clId="{C06B7798-E20C-43E9-96A8-F7081B6FB0F9}" dt="2024-12-05T01:50:01.417" v="1168" actId="1076"/>
          <ac:spMkLst>
            <pc:docMk/>
            <pc:sldMk cId="16927530" sldId="297"/>
            <ac:spMk id="7" creationId="{D41B4C6D-D102-6469-9807-37EB5F70ABB8}"/>
          </ac:spMkLst>
        </pc:spChg>
        <pc:spChg chg="add mod">
          <ac:chgData name="PLANEACION" userId="d98372ff-809c-412f-bf7e-b69f66766c44" providerId="ADAL" clId="{C06B7798-E20C-43E9-96A8-F7081B6FB0F9}" dt="2024-12-05T04:10:27.468" v="2438"/>
          <ac:spMkLst>
            <pc:docMk/>
            <pc:sldMk cId="16927530" sldId="297"/>
            <ac:spMk id="9" creationId="{DC69E7CE-46D8-DD5B-7E0D-BB2BCBCE9F06}"/>
          </ac:spMkLst>
        </pc:spChg>
        <pc:spChg chg="add mod">
          <ac:chgData name="PLANEACION" userId="d98372ff-809c-412f-bf7e-b69f66766c44" providerId="ADAL" clId="{C06B7798-E20C-43E9-96A8-F7081B6FB0F9}" dt="2024-12-05T01:49:46.910" v="1165" actId="404"/>
          <ac:spMkLst>
            <pc:docMk/>
            <pc:sldMk cId="16927530" sldId="297"/>
            <ac:spMk id="10" creationId="{7977131F-68E9-8097-931D-98F7E2407B02}"/>
          </ac:spMkLst>
        </pc:spChg>
        <pc:spChg chg="del mod">
          <ac:chgData name="PLANEACION" userId="d98372ff-809c-412f-bf7e-b69f66766c44" providerId="ADAL" clId="{C06B7798-E20C-43E9-96A8-F7081B6FB0F9}" dt="2024-12-05T01:37:09.486" v="1050" actId="478"/>
          <ac:spMkLst>
            <pc:docMk/>
            <pc:sldMk cId="16927530" sldId="297"/>
            <ac:spMk id="11" creationId="{2319B050-18C1-D5CA-FF65-4E2909263BED}"/>
          </ac:spMkLst>
        </pc:spChg>
        <pc:spChg chg="add mod">
          <ac:chgData name="PLANEACION" userId="d98372ff-809c-412f-bf7e-b69f66766c44" providerId="ADAL" clId="{C06B7798-E20C-43E9-96A8-F7081B6FB0F9}" dt="2024-12-05T01:49:56.173" v="1167" actId="404"/>
          <ac:spMkLst>
            <pc:docMk/>
            <pc:sldMk cId="16927530" sldId="297"/>
            <ac:spMk id="16" creationId="{EDF87F4B-CAD7-A8DB-AAE3-A01437034433}"/>
          </ac:spMkLst>
        </pc:spChg>
        <pc:spChg chg="del mod">
          <ac:chgData name="PLANEACION" userId="d98372ff-809c-412f-bf7e-b69f66766c44" providerId="ADAL" clId="{C06B7798-E20C-43E9-96A8-F7081B6FB0F9}" dt="2024-12-05T01:41:05.850" v="1059" actId="478"/>
          <ac:spMkLst>
            <pc:docMk/>
            <pc:sldMk cId="16927530" sldId="297"/>
            <ac:spMk id="22" creationId="{C27F9BDF-CCC8-07E7-6593-C9C61395FBFB}"/>
          </ac:spMkLst>
        </pc:spChg>
        <pc:spChg chg="del mod">
          <ac:chgData name="PLANEACION" userId="d98372ff-809c-412f-bf7e-b69f66766c44" providerId="ADAL" clId="{C06B7798-E20C-43E9-96A8-F7081B6FB0F9}" dt="2024-12-05T01:37:05.498" v="1049" actId="478"/>
          <ac:spMkLst>
            <pc:docMk/>
            <pc:sldMk cId="16927530" sldId="297"/>
            <ac:spMk id="24" creationId="{7E215554-DB9B-517E-94DC-9818565A2B0E}"/>
          </ac:spMkLst>
        </pc:spChg>
        <pc:picChg chg="add mod">
          <ac:chgData name="PLANEACION" userId="d98372ff-809c-412f-bf7e-b69f66766c44" providerId="ADAL" clId="{C06B7798-E20C-43E9-96A8-F7081B6FB0F9}" dt="2024-12-05T01:44:48.967" v="1139" actId="1076"/>
          <ac:picMkLst>
            <pc:docMk/>
            <pc:sldMk cId="16927530" sldId="297"/>
            <ac:picMk id="5" creationId="{6F19F585-ECAF-6A56-4814-DC681C874F10}"/>
          </ac:picMkLst>
        </pc:picChg>
        <pc:picChg chg="add mod">
          <ac:chgData name="PLANEACION" userId="d98372ff-809c-412f-bf7e-b69f66766c44" providerId="ADAL" clId="{C06B7798-E20C-43E9-96A8-F7081B6FB0F9}" dt="2024-12-05T01:44:57.856" v="1140" actId="1076"/>
          <ac:picMkLst>
            <pc:docMk/>
            <pc:sldMk cId="16927530" sldId="297"/>
            <ac:picMk id="8" creationId="{581B2A6B-E4D1-D6B2-D7E7-ED99712FF60A}"/>
          </ac:picMkLst>
        </pc:picChg>
        <pc:picChg chg="del">
          <ac:chgData name="PLANEACION" userId="d98372ff-809c-412f-bf7e-b69f66766c44" providerId="ADAL" clId="{C06B7798-E20C-43E9-96A8-F7081B6FB0F9}" dt="2024-12-05T01:45:37.645" v="1146" actId="478"/>
          <ac:picMkLst>
            <pc:docMk/>
            <pc:sldMk cId="16927530" sldId="297"/>
            <ac:picMk id="9" creationId="{E7EAED4D-703F-487D-A4D6-50791C93C750}"/>
          </ac:picMkLst>
        </pc:picChg>
        <pc:picChg chg="add mod">
          <ac:chgData name="PLANEACION" userId="d98372ff-809c-412f-bf7e-b69f66766c44" providerId="ADAL" clId="{C06B7798-E20C-43E9-96A8-F7081B6FB0F9}" dt="2024-12-05T04:10:27.468" v="2438"/>
          <ac:picMkLst>
            <pc:docMk/>
            <pc:sldMk cId="16927530" sldId="297"/>
            <ac:picMk id="11" creationId="{0B1A1E99-4D86-3229-756A-3DF87C11AE02}"/>
          </ac:picMkLst>
        </pc:picChg>
        <pc:picChg chg="mod ord">
          <ac:chgData name="PLANEACION" userId="d98372ff-809c-412f-bf7e-b69f66766c44" providerId="ADAL" clId="{C06B7798-E20C-43E9-96A8-F7081B6FB0F9}" dt="2024-12-05T01:45:29.232" v="1145" actId="14100"/>
          <ac:picMkLst>
            <pc:docMk/>
            <pc:sldMk cId="16927530" sldId="297"/>
            <ac:picMk id="12" creationId="{3C894D30-B515-46FC-BB50-F609FB6628E9}"/>
          </ac:picMkLst>
        </pc:picChg>
        <pc:picChg chg="del">
          <ac:chgData name="PLANEACION" userId="d98372ff-809c-412f-bf7e-b69f66766c44" providerId="ADAL" clId="{C06B7798-E20C-43E9-96A8-F7081B6FB0F9}" dt="2024-12-05T04:07:58.722" v="2420" actId="478"/>
          <ac:picMkLst>
            <pc:docMk/>
            <pc:sldMk cId="16927530" sldId="297"/>
            <ac:picMk id="13" creationId="{B919B70F-E0D2-4EE0-9621-7502017420C5}"/>
          </ac:picMkLst>
        </pc:picChg>
        <pc:picChg chg="mod">
          <ac:chgData name="PLANEACION" userId="d98372ff-809c-412f-bf7e-b69f66766c44" providerId="ADAL" clId="{C06B7798-E20C-43E9-96A8-F7081B6FB0F9}" dt="2024-12-05T01:44:44.025" v="1138" actId="1076"/>
          <ac:picMkLst>
            <pc:docMk/>
            <pc:sldMk cId="16927530" sldId="297"/>
            <ac:picMk id="15" creationId="{F99504CC-33AC-04D1-E323-8D61BAC244B6}"/>
          </ac:picMkLst>
        </pc:picChg>
        <pc:picChg chg="mod">
          <ac:chgData name="PLANEACION" userId="d98372ff-809c-412f-bf7e-b69f66766c44" providerId="ADAL" clId="{C06B7798-E20C-43E9-96A8-F7081B6FB0F9}" dt="2024-12-05T01:44:35.499" v="1137" actId="1076"/>
          <ac:picMkLst>
            <pc:docMk/>
            <pc:sldMk cId="16927530" sldId="297"/>
            <ac:picMk id="20" creationId="{AE5069B6-EC59-5D67-634E-9D90C71CB9F4}"/>
          </ac:picMkLst>
        </pc:picChg>
      </pc:sldChg>
      <pc:sldChg chg="addSp delSp modSp mod">
        <pc:chgData name="PLANEACION" userId="d98372ff-809c-412f-bf7e-b69f66766c44" providerId="ADAL" clId="{C06B7798-E20C-43E9-96A8-F7081B6FB0F9}" dt="2024-12-05T04:13:21.918" v="2464" actId="255"/>
        <pc:sldMkLst>
          <pc:docMk/>
          <pc:sldMk cId="3378651644" sldId="298"/>
        </pc:sldMkLst>
        <pc:spChg chg="mod">
          <ac:chgData name="PLANEACION" userId="d98372ff-809c-412f-bf7e-b69f66766c44" providerId="ADAL" clId="{C06B7798-E20C-43E9-96A8-F7081B6FB0F9}" dt="2024-12-05T02:24:53.153" v="1419" actId="1076"/>
          <ac:spMkLst>
            <pc:docMk/>
            <pc:sldMk cId="3378651644" sldId="298"/>
            <ac:spMk id="6" creationId="{3BBBF52B-633E-C099-F818-58FF314DC0B1}"/>
          </ac:spMkLst>
        </pc:spChg>
        <pc:spChg chg="add mod">
          <ac:chgData name="PLANEACION" userId="d98372ff-809c-412f-bf7e-b69f66766c44" providerId="ADAL" clId="{C06B7798-E20C-43E9-96A8-F7081B6FB0F9}" dt="2024-12-05T04:13:21.918" v="2464" actId="255"/>
          <ac:spMkLst>
            <pc:docMk/>
            <pc:sldMk cId="3378651644" sldId="298"/>
            <ac:spMk id="8" creationId="{610A4A55-C4D2-33DA-EF6D-7AA544336EA9}"/>
          </ac:spMkLst>
        </pc:spChg>
        <pc:spChg chg="mod">
          <ac:chgData name="PLANEACION" userId="d98372ff-809c-412f-bf7e-b69f66766c44" providerId="ADAL" clId="{C06B7798-E20C-43E9-96A8-F7081B6FB0F9}" dt="2024-12-05T02:25:24.143" v="1429" actId="1076"/>
          <ac:spMkLst>
            <pc:docMk/>
            <pc:sldMk cId="3378651644" sldId="298"/>
            <ac:spMk id="22" creationId="{C27F9BDF-CCC8-07E7-6593-C9C61395FBFB}"/>
          </ac:spMkLst>
        </pc:spChg>
        <pc:spChg chg="mod">
          <ac:chgData name="PLANEACION" userId="d98372ff-809c-412f-bf7e-b69f66766c44" providerId="ADAL" clId="{C06B7798-E20C-43E9-96A8-F7081B6FB0F9}" dt="2024-12-05T02:25:58.918" v="1434" actId="1076"/>
          <ac:spMkLst>
            <pc:docMk/>
            <pc:sldMk cId="3378651644" sldId="298"/>
            <ac:spMk id="24" creationId="{7E215554-DB9B-517E-94DC-9818565A2B0E}"/>
          </ac:spMkLst>
        </pc:spChg>
        <pc:picChg chg="mod">
          <ac:chgData name="PLANEACION" userId="d98372ff-809c-412f-bf7e-b69f66766c44" providerId="ADAL" clId="{C06B7798-E20C-43E9-96A8-F7081B6FB0F9}" dt="2024-12-05T02:25:20.802" v="1428" actId="14100"/>
          <ac:picMkLst>
            <pc:docMk/>
            <pc:sldMk cId="3378651644" sldId="298"/>
            <ac:picMk id="5" creationId="{DF27C82E-383D-934F-2663-90A57D14CF5E}"/>
          </ac:picMkLst>
        </pc:picChg>
        <pc:picChg chg="add mod">
          <ac:chgData name="PLANEACION" userId="d98372ff-809c-412f-bf7e-b69f66766c44" providerId="ADAL" clId="{C06B7798-E20C-43E9-96A8-F7081B6FB0F9}" dt="2024-12-05T04:10:42.861" v="2440" actId="1076"/>
          <ac:picMkLst>
            <pc:docMk/>
            <pc:sldMk cId="3378651644" sldId="298"/>
            <ac:picMk id="7" creationId="{4099FBC4-FE63-7765-B7A8-8BCB9CBD1A91}"/>
          </ac:picMkLst>
        </pc:picChg>
        <pc:picChg chg="del mod">
          <ac:chgData name="PLANEACION" userId="d98372ff-809c-412f-bf7e-b69f66766c44" providerId="ADAL" clId="{C06B7798-E20C-43E9-96A8-F7081B6FB0F9}" dt="2024-12-05T04:07:25.674" v="2418" actId="478"/>
          <ac:picMkLst>
            <pc:docMk/>
            <pc:sldMk cId="3378651644" sldId="298"/>
            <ac:picMk id="9" creationId="{E7EAED4D-703F-487D-A4D6-50791C93C750}"/>
          </ac:picMkLst>
        </pc:picChg>
        <pc:picChg chg="add mod">
          <ac:chgData name="PLANEACION" userId="d98372ff-809c-412f-bf7e-b69f66766c44" providerId="ADAL" clId="{C06B7798-E20C-43E9-96A8-F7081B6FB0F9}" dt="2024-12-05T04:12:45.512" v="2462" actId="1076"/>
          <ac:picMkLst>
            <pc:docMk/>
            <pc:sldMk cId="3378651644" sldId="298"/>
            <ac:picMk id="10" creationId="{1DB11598-6433-8F40-0F72-7D2C48C6E7A9}"/>
          </ac:picMkLst>
        </pc:picChg>
        <pc:picChg chg="del">
          <ac:chgData name="PLANEACION" userId="d98372ff-809c-412f-bf7e-b69f66766c44" providerId="ADAL" clId="{C06B7798-E20C-43E9-96A8-F7081B6FB0F9}" dt="2024-12-05T04:08:08.157" v="2421" actId="478"/>
          <ac:picMkLst>
            <pc:docMk/>
            <pc:sldMk cId="3378651644" sldId="298"/>
            <ac:picMk id="13" creationId="{B919B70F-E0D2-4EE0-9621-7502017420C5}"/>
          </ac:picMkLst>
        </pc:picChg>
        <pc:picChg chg="mod modCrop">
          <ac:chgData name="PLANEACION" userId="d98372ff-809c-412f-bf7e-b69f66766c44" providerId="ADAL" clId="{C06B7798-E20C-43E9-96A8-F7081B6FB0F9}" dt="2024-12-05T02:25:43.453" v="1432" actId="732"/>
          <ac:picMkLst>
            <pc:docMk/>
            <pc:sldMk cId="3378651644" sldId="298"/>
            <ac:picMk id="16" creationId="{F2C3D4AE-C96D-51B1-CC98-5056B8A08664}"/>
          </ac:picMkLst>
        </pc:picChg>
      </pc:sldChg>
      <pc:sldChg chg="addSp delSp modSp mod">
        <pc:chgData name="PLANEACION" userId="d98372ff-809c-412f-bf7e-b69f66766c44" providerId="ADAL" clId="{C06B7798-E20C-43E9-96A8-F7081B6FB0F9}" dt="2024-12-05T04:14:12.097" v="2470" actId="14100"/>
        <pc:sldMkLst>
          <pc:docMk/>
          <pc:sldMk cId="268262933" sldId="299"/>
        </pc:sldMkLst>
        <pc:spChg chg="add mod">
          <ac:chgData name="PLANEACION" userId="d98372ff-809c-412f-bf7e-b69f66766c44" providerId="ADAL" clId="{C06B7798-E20C-43E9-96A8-F7081B6FB0F9}" dt="2024-12-05T04:13:41.759" v="2465"/>
          <ac:spMkLst>
            <pc:docMk/>
            <pc:sldMk cId="268262933" sldId="299"/>
            <ac:spMk id="5" creationId="{6A8EAFA7-D600-72F3-44AC-5D30C86678D2}"/>
          </ac:spMkLst>
        </pc:spChg>
        <pc:spChg chg="mod">
          <ac:chgData name="PLANEACION" userId="d98372ff-809c-412f-bf7e-b69f66766c44" providerId="ADAL" clId="{C06B7798-E20C-43E9-96A8-F7081B6FB0F9}" dt="2024-12-05T02:36:53.753" v="1449" actId="14100"/>
          <ac:spMkLst>
            <pc:docMk/>
            <pc:sldMk cId="268262933" sldId="299"/>
            <ac:spMk id="6" creationId="{3BBBF52B-633E-C099-F818-58FF314DC0B1}"/>
          </ac:spMkLst>
        </pc:spChg>
        <pc:spChg chg="mod">
          <ac:chgData name="PLANEACION" userId="d98372ff-809c-412f-bf7e-b69f66766c44" providerId="ADAL" clId="{C06B7798-E20C-43E9-96A8-F7081B6FB0F9}" dt="2024-12-05T02:37:26.601" v="1454" actId="20577"/>
          <ac:spMkLst>
            <pc:docMk/>
            <pc:sldMk cId="268262933" sldId="299"/>
            <ac:spMk id="22" creationId="{C27F9BDF-CCC8-07E7-6593-C9C61395FBFB}"/>
          </ac:spMkLst>
        </pc:spChg>
        <pc:spChg chg="del">
          <ac:chgData name="PLANEACION" userId="d98372ff-809c-412f-bf7e-b69f66766c44" providerId="ADAL" clId="{C06B7798-E20C-43E9-96A8-F7081B6FB0F9}" dt="2024-12-05T02:36:23.425" v="1441" actId="478"/>
          <ac:spMkLst>
            <pc:docMk/>
            <pc:sldMk cId="268262933" sldId="299"/>
            <ac:spMk id="24" creationId="{7E215554-DB9B-517E-94DC-9818565A2B0E}"/>
          </ac:spMkLst>
        </pc:spChg>
        <pc:picChg chg="mod">
          <ac:chgData name="PLANEACION" userId="d98372ff-809c-412f-bf7e-b69f66766c44" providerId="ADAL" clId="{C06B7798-E20C-43E9-96A8-F7081B6FB0F9}" dt="2024-12-05T04:14:00.444" v="2469" actId="1076"/>
          <ac:picMkLst>
            <pc:docMk/>
            <pc:sldMk cId="268262933" sldId="299"/>
            <ac:picMk id="7" creationId="{BB5699A5-0418-613F-0B74-5474078A1379}"/>
          </ac:picMkLst>
        </pc:picChg>
        <pc:picChg chg="mod">
          <ac:chgData name="PLANEACION" userId="d98372ff-809c-412f-bf7e-b69f66766c44" providerId="ADAL" clId="{C06B7798-E20C-43E9-96A8-F7081B6FB0F9}" dt="2024-12-05T04:14:12.097" v="2470" actId="14100"/>
          <ac:picMkLst>
            <pc:docMk/>
            <pc:sldMk cId="268262933" sldId="299"/>
            <ac:picMk id="8" creationId="{D06504E6-43DA-A863-2F8B-26935FB1D800}"/>
          </ac:picMkLst>
        </pc:picChg>
        <pc:picChg chg="mod">
          <ac:chgData name="PLANEACION" userId="d98372ff-809c-412f-bf7e-b69f66766c44" providerId="ADAL" clId="{C06B7798-E20C-43E9-96A8-F7081B6FB0F9}" dt="2024-12-05T04:13:48.105" v="2466" actId="1076"/>
          <ac:picMkLst>
            <pc:docMk/>
            <pc:sldMk cId="268262933" sldId="299"/>
            <ac:picMk id="9" creationId="{E7EAED4D-703F-487D-A4D6-50791C93C750}"/>
          </ac:picMkLst>
        </pc:picChg>
        <pc:picChg chg="add mod">
          <ac:chgData name="PLANEACION" userId="d98372ff-809c-412f-bf7e-b69f66766c44" providerId="ADAL" clId="{C06B7798-E20C-43E9-96A8-F7081B6FB0F9}" dt="2024-12-05T04:13:41.759" v="2465"/>
          <ac:picMkLst>
            <pc:docMk/>
            <pc:sldMk cId="268262933" sldId="299"/>
            <ac:picMk id="10" creationId="{22402C54-1B5B-599D-8179-43D61ED06284}"/>
          </ac:picMkLst>
        </pc:picChg>
        <pc:picChg chg="del">
          <ac:chgData name="PLANEACION" userId="d98372ff-809c-412f-bf7e-b69f66766c44" providerId="ADAL" clId="{C06B7798-E20C-43E9-96A8-F7081B6FB0F9}" dt="2024-12-05T02:36:50.141" v="1448" actId="478"/>
          <ac:picMkLst>
            <pc:docMk/>
            <pc:sldMk cId="268262933" sldId="299"/>
            <ac:picMk id="13" creationId="{B919B70F-E0D2-4EE0-9621-7502017420C5}"/>
          </ac:picMkLst>
        </pc:picChg>
      </pc:sldChg>
      <pc:sldChg chg="delSp mod">
        <pc:chgData name="PLANEACION" userId="d98372ff-809c-412f-bf7e-b69f66766c44" providerId="ADAL" clId="{C06B7798-E20C-43E9-96A8-F7081B6FB0F9}" dt="2024-12-05T04:08:16.034" v="2422" actId="478"/>
        <pc:sldMkLst>
          <pc:docMk/>
          <pc:sldMk cId="2428078214" sldId="300"/>
        </pc:sldMkLst>
        <pc:picChg chg="del">
          <ac:chgData name="PLANEACION" userId="d98372ff-809c-412f-bf7e-b69f66766c44" providerId="ADAL" clId="{C06B7798-E20C-43E9-96A8-F7081B6FB0F9}" dt="2024-12-05T04:08:16.034" v="2422" actId="478"/>
          <ac:picMkLst>
            <pc:docMk/>
            <pc:sldMk cId="2428078214" sldId="300"/>
            <ac:picMk id="13" creationId="{B919B70F-E0D2-4EE0-9621-7502017420C5}"/>
          </ac:picMkLst>
        </pc:picChg>
      </pc:sldChg>
      <pc:sldChg chg="del">
        <pc:chgData name="PLANEACION" userId="d98372ff-809c-412f-bf7e-b69f66766c44" providerId="ADAL" clId="{C06B7798-E20C-43E9-96A8-F7081B6FB0F9}" dt="2024-12-05T02:34:59.936" v="1435" actId="47"/>
        <pc:sldMkLst>
          <pc:docMk/>
          <pc:sldMk cId="3065461904" sldId="301"/>
        </pc:sldMkLst>
      </pc:sldChg>
      <pc:sldChg chg="delSp mod">
        <pc:chgData name="PLANEACION" userId="d98372ff-809c-412f-bf7e-b69f66766c44" providerId="ADAL" clId="{C06B7798-E20C-43E9-96A8-F7081B6FB0F9}" dt="2024-12-05T04:08:24.069" v="2423" actId="478"/>
        <pc:sldMkLst>
          <pc:docMk/>
          <pc:sldMk cId="3784129910" sldId="302"/>
        </pc:sldMkLst>
        <pc:picChg chg="del">
          <ac:chgData name="PLANEACION" userId="d98372ff-809c-412f-bf7e-b69f66766c44" providerId="ADAL" clId="{C06B7798-E20C-43E9-96A8-F7081B6FB0F9}" dt="2024-12-05T04:08:24.069" v="2423" actId="478"/>
          <ac:picMkLst>
            <pc:docMk/>
            <pc:sldMk cId="3784129910" sldId="302"/>
            <ac:picMk id="13" creationId="{B919B70F-E0D2-4EE0-9621-7502017420C5}"/>
          </ac:picMkLst>
        </pc:picChg>
      </pc:sldChg>
      <pc:sldChg chg="addSp delSp modSp mod">
        <pc:chgData name="PLANEACION" userId="d98372ff-809c-412f-bf7e-b69f66766c44" providerId="ADAL" clId="{C06B7798-E20C-43E9-96A8-F7081B6FB0F9}" dt="2024-12-05T04:05:03.720" v="2398"/>
        <pc:sldMkLst>
          <pc:docMk/>
          <pc:sldMk cId="367903529" sldId="303"/>
        </pc:sldMkLst>
        <pc:spChg chg="add mod">
          <ac:chgData name="PLANEACION" userId="d98372ff-809c-412f-bf7e-b69f66766c44" providerId="ADAL" clId="{C06B7798-E20C-43E9-96A8-F7081B6FB0F9}" dt="2024-12-04T22:50:31.925" v="490"/>
          <ac:spMkLst>
            <pc:docMk/>
            <pc:sldMk cId="367903529" sldId="303"/>
            <ac:spMk id="7" creationId="{2D48446C-365C-8057-06F0-2B2131CB1A1A}"/>
          </ac:spMkLst>
        </pc:spChg>
        <pc:picChg chg="add mod">
          <ac:chgData name="PLANEACION" userId="d98372ff-809c-412f-bf7e-b69f66766c44" providerId="ADAL" clId="{C06B7798-E20C-43E9-96A8-F7081B6FB0F9}" dt="2024-12-05T04:05:03.720" v="2398"/>
          <ac:picMkLst>
            <pc:docMk/>
            <pc:sldMk cId="367903529" sldId="303"/>
            <ac:picMk id="8" creationId="{7BF0E3B8-FD75-2788-B206-ADB42E439D23}"/>
          </ac:picMkLst>
        </pc:picChg>
        <pc:picChg chg="add del mod">
          <ac:chgData name="PLANEACION" userId="d98372ff-809c-412f-bf7e-b69f66766c44" providerId="ADAL" clId="{C06B7798-E20C-43E9-96A8-F7081B6FB0F9}" dt="2024-12-05T01:58:35.194" v="1190" actId="478"/>
          <ac:picMkLst>
            <pc:docMk/>
            <pc:sldMk cId="367903529" sldId="303"/>
            <ac:picMk id="8" creationId="{DB3E00A0-AB07-C962-D234-13BC0F0482AF}"/>
          </ac:picMkLst>
        </pc:picChg>
        <pc:picChg chg="add mod">
          <ac:chgData name="PLANEACION" userId="d98372ff-809c-412f-bf7e-b69f66766c44" providerId="ADAL" clId="{C06B7798-E20C-43E9-96A8-F7081B6FB0F9}" dt="2024-12-05T01:59:47.744" v="1200"/>
          <ac:picMkLst>
            <pc:docMk/>
            <pc:sldMk cId="367903529" sldId="303"/>
            <ac:picMk id="10" creationId="{A1663190-91E3-5C03-4757-11480A807B43}"/>
          </ac:picMkLst>
        </pc:picChg>
        <pc:picChg chg="del">
          <ac:chgData name="PLANEACION" userId="d98372ff-809c-412f-bf7e-b69f66766c44" providerId="ADAL" clId="{C06B7798-E20C-43E9-96A8-F7081B6FB0F9}" dt="2024-12-05T01:58:42.057" v="1193" actId="478"/>
          <ac:picMkLst>
            <pc:docMk/>
            <pc:sldMk cId="367903529" sldId="303"/>
            <ac:picMk id="13" creationId="{B919B70F-E0D2-4EE0-9621-7502017420C5}"/>
          </ac:picMkLst>
        </pc:picChg>
        <pc:picChg chg="add del">
          <ac:chgData name="PLANEACION" userId="d98372ff-809c-412f-bf7e-b69f66766c44" providerId="ADAL" clId="{C06B7798-E20C-43E9-96A8-F7081B6FB0F9}" dt="2024-12-05T01:58:39.700" v="1192" actId="478"/>
          <ac:picMkLst>
            <pc:docMk/>
            <pc:sldMk cId="367903529" sldId="303"/>
            <ac:picMk id="17" creationId="{C70C5C29-ACD4-79A7-1781-539472849C22}"/>
          </ac:picMkLst>
        </pc:picChg>
      </pc:sldChg>
      <pc:sldChg chg="addSp delSp modSp mod">
        <pc:chgData name="PLANEACION" userId="d98372ff-809c-412f-bf7e-b69f66766c44" providerId="ADAL" clId="{C06B7798-E20C-43E9-96A8-F7081B6FB0F9}" dt="2024-12-05T04:14:59.916" v="2473"/>
        <pc:sldMkLst>
          <pc:docMk/>
          <pc:sldMk cId="3168632090" sldId="305"/>
        </pc:sldMkLst>
        <pc:spChg chg="mod">
          <ac:chgData name="PLANEACION" userId="d98372ff-809c-412f-bf7e-b69f66766c44" providerId="ADAL" clId="{C06B7798-E20C-43E9-96A8-F7081B6FB0F9}" dt="2024-12-05T02:59:54.699" v="1721" actId="20577"/>
          <ac:spMkLst>
            <pc:docMk/>
            <pc:sldMk cId="3168632090" sldId="305"/>
            <ac:spMk id="5" creationId="{A54A4965-48CC-C275-737B-48AA80CB5CB0}"/>
          </ac:spMkLst>
        </pc:spChg>
        <pc:spChg chg="add mod">
          <ac:chgData name="PLANEACION" userId="d98372ff-809c-412f-bf7e-b69f66766c44" providerId="ADAL" clId="{C06B7798-E20C-43E9-96A8-F7081B6FB0F9}" dt="2024-12-05T02:58:06.579" v="1692" actId="2711"/>
          <ac:spMkLst>
            <pc:docMk/>
            <pc:sldMk cId="3168632090" sldId="305"/>
            <ac:spMk id="6" creationId="{6D463C3E-D5FE-7F69-6403-E6CC64F707A3}"/>
          </ac:spMkLst>
        </pc:spChg>
        <pc:spChg chg="del">
          <ac:chgData name="PLANEACION" userId="d98372ff-809c-412f-bf7e-b69f66766c44" providerId="ADAL" clId="{C06B7798-E20C-43E9-96A8-F7081B6FB0F9}" dt="2024-12-05T02:47:11.477" v="1509" actId="478"/>
          <ac:spMkLst>
            <pc:docMk/>
            <pc:sldMk cId="3168632090" sldId="305"/>
            <ac:spMk id="7" creationId="{5E777B2D-8AE1-32CE-B61D-D16521ED1B43}"/>
          </ac:spMkLst>
        </pc:spChg>
        <pc:spChg chg="add del mod">
          <ac:chgData name="PLANEACION" userId="d98372ff-809c-412f-bf7e-b69f66766c44" providerId="ADAL" clId="{C06B7798-E20C-43E9-96A8-F7081B6FB0F9}" dt="2024-12-05T02:55:37.835" v="1669" actId="478"/>
          <ac:spMkLst>
            <pc:docMk/>
            <pc:sldMk cId="3168632090" sldId="305"/>
            <ac:spMk id="8" creationId="{EE93BB30-04DE-463C-F74C-FA7B93F50961}"/>
          </ac:spMkLst>
        </pc:spChg>
        <pc:spChg chg="mod">
          <ac:chgData name="PLANEACION" userId="d98372ff-809c-412f-bf7e-b69f66766c44" providerId="ADAL" clId="{C06B7798-E20C-43E9-96A8-F7081B6FB0F9}" dt="2024-12-05T02:56:27.353" v="1680" actId="1076"/>
          <ac:spMkLst>
            <pc:docMk/>
            <pc:sldMk cId="3168632090" sldId="305"/>
            <ac:spMk id="9" creationId="{DA7F06AC-4423-8ABA-7D77-3DC26466EF63}"/>
          </ac:spMkLst>
        </pc:spChg>
        <pc:spChg chg="add mod">
          <ac:chgData name="PLANEACION" userId="d98372ff-809c-412f-bf7e-b69f66766c44" providerId="ADAL" clId="{C06B7798-E20C-43E9-96A8-F7081B6FB0F9}" dt="2024-12-05T02:56:21.513" v="1679" actId="20577"/>
          <ac:spMkLst>
            <pc:docMk/>
            <pc:sldMk cId="3168632090" sldId="305"/>
            <ac:spMk id="10" creationId="{C237C0E1-EE7C-013E-0CAA-F69312500575}"/>
          </ac:spMkLst>
        </pc:spChg>
        <pc:picChg chg="add mod">
          <ac:chgData name="PLANEACION" userId="d98372ff-809c-412f-bf7e-b69f66766c44" providerId="ADAL" clId="{C06B7798-E20C-43E9-96A8-F7081B6FB0F9}" dt="2024-12-05T04:14:59.916" v="2473"/>
          <ac:picMkLst>
            <pc:docMk/>
            <pc:sldMk cId="3168632090" sldId="305"/>
            <ac:picMk id="4" creationId="{9E8B5577-858A-2B09-1FAB-6B5F992A583B}"/>
          </ac:picMkLst>
        </pc:picChg>
        <pc:picChg chg="add mod">
          <ac:chgData name="PLANEACION" userId="d98372ff-809c-412f-bf7e-b69f66766c44" providerId="ADAL" clId="{C06B7798-E20C-43E9-96A8-F7081B6FB0F9}" dt="2024-12-05T02:57:45.468" v="1691" actId="1076"/>
          <ac:picMkLst>
            <pc:docMk/>
            <pc:sldMk cId="3168632090" sldId="305"/>
            <ac:picMk id="11" creationId="{87211023-3D16-42E6-9400-D777D26F07E2}"/>
          </ac:picMkLst>
        </pc:picChg>
        <pc:picChg chg="del">
          <ac:chgData name="PLANEACION" userId="d98372ff-809c-412f-bf7e-b69f66766c44" providerId="ADAL" clId="{C06B7798-E20C-43E9-96A8-F7081B6FB0F9}" dt="2024-12-05T02:55:02.559" v="1658" actId="478"/>
          <ac:picMkLst>
            <pc:docMk/>
            <pc:sldMk cId="3168632090" sldId="305"/>
            <ac:picMk id="13" creationId="{B919B70F-E0D2-4EE0-9621-7502017420C5}"/>
          </ac:picMkLst>
        </pc:picChg>
      </pc:sldChg>
      <pc:sldChg chg="delSp del mod">
        <pc:chgData name="PLANEACION" userId="d98372ff-809c-412f-bf7e-b69f66766c44" providerId="ADAL" clId="{C06B7798-E20C-43E9-96A8-F7081B6FB0F9}" dt="2024-12-05T02:48:32.828" v="1517" actId="47"/>
        <pc:sldMkLst>
          <pc:docMk/>
          <pc:sldMk cId="1867430136" sldId="306"/>
        </pc:sldMkLst>
        <pc:graphicFrameChg chg="del">
          <ac:chgData name="PLANEACION" userId="d98372ff-809c-412f-bf7e-b69f66766c44" providerId="ADAL" clId="{C06B7798-E20C-43E9-96A8-F7081B6FB0F9}" dt="2024-12-05T02:48:28.136" v="1516" actId="478"/>
          <ac:graphicFrameMkLst>
            <pc:docMk/>
            <pc:sldMk cId="1867430136" sldId="306"/>
            <ac:graphicFrameMk id="6" creationId="{41167EFC-1DFE-2137-2F7D-935691AFA76C}"/>
          </ac:graphicFrameMkLst>
        </pc:graphicFrameChg>
      </pc:sldChg>
      <pc:sldChg chg="addSp delSp modSp mod">
        <pc:chgData name="PLANEACION" userId="d98372ff-809c-412f-bf7e-b69f66766c44" providerId="ADAL" clId="{C06B7798-E20C-43E9-96A8-F7081B6FB0F9}" dt="2024-12-05T04:15:04.049" v="2474"/>
        <pc:sldMkLst>
          <pc:docMk/>
          <pc:sldMk cId="2833031249" sldId="307"/>
        </pc:sldMkLst>
        <pc:spChg chg="add mod">
          <ac:chgData name="PLANEACION" userId="d98372ff-809c-412f-bf7e-b69f66766c44" providerId="ADAL" clId="{C06B7798-E20C-43E9-96A8-F7081B6FB0F9}" dt="2024-12-05T03:10:43.604" v="1779" actId="1076"/>
          <ac:spMkLst>
            <pc:docMk/>
            <pc:sldMk cId="2833031249" sldId="307"/>
            <ac:spMk id="4" creationId="{1A1CBE2C-4542-0185-1E5A-D5FACB22C00C}"/>
          </ac:spMkLst>
        </pc:spChg>
        <pc:spChg chg="mod">
          <ac:chgData name="PLANEACION" userId="d98372ff-809c-412f-bf7e-b69f66766c44" providerId="ADAL" clId="{C06B7798-E20C-43E9-96A8-F7081B6FB0F9}" dt="2024-12-05T03:00:01.985" v="1723" actId="20577"/>
          <ac:spMkLst>
            <pc:docMk/>
            <pc:sldMk cId="2833031249" sldId="307"/>
            <ac:spMk id="5" creationId="{A54A4965-48CC-C275-737B-48AA80CB5CB0}"/>
          </ac:spMkLst>
        </pc:spChg>
        <pc:spChg chg="add del mod">
          <ac:chgData name="PLANEACION" userId="d98372ff-809c-412f-bf7e-b69f66766c44" providerId="ADAL" clId="{C06B7798-E20C-43E9-96A8-F7081B6FB0F9}" dt="2024-12-05T02:52:40.254" v="1554"/>
          <ac:spMkLst>
            <pc:docMk/>
            <pc:sldMk cId="2833031249" sldId="307"/>
            <ac:spMk id="6" creationId="{ED2AC884-655B-4752-551A-8E857CD9821C}"/>
          </ac:spMkLst>
        </pc:spChg>
        <pc:spChg chg="add del">
          <ac:chgData name="PLANEACION" userId="d98372ff-809c-412f-bf7e-b69f66766c44" providerId="ADAL" clId="{C06B7798-E20C-43E9-96A8-F7081B6FB0F9}" dt="2024-12-05T03:03:31.178" v="1733"/>
          <ac:spMkLst>
            <pc:docMk/>
            <pc:sldMk cId="2833031249" sldId="307"/>
            <ac:spMk id="7" creationId="{17D125A0-D871-74DF-234B-ACE0BB8F7703}"/>
          </ac:spMkLst>
        </pc:spChg>
        <pc:spChg chg="mod">
          <ac:chgData name="PLANEACION" userId="d98372ff-809c-412f-bf7e-b69f66766c44" providerId="ADAL" clId="{C06B7798-E20C-43E9-96A8-F7081B6FB0F9}" dt="2024-12-05T03:10:34.701" v="1778" actId="20577"/>
          <ac:spMkLst>
            <pc:docMk/>
            <pc:sldMk cId="2833031249" sldId="307"/>
            <ac:spMk id="9" creationId="{D88C5FBC-80C4-6E7A-2955-1077DE8B7F08}"/>
          </ac:spMkLst>
        </pc:spChg>
        <pc:graphicFrameChg chg="del mod modGraphic">
          <ac:chgData name="PLANEACION" userId="d98372ff-809c-412f-bf7e-b69f66766c44" providerId="ADAL" clId="{C06B7798-E20C-43E9-96A8-F7081B6FB0F9}" dt="2024-12-05T03:10:05.891" v="1743" actId="478"/>
          <ac:graphicFrameMkLst>
            <pc:docMk/>
            <pc:sldMk cId="2833031249" sldId="307"/>
            <ac:graphicFrameMk id="10" creationId="{FA378E8E-98B4-7D02-2B2E-D5B7C9062C38}"/>
          </ac:graphicFrameMkLst>
        </pc:graphicFrameChg>
        <pc:graphicFrameChg chg="add mod">
          <ac:chgData name="PLANEACION" userId="d98372ff-809c-412f-bf7e-b69f66766c44" providerId="ADAL" clId="{C06B7798-E20C-43E9-96A8-F7081B6FB0F9}" dt="2024-12-05T03:11:17.503" v="1790"/>
          <ac:graphicFrameMkLst>
            <pc:docMk/>
            <pc:sldMk cId="2833031249" sldId="307"/>
            <ac:graphicFrameMk id="11" creationId="{04621623-AB3A-3291-8798-A2E5D79FBB1F}"/>
          </ac:graphicFrameMkLst>
        </pc:graphicFrameChg>
        <pc:picChg chg="add mod">
          <ac:chgData name="PLANEACION" userId="d98372ff-809c-412f-bf7e-b69f66766c44" providerId="ADAL" clId="{C06B7798-E20C-43E9-96A8-F7081B6FB0F9}" dt="2024-12-05T04:15:04.049" v="2474"/>
          <ac:picMkLst>
            <pc:docMk/>
            <pc:sldMk cId="2833031249" sldId="307"/>
            <ac:picMk id="6" creationId="{8FC183D3-0448-E7DD-D6CC-CA06B24929D6}"/>
          </ac:picMkLst>
        </pc:picChg>
        <pc:picChg chg="add del mod">
          <ac:chgData name="PLANEACION" userId="d98372ff-809c-412f-bf7e-b69f66766c44" providerId="ADAL" clId="{C06B7798-E20C-43E9-96A8-F7081B6FB0F9}" dt="2024-12-05T03:04:26.436" v="1742" actId="478"/>
          <ac:picMkLst>
            <pc:docMk/>
            <pc:sldMk cId="2833031249" sldId="307"/>
            <ac:picMk id="8" creationId="{1D1CD6EC-0449-584F-B1C3-080E327B9988}"/>
          </ac:picMkLst>
        </pc:picChg>
        <pc:picChg chg="del">
          <ac:chgData name="PLANEACION" userId="d98372ff-809c-412f-bf7e-b69f66766c44" providerId="ADAL" clId="{C06B7798-E20C-43E9-96A8-F7081B6FB0F9}" dt="2024-12-05T03:04:05.694" v="1739" actId="478"/>
          <ac:picMkLst>
            <pc:docMk/>
            <pc:sldMk cId="2833031249" sldId="307"/>
            <ac:picMk id="13" creationId="{B919B70F-E0D2-4EE0-9621-7502017420C5}"/>
          </ac:picMkLst>
        </pc:picChg>
      </pc:sldChg>
      <pc:sldChg chg="addSp delSp modSp mod">
        <pc:chgData name="PLANEACION" userId="d98372ff-809c-412f-bf7e-b69f66766c44" providerId="ADAL" clId="{C06B7798-E20C-43E9-96A8-F7081B6FB0F9}" dt="2024-12-05T04:15:11.842" v="2476"/>
        <pc:sldMkLst>
          <pc:docMk/>
          <pc:sldMk cId="3015696758" sldId="308"/>
        </pc:sldMkLst>
        <pc:spChg chg="mod">
          <ac:chgData name="PLANEACION" userId="d98372ff-809c-412f-bf7e-b69f66766c44" providerId="ADAL" clId="{C06B7798-E20C-43E9-96A8-F7081B6FB0F9}" dt="2024-12-05T03:22:03.112" v="1941" actId="1076"/>
          <ac:spMkLst>
            <pc:docMk/>
            <pc:sldMk cId="3015696758" sldId="308"/>
            <ac:spMk id="4" creationId="{8ED74086-F897-43D7-6D59-B96B9CB278AC}"/>
          </ac:spMkLst>
        </pc:spChg>
        <pc:spChg chg="add mod">
          <ac:chgData name="PLANEACION" userId="d98372ff-809c-412f-bf7e-b69f66766c44" providerId="ADAL" clId="{C06B7798-E20C-43E9-96A8-F7081B6FB0F9}" dt="2024-12-05T03:21:35.532" v="1874" actId="207"/>
          <ac:spMkLst>
            <pc:docMk/>
            <pc:sldMk cId="3015696758" sldId="308"/>
            <ac:spMk id="7" creationId="{2447CE7B-735C-F578-8E0D-6387C3F84BD7}"/>
          </ac:spMkLst>
        </pc:spChg>
        <pc:graphicFrameChg chg="add mod">
          <ac:chgData name="PLANEACION" userId="d98372ff-809c-412f-bf7e-b69f66766c44" providerId="ADAL" clId="{C06B7798-E20C-43E9-96A8-F7081B6FB0F9}" dt="2024-12-05T03:22:17.516" v="1942" actId="14861"/>
          <ac:graphicFrameMkLst>
            <pc:docMk/>
            <pc:sldMk cId="3015696758" sldId="308"/>
            <ac:graphicFrameMk id="6" creationId="{92F2C472-AA0B-F63F-CC7F-AC28D83EF7BA}"/>
          </ac:graphicFrameMkLst>
        </pc:graphicFrameChg>
        <pc:graphicFrameChg chg="mod modGraphic">
          <ac:chgData name="PLANEACION" userId="d98372ff-809c-412f-bf7e-b69f66766c44" providerId="ADAL" clId="{C06B7798-E20C-43E9-96A8-F7081B6FB0F9}" dt="2024-12-05T03:20:14.066" v="1844" actId="14100"/>
          <ac:graphicFrameMkLst>
            <pc:docMk/>
            <pc:sldMk cId="3015696758" sldId="308"/>
            <ac:graphicFrameMk id="8" creationId="{00000000-0000-0000-0000-000000000000}"/>
          </ac:graphicFrameMkLst>
        </pc:graphicFrameChg>
        <pc:picChg chg="add mod">
          <ac:chgData name="PLANEACION" userId="d98372ff-809c-412f-bf7e-b69f66766c44" providerId="ADAL" clId="{C06B7798-E20C-43E9-96A8-F7081B6FB0F9}" dt="2024-12-05T04:15:11.842" v="2476"/>
          <ac:picMkLst>
            <pc:docMk/>
            <pc:sldMk cId="3015696758" sldId="308"/>
            <ac:picMk id="9" creationId="{5875ABA4-8188-7BE5-999B-F28EFF2CF6D4}"/>
          </ac:picMkLst>
        </pc:picChg>
        <pc:picChg chg="del">
          <ac:chgData name="PLANEACION" userId="d98372ff-809c-412f-bf7e-b69f66766c44" providerId="ADAL" clId="{C06B7798-E20C-43E9-96A8-F7081B6FB0F9}" dt="2024-12-05T04:08:41.127" v="2425" actId="478"/>
          <ac:picMkLst>
            <pc:docMk/>
            <pc:sldMk cId="3015696758" sldId="308"/>
            <ac:picMk id="13" creationId="{B919B70F-E0D2-4EE0-9621-7502017420C5}"/>
          </ac:picMkLst>
        </pc:picChg>
      </pc:sldChg>
      <pc:sldChg chg="addSp delSp modSp mod ord">
        <pc:chgData name="PLANEACION" userId="d98372ff-809c-412f-bf7e-b69f66766c44" providerId="ADAL" clId="{C06B7798-E20C-43E9-96A8-F7081B6FB0F9}" dt="2024-12-05T04:15:08.244" v="2475"/>
        <pc:sldMkLst>
          <pc:docMk/>
          <pc:sldMk cId="3617528834" sldId="309"/>
        </pc:sldMkLst>
        <pc:spChg chg="mod">
          <ac:chgData name="PLANEACION" userId="d98372ff-809c-412f-bf7e-b69f66766c44" providerId="ADAL" clId="{C06B7798-E20C-43E9-96A8-F7081B6FB0F9}" dt="2024-12-05T03:24:34.124" v="1997" actId="2711"/>
          <ac:spMkLst>
            <pc:docMk/>
            <pc:sldMk cId="3617528834" sldId="309"/>
            <ac:spMk id="9" creationId="{0DCD1CF2-B4CA-E2A0-F0CE-3BE5FB558A1E}"/>
          </ac:spMkLst>
        </pc:spChg>
        <pc:spChg chg="mod">
          <ac:chgData name="PLANEACION" userId="d98372ff-809c-412f-bf7e-b69f66766c44" providerId="ADAL" clId="{C06B7798-E20C-43E9-96A8-F7081B6FB0F9}" dt="2024-12-05T03:24:27.461" v="1996" actId="6549"/>
          <ac:spMkLst>
            <pc:docMk/>
            <pc:sldMk cId="3617528834" sldId="309"/>
            <ac:spMk id="10" creationId="{08D5B042-0707-E4BB-C72E-0BBD8E055AC5}"/>
          </ac:spMkLst>
        </pc:spChg>
        <pc:picChg chg="add mod">
          <ac:chgData name="PLANEACION" userId="d98372ff-809c-412f-bf7e-b69f66766c44" providerId="ADAL" clId="{C06B7798-E20C-43E9-96A8-F7081B6FB0F9}" dt="2024-12-05T04:15:08.244" v="2475"/>
          <ac:picMkLst>
            <pc:docMk/>
            <pc:sldMk cId="3617528834" sldId="309"/>
            <ac:picMk id="4" creationId="{9C68779F-464C-0722-D186-E4CC04849314}"/>
          </ac:picMkLst>
        </pc:picChg>
        <pc:picChg chg="del">
          <ac:chgData name="PLANEACION" userId="d98372ff-809c-412f-bf7e-b69f66766c44" providerId="ADAL" clId="{C06B7798-E20C-43E9-96A8-F7081B6FB0F9}" dt="2024-12-05T04:08:33.291" v="2424" actId="478"/>
          <ac:picMkLst>
            <pc:docMk/>
            <pc:sldMk cId="3617528834" sldId="309"/>
            <ac:picMk id="13" creationId="{B919B70F-E0D2-4EE0-9621-7502017420C5}"/>
          </ac:picMkLst>
        </pc:picChg>
      </pc:sldChg>
      <pc:sldChg chg="addSp delSp modSp mod">
        <pc:chgData name="PLANEACION" userId="d98372ff-809c-412f-bf7e-b69f66766c44" providerId="ADAL" clId="{C06B7798-E20C-43E9-96A8-F7081B6FB0F9}" dt="2024-12-05T04:15:16.905" v="2477"/>
        <pc:sldMkLst>
          <pc:docMk/>
          <pc:sldMk cId="2611565212" sldId="310"/>
        </pc:sldMkLst>
        <pc:spChg chg="mod">
          <ac:chgData name="PLANEACION" userId="d98372ff-809c-412f-bf7e-b69f66766c44" providerId="ADAL" clId="{C06B7798-E20C-43E9-96A8-F7081B6FB0F9}" dt="2024-12-05T03:25:19.076" v="2023" actId="1076"/>
          <ac:spMkLst>
            <pc:docMk/>
            <pc:sldMk cId="2611565212" sldId="310"/>
            <ac:spMk id="4" creationId="{CDF6B507-181E-17B1-EB9D-0CE559C053C2}"/>
          </ac:spMkLst>
        </pc:spChg>
        <pc:graphicFrameChg chg="mod">
          <ac:chgData name="PLANEACION" userId="d98372ff-809c-412f-bf7e-b69f66766c44" providerId="ADAL" clId="{C06B7798-E20C-43E9-96A8-F7081B6FB0F9}" dt="2024-12-05T03:25:23.064" v="2024" actId="1076"/>
          <ac:graphicFrameMkLst>
            <pc:docMk/>
            <pc:sldMk cId="2611565212" sldId="310"/>
            <ac:graphicFrameMk id="6" creationId="{8C7B2C2F-B9B5-ECB2-EAE6-7F3B822B0D6A}"/>
          </ac:graphicFrameMkLst>
        </pc:graphicFrameChg>
        <pc:picChg chg="add mod">
          <ac:chgData name="PLANEACION" userId="d98372ff-809c-412f-bf7e-b69f66766c44" providerId="ADAL" clId="{C06B7798-E20C-43E9-96A8-F7081B6FB0F9}" dt="2024-12-05T04:15:16.905" v="2477"/>
          <ac:picMkLst>
            <pc:docMk/>
            <pc:sldMk cId="2611565212" sldId="310"/>
            <ac:picMk id="7" creationId="{411566EF-70B3-2700-08A3-C377F2098E61}"/>
          </ac:picMkLst>
        </pc:picChg>
        <pc:picChg chg="del">
          <ac:chgData name="PLANEACION" userId="d98372ff-809c-412f-bf7e-b69f66766c44" providerId="ADAL" clId="{C06B7798-E20C-43E9-96A8-F7081B6FB0F9}" dt="2024-12-05T04:08:46.383" v="2426" actId="478"/>
          <ac:picMkLst>
            <pc:docMk/>
            <pc:sldMk cId="2611565212" sldId="310"/>
            <ac:picMk id="13" creationId="{B919B70F-E0D2-4EE0-9621-7502017420C5}"/>
          </ac:picMkLst>
        </pc:picChg>
      </pc:sldChg>
      <pc:sldChg chg="addSp delSp modSp mod">
        <pc:chgData name="PLANEACION" userId="d98372ff-809c-412f-bf7e-b69f66766c44" providerId="ADAL" clId="{C06B7798-E20C-43E9-96A8-F7081B6FB0F9}" dt="2024-12-05T04:15:20.940" v="2478"/>
        <pc:sldMkLst>
          <pc:docMk/>
          <pc:sldMk cId="713267554" sldId="311"/>
        </pc:sldMkLst>
        <pc:spChg chg="add mod">
          <ac:chgData name="PLANEACION" userId="d98372ff-809c-412f-bf7e-b69f66766c44" providerId="ADAL" clId="{C06B7798-E20C-43E9-96A8-F7081B6FB0F9}" dt="2024-12-05T03:41:00.831" v="2133" actId="1076"/>
          <ac:spMkLst>
            <pc:docMk/>
            <pc:sldMk cId="713267554" sldId="311"/>
            <ac:spMk id="6" creationId="{FDD61F72-A7C5-A5A5-4294-36C58F9784C4}"/>
          </ac:spMkLst>
        </pc:spChg>
        <pc:spChg chg="add mod">
          <ac:chgData name="PLANEACION" userId="d98372ff-809c-412f-bf7e-b69f66766c44" providerId="ADAL" clId="{C06B7798-E20C-43E9-96A8-F7081B6FB0F9}" dt="2024-12-05T03:41:25.395" v="2136" actId="1076"/>
          <ac:spMkLst>
            <pc:docMk/>
            <pc:sldMk cId="713267554" sldId="311"/>
            <ac:spMk id="8" creationId="{EF0220AE-7E49-0E4B-3DEC-E184DE3F4F4B}"/>
          </ac:spMkLst>
        </pc:spChg>
        <pc:spChg chg="mod">
          <ac:chgData name="PLANEACION" userId="d98372ff-809c-412f-bf7e-b69f66766c44" providerId="ADAL" clId="{C06B7798-E20C-43E9-96A8-F7081B6FB0F9}" dt="2024-12-05T03:31:09.684" v="2096" actId="1076"/>
          <ac:spMkLst>
            <pc:docMk/>
            <pc:sldMk cId="713267554" sldId="311"/>
            <ac:spMk id="9" creationId="{F57AA375-C1D1-E171-86FC-D98126E1B941}"/>
          </ac:spMkLst>
        </pc:spChg>
        <pc:graphicFrameChg chg="add mod">
          <ac:chgData name="PLANEACION" userId="d98372ff-809c-412f-bf7e-b69f66766c44" providerId="ADAL" clId="{C06B7798-E20C-43E9-96A8-F7081B6FB0F9}" dt="2024-12-05T03:31:45.560" v="2104" actId="1076"/>
          <ac:graphicFrameMkLst>
            <pc:docMk/>
            <pc:sldMk cId="713267554" sldId="311"/>
            <ac:graphicFrameMk id="4" creationId="{C4423354-A0F9-8C8F-1620-F9A410F58AD8}"/>
          </ac:graphicFrameMkLst>
        </pc:graphicFrameChg>
        <pc:graphicFrameChg chg="add mod">
          <ac:chgData name="PLANEACION" userId="d98372ff-809c-412f-bf7e-b69f66766c44" providerId="ADAL" clId="{C06B7798-E20C-43E9-96A8-F7081B6FB0F9}" dt="2024-12-05T03:41:10.363" v="2134" actId="1076"/>
          <ac:graphicFrameMkLst>
            <pc:docMk/>
            <pc:sldMk cId="713267554" sldId="311"/>
            <ac:graphicFrameMk id="7" creationId="{496CD545-B75C-5477-23D3-70C9EA3B9265}"/>
          </ac:graphicFrameMkLst>
        </pc:graphicFrameChg>
        <pc:graphicFrameChg chg="del mod modGraphic">
          <ac:chgData name="PLANEACION" userId="d98372ff-809c-412f-bf7e-b69f66766c44" providerId="ADAL" clId="{C06B7798-E20C-43E9-96A8-F7081B6FB0F9}" dt="2024-12-05T03:34:00.944" v="2123" actId="478"/>
          <ac:graphicFrameMkLst>
            <pc:docMk/>
            <pc:sldMk cId="713267554" sldId="311"/>
            <ac:graphicFrameMk id="10" creationId="{49CCBA8A-ADD4-4EA1-AF4A-298EA6A96157}"/>
          </ac:graphicFrameMkLst>
        </pc:graphicFrameChg>
        <pc:picChg chg="add mod">
          <ac:chgData name="PLANEACION" userId="d98372ff-809c-412f-bf7e-b69f66766c44" providerId="ADAL" clId="{C06B7798-E20C-43E9-96A8-F7081B6FB0F9}" dt="2024-12-05T04:15:20.940" v="2478"/>
          <ac:picMkLst>
            <pc:docMk/>
            <pc:sldMk cId="713267554" sldId="311"/>
            <ac:picMk id="10" creationId="{11C3BCBB-EF36-2F2A-EAB3-9F603BDB3E3B}"/>
          </ac:picMkLst>
        </pc:picChg>
        <pc:picChg chg="del">
          <ac:chgData name="PLANEACION" userId="d98372ff-809c-412f-bf7e-b69f66766c44" providerId="ADAL" clId="{C06B7798-E20C-43E9-96A8-F7081B6FB0F9}" dt="2024-12-05T03:31:48.650" v="2105" actId="478"/>
          <ac:picMkLst>
            <pc:docMk/>
            <pc:sldMk cId="713267554" sldId="311"/>
            <ac:picMk id="13" creationId="{B919B70F-E0D2-4EE0-9621-7502017420C5}"/>
          </ac:picMkLst>
        </pc:picChg>
      </pc:sldChg>
      <pc:sldChg chg="del">
        <pc:chgData name="PLANEACION" userId="d98372ff-809c-412f-bf7e-b69f66766c44" providerId="ADAL" clId="{C06B7798-E20C-43E9-96A8-F7081B6FB0F9}" dt="2024-12-05T03:42:44.676" v="2137" actId="47"/>
        <pc:sldMkLst>
          <pc:docMk/>
          <pc:sldMk cId="241400851" sldId="312"/>
        </pc:sldMkLst>
      </pc:sldChg>
      <pc:sldChg chg="addSp delSp modSp mod">
        <pc:chgData name="PLANEACION" userId="d98372ff-809c-412f-bf7e-b69f66766c44" providerId="ADAL" clId="{C06B7798-E20C-43E9-96A8-F7081B6FB0F9}" dt="2024-12-05T04:15:24.866" v="2479"/>
        <pc:sldMkLst>
          <pc:docMk/>
          <pc:sldMk cId="2990656440" sldId="313"/>
        </pc:sldMkLst>
        <pc:spChg chg="mod">
          <ac:chgData name="PLANEACION" userId="d98372ff-809c-412f-bf7e-b69f66766c44" providerId="ADAL" clId="{C06B7798-E20C-43E9-96A8-F7081B6FB0F9}" dt="2024-12-05T03:42:56.642" v="2138" actId="6549"/>
          <ac:spMkLst>
            <pc:docMk/>
            <pc:sldMk cId="2990656440" sldId="313"/>
            <ac:spMk id="9" creationId="{F81752D7-FFE4-4FE3-C9F5-5A75A57C4071}"/>
          </ac:spMkLst>
        </pc:spChg>
        <pc:picChg chg="add mod">
          <ac:chgData name="PLANEACION" userId="d98372ff-809c-412f-bf7e-b69f66766c44" providerId="ADAL" clId="{C06B7798-E20C-43E9-96A8-F7081B6FB0F9}" dt="2024-12-05T04:15:24.866" v="2479"/>
          <ac:picMkLst>
            <pc:docMk/>
            <pc:sldMk cId="2990656440" sldId="313"/>
            <ac:picMk id="4" creationId="{9947D087-E1BE-2493-936E-D452BEC75E6E}"/>
          </ac:picMkLst>
        </pc:picChg>
        <pc:picChg chg="del">
          <ac:chgData name="PLANEACION" userId="d98372ff-809c-412f-bf7e-b69f66766c44" providerId="ADAL" clId="{C06B7798-E20C-43E9-96A8-F7081B6FB0F9}" dt="2024-12-05T04:08:57.151" v="2427" actId="478"/>
          <ac:picMkLst>
            <pc:docMk/>
            <pc:sldMk cId="2990656440" sldId="313"/>
            <ac:picMk id="13" creationId="{B919B70F-E0D2-4EE0-9621-7502017420C5}"/>
          </ac:picMkLst>
        </pc:picChg>
      </pc:sldChg>
      <pc:sldChg chg="addSp delSp modSp mod">
        <pc:chgData name="PLANEACION" userId="d98372ff-809c-412f-bf7e-b69f66766c44" providerId="ADAL" clId="{C06B7798-E20C-43E9-96A8-F7081B6FB0F9}" dt="2024-12-05T04:15:30.118" v="2480"/>
        <pc:sldMkLst>
          <pc:docMk/>
          <pc:sldMk cId="1863738152" sldId="314"/>
        </pc:sldMkLst>
        <pc:picChg chg="add mod">
          <ac:chgData name="PLANEACION" userId="d98372ff-809c-412f-bf7e-b69f66766c44" providerId="ADAL" clId="{C06B7798-E20C-43E9-96A8-F7081B6FB0F9}" dt="2024-12-05T04:15:30.118" v="2480"/>
          <ac:picMkLst>
            <pc:docMk/>
            <pc:sldMk cId="1863738152" sldId="314"/>
            <ac:picMk id="4" creationId="{7791453B-B8E9-85A2-85E2-8D3C93A41CB3}"/>
          </ac:picMkLst>
        </pc:picChg>
        <pc:picChg chg="del">
          <ac:chgData name="PLANEACION" userId="d98372ff-809c-412f-bf7e-b69f66766c44" providerId="ADAL" clId="{C06B7798-E20C-43E9-96A8-F7081B6FB0F9}" dt="2024-12-05T04:09:02.195" v="2428" actId="478"/>
          <ac:picMkLst>
            <pc:docMk/>
            <pc:sldMk cId="1863738152" sldId="314"/>
            <ac:picMk id="13" creationId="{B919B70F-E0D2-4EE0-9621-7502017420C5}"/>
          </ac:picMkLst>
        </pc:picChg>
      </pc:sldChg>
      <pc:sldChg chg="addSp delSp modSp mod">
        <pc:chgData name="PLANEACION" userId="d98372ff-809c-412f-bf7e-b69f66766c44" providerId="ADAL" clId="{C06B7798-E20C-43E9-96A8-F7081B6FB0F9}" dt="2024-12-05T04:15:32.802" v="2481"/>
        <pc:sldMkLst>
          <pc:docMk/>
          <pc:sldMk cId="2399873137" sldId="315"/>
        </pc:sldMkLst>
        <pc:spChg chg="mod">
          <ac:chgData name="PLANEACION" userId="d98372ff-809c-412f-bf7e-b69f66766c44" providerId="ADAL" clId="{C06B7798-E20C-43E9-96A8-F7081B6FB0F9}" dt="2024-12-05T03:47:46.933" v="2173" actId="1076"/>
          <ac:spMkLst>
            <pc:docMk/>
            <pc:sldMk cId="2399873137" sldId="315"/>
            <ac:spMk id="9" creationId="{A91588A2-F659-CD2D-E13B-F458CB8A4297}"/>
          </ac:spMkLst>
        </pc:spChg>
        <pc:spChg chg="mod">
          <ac:chgData name="PLANEACION" userId="d98372ff-809c-412f-bf7e-b69f66766c44" providerId="ADAL" clId="{C06B7798-E20C-43E9-96A8-F7081B6FB0F9}" dt="2024-12-05T03:47:53.217" v="2174" actId="1076"/>
          <ac:spMkLst>
            <pc:docMk/>
            <pc:sldMk cId="2399873137" sldId="315"/>
            <ac:spMk id="10" creationId="{98D7AC58-49BB-DC71-D94D-366BD4CC5D4B}"/>
          </ac:spMkLst>
        </pc:spChg>
        <pc:graphicFrameChg chg="mod modGraphic">
          <ac:chgData name="PLANEACION" userId="d98372ff-809c-412f-bf7e-b69f66766c44" providerId="ADAL" clId="{C06B7798-E20C-43E9-96A8-F7081B6FB0F9}" dt="2024-12-05T03:48:10.144" v="2178" actId="255"/>
          <ac:graphicFrameMkLst>
            <pc:docMk/>
            <pc:sldMk cId="2399873137" sldId="315"/>
            <ac:graphicFrameMk id="7" creationId="{00000000-0000-0000-0000-000000000000}"/>
          </ac:graphicFrameMkLst>
        </pc:graphicFrameChg>
        <pc:picChg chg="add mod">
          <ac:chgData name="PLANEACION" userId="d98372ff-809c-412f-bf7e-b69f66766c44" providerId="ADAL" clId="{C06B7798-E20C-43E9-96A8-F7081B6FB0F9}" dt="2024-12-05T04:15:32.802" v="2481"/>
          <ac:picMkLst>
            <pc:docMk/>
            <pc:sldMk cId="2399873137" sldId="315"/>
            <ac:picMk id="4" creationId="{B6BA95B3-18CB-99DF-35D2-076277E7202A}"/>
          </ac:picMkLst>
        </pc:picChg>
        <pc:picChg chg="del">
          <ac:chgData name="PLANEACION" userId="d98372ff-809c-412f-bf7e-b69f66766c44" providerId="ADAL" clId="{C06B7798-E20C-43E9-96A8-F7081B6FB0F9}" dt="2024-12-05T04:09:07.705" v="2429" actId="478"/>
          <ac:picMkLst>
            <pc:docMk/>
            <pc:sldMk cId="2399873137" sldId="315"/>
            <ac:picMk id="13" creationId="{B919B70F-E0D2-4EE0-9621-7502017420C5}"/>
          </ac:picMkLst>
        </pc:picChg>
      </pc:sldChg>
      <pc:sldChg chg="del">
        <pc:chgData name="PLANEACION" userId="d98372ff-809c-412f-bf7e-b69f66766c44" providerId="ADAL" clId="{C06B7798-E20C-43E9-96A8-F7081B6FB0F9}" dt="2024-12-05T02:43:38.607" v="1485" actId="47"/>
        <pc:sldMkLst>
          <pc:docMk/>
          <pc:sldMk cId="1787057735" sldId="316"/>
        </pc:sldMkLst>
      </pc:sldChg>
      <pc:sldChg chg="delSp modSp add del mod">
        <pc:chgData name="PLANEACION" userId="d98372ff-809c-412f-bf7e-b69f66766c44" providerId="ADAL" clId="{C06B7798-E20C-43E9-96A8-F7081B6FB0F9}" dt="2024-12-05T01:55:59.954" v="1171" actId="47"/>
        <pc:sldMkLst>
          <pc:docMk/>
          <pc:sldMk cId="493282314" sldId="320"/>
        </pc:sldMkLst>
        <pc:spChg chg="mod">
          <ac:chgData name="PLANEACION" userId="d98372ff-809c-412f-bf7e-b69f66766c44" providerId="ADAL" clId="{C06B7798-E20C-43E9-96A8-F7081B6FB0F9}" dt="2024-12-04T23:07:44.108" v="698" actId="20577"/>
          <ac:spMkLst>
            <pc:docMk/>
            <pc:sldMk cId="493282314" sldId="320"/>
            <ac:spMk id="2" creationId="{09D63275-FA33-B7BA-AB16-52E10DBCA4F0}"/>
          </ac:spMkLst>
        </pc:spChg>
        <pc:spChg chg="del">
          <ac:chgData name="PLANEACION" userId="d98372ff-809c-412f-bf7e-b69f66766c44" providerId="ADAL" clId="{C06B7798-E20C-43E9-96A8-F7081B6FB0F9}" dt="2024-12-04T23:07:53.765" v="699" actId="478"/>
          <ac:spMkLst>
            <pc:docMk/>
            <pc:sldMk cId="493282314" sldId="320"/>
            <ac:spMk id="4" creationId="{4696675D-675F-BE80-669F-A451C123AA2D}"/>
          </ac:spMkLst>
        </pc:spChg>
        <pc:spChg chg="del">
          <ac:chgData name="PLANEACION" userId="d98372ff-809c-412f-bf7e-b69f66766c44" providerId="ADAL" clId="{C06B7798-E20C-43E9-96A8-F7081B6FB0F9}" dt="2024-12-04T23:07:53.765" v="699" actId="478"/>
          <ac:spMkLst>
            <pc:docMk/>
            <pc:sldMk cId="493282314" sldId="320"/>
            <ac:spMk id="7" creationId="{6E454F08-3763-0DD2-155C-2A2D59D70FB3}"/>
          </ac:spMkLst>
        </pc:spChg>
        <pc:spChg chg="del">
          <ac:chgData name="PLANEACION" userId="d98372ff-809c-412f-bf7e-b69f66766c44" providerId="ADAL" clId="{C06B7798-E20C-43E9-96A8-F7081B6FB0F9}" dt="2024-12-04T23:07:53.765" v="699" actId="478"/>
          <ac:spMkLst>
            <pc:docMk/>
            <pc:sldMk cId="493282314" sldId="320"/>
            <ac:spMk id="8" creationId="{B43816A2-7FCE-6DB0-16DB-3E426D54991D}"/>
          </ac:spMkLst>
        </pc:spChg>
        <pc:picChg chg="del">
          <ac:chgData name="PLANEACION" userId="d98372ff-809c-412f-bf7e-b69f66766c44" providerId="ADAL" clId="{C06B7798-E20C-43E9-96A8-F7081B6FB0F9}" dt="2024-12-04T23:07:53.765" v="699" actId="478"/>
          <ac:picMkLst>
            <pc:docMk/>
            <pc:sldMk cId="493282314" sldId="320"/>
            <ac:picMk id="3" creationId="{BD460642-8482-6741-6227-491D1F7DFB2A}"/>
          </ac:picMkLst>
        </pc:picChg>
        <pc:picChg chg="del">
          <ac:chgData name="PLANEACION" userId="d98372ff-809c-412f-bf7e-b69f66766c44" providerId="ADAL" clId="{C06B7798-E20C-43E9-96A8-F7081B6FB0F9}" dt="2024-12-04T23:07:53.765" v="699" actId="478"/>
          <ac:picMkLst>
            <pc:docMk/>
            <pc:sldMk cId="493282314" sldId="320"/>
            <ac:picMk id="5" creationId="{D919B2EF-D2F7-3322-AB04-0C5A7F407629}"/>
          </ac:picMkLst>
        </pc:picChg>
        <pc:picChg chg="del">
          <ac:chgData name="PLANEACION" userId="d98372ff-809c-412f-bf7e-b69f66766c44" providerId="ADAL" clId="{C06B7798-E20C-43E9-96A8-F7081B6FB0F9}" dt="2024-12-04T23:07:53.765" v="699" actId="478"/>
          <ac:picMkLst>
            <pc:docMk/>
            <pc:sldMk cId="493282314" sldId="320"/>
            <ac:picMk id="10" creationId="{CA6665E6-FF50-4BEC-9E9E-99885528E6F6}"/>
          </ac:picMkLst>
        </pc:picChg>
        <pc:picChg chg="del">
          <ac:chgData name="PLANEACION" userId="d98372ff-809c-412f-bf7e-b69f66766c44" providerId="ADAL" clId="{C06B7798-E20C-43E9-96A8-F7081B6FB0F9}" dt="2024-12-04T23:07:53.765" v="699" actId="478"/>
          <ac:picMkLst>
            <pc:docMk/>
            <pc:sldMk cId="493282314" sldId="320"/>
            <ac:picMk id="11" creationId="{708B1A09-10F3-4F23-BB49-40F798BAF6A4}"/>
          </ac:picMkLst>
        </pc:picChg>
      </pc:sldChg>
      <pc:sldChg chg="addSp delSp modSp add mod">
        <pc:chgData name="PLANEACION" userId="d98372ff-809c-412f-bf7e-b69f66766c44" providerId="ADAL" clId="{C06B7798-E20C-43E9-96A8-F7081B6FB0F9}" dt="2024-12-05T04:10:21.152" v="2437"/>
        <pc:sldMkLst>
          <pc:docMk/>
          <pc:sldMk cId="3934902263" sldId="321"/>
        </pc:sldMkLst>
        <pc:spChg chg="mod">
          <ac:chgData name="PLANEACION" userId="d98372ff-809c-412f-bf7e-b69f66766c44" providerId="ADAL" clId="{C06B7798-E20C-43E9-96A8-F7081B6FB0F9}" dt="2024-12-05T01:03:20.073" v="926" actId="20577"/>
          <ac:spMkLst>
            <pc:docMk/>
            <pc:sldMk cId="3934902263" sldId="321"/>
            <ac:spMk id="6" creationId="{3BBBF52B-633E-C099-F818-58FF314DC0B1}"/>
          </ac:spMkLst>
        </pc:spChg>
        <pc:spChg chg="add mod">
          <ac:chgData name="PLANEACION" userId="d98372ff-809c-412f-bf7e-b69f66766c44" providerId="ADAL" clId="{C06B7798-E20C-43E9-96A8-F7081B6FB0F9}" dt="2024-12-05T04:10:21.152" v="2437"/>
          <ac:spMkLst>
            <pc:docMk/>
            <pc:sldMk cId="3934902263" sldId="321"/>
            <ac:spMk id="10" creationId="{DAC96DE5-5C15-26C9-9994-14674E082C1E}"/>
          </ac:spMkLst>
        </pc:spChg>
        <pc:spChg chg="mod">
          <ac:chgData name="PLANEACION" userId="d98372ff-809c-412f-bf7e-b69f66766c44" providerId="ADAL" clId="{C06B7798-E20C-43E9-96A8-F7081B6FB0F9}" dt="2024-12-05T04:07:05.951" v="2413" actId="1076"/>
          <ac:spMkLst>
            <pc:docMk/>
            <pc:sldMk cId="3934902263" sldId="321"/>
            <ac:spMk id="14" creationId="{1D1B4A70-B575-F0E5-65BF-41BAFC747CC0}"/>
          </ac:spMkLst>
        </pc:spChg>
        <pc:spChg chg="mod">
          <ac:chgData name="PLANEACION" userId="d98372ff-809c-412f-bf7e-b69f66766c44" providerId="ADAL" clId="{C06B7798-E20C-43E9-96A8-F7081B6FB0F9}" dt="2024-12-05T04:07:09.122" v="2414" actId="1076"/>
          <ac:spMkLst>
            <pc:docMk/>
            <pc:sldMk cId="3934902263" sldId="321"/>
            <ac:spMk id="17" creationId="{15309B0E-16ED-B31D-9FF8-82F95DC54F26}"/>
          </ac:spMkLst>
        </pc:spChg>
        <pc:spChg chg="mod">
          <ac:chgData name="PLANEACION" userId="d98372ff-809c-412f-bf7e-b69f66766c44" providerId="ADAL" clId="{C06B7798-E20C-43E9-96A8-F7081B6FB0F9}" dt="2024-12-05T04:07:12.764" v="2415" actId="1076"/>
          <ac:spMkLst>
            <pc:docMk/>
            <pc:sldMk cId="3934902263" sldId="321"/>
            <ac:spMk id="19" creationId="{DCE2259A-08DF-5C9A-6ADB-620AD639892B}"/>
          </ac:spMkLst>
        </pc:spChg>
        <pc:picChg chg="add mod">
          <ac:chgData name="PLANEACION" userId="d98372ff-809c-412f-bf7e-b69f66766c44" providerId="ADAL" clId="{C06B7798-E20C-43E9-96A8-F7081B6FB0F9}" dt="2024-12-05T00:25:44.502" v="787" actId="1076"/>
          <ac:picMkLst>
            <pc:docMk/>
            <pc:sldMk cId="3934902263" sldId="321"/>
            <ac:picMk id="5" creationId="{AEEF0AC1-836B-5AC8-12E9-AFCE79632AAC}"/>
          </ac:picMkLst>
        </pc:picChg>
        <pc:picChg chg="add mod">
          <ac:chgData name="PLANEACION" userId="d98372ff-809c-412f-bf7e-b69f66766c44" providerId="ADAL" clId="{C06B7798-E20C-43E9-96A8-F7081B6FB0F9}" dt="2024-12-05T00:25:46.890" v="788" actId="1076"/>
          <ac:picMkLst>
            <pc:docMk/>
            <pc:sldMk cId="3934902263" sldId="321"/>
            <ac:picMk id="7" creationId="{13633AE9-9DEC-CE0D-DA77-340EE1CF4380}"/>
          </ac:picMkLst>
        </pc:picChg>
        <pc:picChg chg="add mod">
          <ac:chgData name="PLANEACION" userId="d98372ff-809c-412f-bf7e-b69f66766c44" providerId="ADAL" clId="{C06B7798-E20C-43E9-96A8-F7081B6FB0F9}" dt="2024-12-05T04:06:59.072" v="2412"/>
          <ac:picMkLst>
            <pc:docMk/>
            <pc:sldMk cId="3934902263" sldId="321"/>
            <ac:picMk id="8" creationId="{362CA487-CB5E-74B4-B8EB-F5637934A177}"/>
          </ac:picMkLst>
        </pc:picChg>
        <pc:picChg chg="del mod">
          <ac:chgData name="PLANEACION" userId="d98372ff-809c-412f-bf7e-b69f66766c44" providerId="ADAL" clId="{C06B7798-E20C-43E9-96A8-F7081B6FB0F9}" dt="2024-12-05T04:10:19.661" v="2436" actId="478"/>
          <ac:picMkLst>
            <pc:docMk/>
            <pc:sldMk cId="3934902263" sldId="321"/>
            <ac:picMk id="9" creationId="{E7EAED4D-703F-487D-A4D6-50791C93C750}"/>
          </ac:picMkLst>
        </pc:picChg>
        <pc:picChg chg="del">
          <ac:chgData name="PLANEACION" userId="d98372ff-809c-412f-bf7e-b69f66766c44" providerId="ADAL" clId="{C06B7798-E20C-43E9-96A8-F7081B6FB0F9}" dt="2024-12-05T00:24:53.705" v="774" actId="478"/>
          <ac:picMkLst>
            <pc:docMk/>
            <pc:sldMk cId="3934902263" sldId="321"/>
            <ac:picMk id="10" creationId="{F91711AB-4A97-9204-5784-C45DA482AEE7}"/>
          </ac:picMkLst>
        </pc:picChg>
        <pc:picChg chg="add mod">
          <ac:chgData name="PLANEACION" userId="d98372ff-809c-412f-bf7e-b69f66766c44" providerId="ADAL" clId="{C06B7798-E20C-43E9-96A8-F7081B6FB0F9}" dt="2024-12-05T04:10:21.152" v="2437"/>
          <ac:picMkLst>
            <pc:docMk/>
            <pc:sldMk cId="3934902263" sldId="321"/>
            <ac:picMk id="11" creationId="{6B27F656-806A-2107-A2EB-9B7B5CCB28BA}"/>
          </ac:picMkLst>
        </pc:picChg>
        <pc:picChg chg="del">
          <ac:chgData name="PLANEACION" userId="d98372ff-809c-412f-bf7e-b69f66766c44" providerId="ADAL" clId="{C06B7798-E20C-43E9-96A8-F7081B6FB0F9}" dt="2024-12-05T00:24:08.171" v="770" actId="478"/>
          <ac:picMkLst>
            <pc:docMk/>
            <pc:sldMk cId="3934902263" sldId="321"/>
            <ac:picMk id="13" creationId="{B919B70F-E0D2-4EE0-9621-7502017420C5}"/>
          </ac:picMkLst>
        </pc:picChg>
        <pc:picChg chg="del">
          <ac:chgData name="PLANEACION" userId="d98372ff-809c-412f-bf7e-b69f66766c44" providerId="ADAL" clId="{C06B7798-E20C-43E9-96A8-F7081B6FB0F9}" dt="2024-12-05T00:24:44.267" v="771" actId="478"/>
          <ac:picMkLst>
            <pc:docMk/>
            <pc:sldMk cId="3934902263" sldId="321"/>
            <ac:picMk id="16" creationId="{B11F6390-9A7E-F6DE-72FE-AB6BD85A1AB3}"/>
          </ac:picMkLst>
        </pc:picChg>
      </pc:sldChg>
      <pc:sldChg chg="addSp delSp modSp add mod">
        <pc:chgData name="PLANEACION" userId="d98372ff-809c-412f-bf7e-b69f66766c44" providerId="ADAL" clId="{C06B7798-E20C-43E9-96A8-F7081B6FB0F9}" dt="2024-12-05T04:06:29.575" v="2406"/>
        <pc:sldMkLst>
          <pc:docMk/>
          <pc:sldMk cId="1310444058" sldId="322"/>
        </pc:sldMkLst>
        <pc:spChg chg="add mod">
          <ac:chgData name="PLANEACION" userId="d98372ff-809c-412f-bf7e-b69f66766c44" providerId="ADAL" clId="{C06B7798-E20C-43E9-96A8-F7081B6FB0F9}" dt="2024-12-05T04:02:11.180" v="2383"/>
          <ac:spMkLst>
            <pc:docMk/>
            <pc:sldMk cId="1310444058" sldId="322"/>
            <ac:spMk id="2" creationId="{04DABCE5-E45E-344B-BEA7-078B88314038}"/>
          </ac:spMkLst>
        </pc:spChg>
        <pc:spChg chg="mod">
          <ac:chgData name="PLANEACION" userId="d98372ff-809c-412f-bf7e-b69f66766c44" providerId="ADAL" clId="{C06B7798-E20C-43E9-96A8-F7081B6FB0F9}" dt="2024-12-05T02:46:10.836" v="1508" actId="1076"/>
          <ac:spMkLst>
            <pc:docMk/>
            <pc:sldMk cId="1310444058" sldId="322"/>
            <ac:spMk id="6" creationId="{FED4E0B2-7D09-0D84-A990-201B386E86B2}"/>
          </ac:spMkLst>
        </pc:spChg>
        <pc:spChg chg="mod">
          <ac:chgData name="PLANEACION" userId="d98372ff-809c-412f-bf7e-b69f66766c44" providerId="ADAL" clId="{C06B7798-E20C-43E9-96A8-F7081B6FB0F9}" dt="2024-12-05T02:44:43.253" v="1489" actId="1076"/>
          <ac:spMkLst>
            <pc:docMk/>
            <pc:sldMk cId="1310444058" sldId="322"/>
            <ac:spMk id="10" creationId="{D9B63680-2D57-40A8-5530-86303B253B41}"/>
          </ac:spMkLst>
        </pc:spChg>
        <pc:spChg chg="del">
          <ac:chgData name="PLANEACION" userId="d98372ff-809c-412f-bf7e-b69f66766c44" providerId="ADAL" clId="{C06B7798-E20C-43E9-96A8-F7081B6FB0F9}" dt="2024-12-05T02:06:42.882" v="1331" actId="478"/>
          <ac:spMkLst>
            <pc:docMk/>
            <pc:sldMk cId="1310444058" sldId="322"/>
            <ac:spMk id="14" creationId="{B4C19DC3-C0E2-11BA-42AE-CF97EE3798DC}"/>
          </ac:spMkLst>
        </pc:spChg>
        <pc:grpChg chg="del">
          <ac:chgData name="PLANEACION" userId="d98372ff-809c-412f-bf7e-b69f66766c44" providerId="ADAL" clId="{C06B7798-E20C-43E9-96A8-F7081B6FB0F9}" dt="2024-12-05T02:04:05.778" v="1272" actId="478"/>
          <ac:grpSpMkLst>
            <pc:docMk/>
            <pc:sldMk cId="1310444058" sldId="322"/>
            <ac:grpSpMk id="25" creationId="{10B4ED37-27BC-6E99-6E25-35FC8957422E}"/>
          </ac:grpSpMkLst>
        </pc:grpChg>
        <pc:grpChg chg="del">
          <ac:chgData name="PLANEACION" userId="d98372ff-809c-412f-bf7e-b69f66766c44" providerId="ADAL" clId="{C06B7798-E20C-43E9-96A8-F7081B6FB0F9}" dt="2024-12-05T02:04:05.054" v="1271" actId="478"/>
          <ac:grpSpMkLst>
            <pc:docMk/>
            <pc:sldMk cId="1310444058" sldId="322"/>
            <ac:grpSpMk id="29" creationId="{DC7E4E4B-6993-6D79-485D-3181D697BCBF}"/>
          </ac:grpSpMkLst>
        </pc:grpChg>
        <pc:grpChg chg="del mod">
          <ac:chgData name="PLANEACION" userId="d98372ff-809c-412f-bf7e-b69f66766c44" providerId="ADAL" clId="{C06B7798-E20C-43E9-96A8-F7081B6FB0F9}" dt="2024-12-05T02:11:14.032" v="1390" actId="478"/>
          <ac:grpSpMkLst>
            <pc:docMk/>
            <pc:sldMk cId="1310444058" sldId="322"/>
            <ac:grpSpMk id="37" creationId="{9FA20BB1-4B0F-7F18-76E7-A63F4E513B31}"/>
          </ac:grpSpMkLst>
        </pc:grpChg>
        <pc:graphicFrameChg chg="add del mod">
          <ac:chgData name="PLANEACION" userId="d98372ff-809c-412f-bf7e-b69f66766c44" providerId="ADAL" clId="{C06B7798-E20C-43E9-96A8-F7081B6FB0F9}" dt="2024-12-05T02:09:13.599" v="1375"/>
          <ac:graphicFrameMkLst>
            <pc:docMk/>
            <pc:sldMk cId="1310444058" sldId="322"/>
            <ac:graphicFrameMk id="2" creationId="{AC744453-C389-9917-DD03-E9CC5BB590B8}"/>
          </ac:graphicFrameMkLst>
        </pc:graphicFrameChg>
        <pc:graphicFrameChg chg="add del mod">
          <ac:chgData name="PLANEACION" userId="d98372ff-809c-412f-bf7e-b69f66766c44" providerId="ADAL" clId="{C06B7798-E20C-43E9-96A8-F7081B6FB0F9}" dt="2024-12-05T02:10:07.271" v="1381" actId="478"/>
          <ac:graphicFrameMkLst>
            <pc:docMk/>
            <pc:sldMk cId="1310444058" sldId="322"/>
            <ac:graphicFrameMk id="7" creationId="{45A774A4-4F0E-1A03-251D-ABD8B95FF845}"/>
          </ac:graphicFrameMkLst>
        </pc:graphicFrameChg>
        <pc:graphicFrameChg chg="add mod">
          <ac:chgData name="PLANEACION" userId="d98372ff-809c-412f-bf7e-b69f66766c44" providerId="ADAL" clId="{C06B7798-E20C-43E9-96A8-F7081B6FB0F9}" dt="2024-12-05T02:45:51.410" v="1505" actId="1076"/>
          <ac:graphicFrameMkLst>
            <pc:docMk/>
            <pc:sldMk cId="1310444058" sldId="322"/>
            <ac:graphicFrameMk id="8" creationId="{E672EE8B-B893-D206-1506-773E739FCD2E}"/>
          </ac:graphicFrameMkLst>
        </pc:graphicFrameChg>
        <pc:graphicFrameChg chg="add del mod">
          <ac:chgData name="PLANEACION" userId="d98372ff-809c-412f-bf7e-b69f66766c44" providerId="ADAL" clId="{C06B7798-E20C-43E9-96A8-F7081B6FB0F9}" dt="2024-12-05T02:10:37.915" v="1385"/>
          <ac:graphicFrameMkLst>
            <pc:docMk/>
            <pc:sldMk cId="1310444058" sldId="322"/>
            <ac:graphicFrameMk id="9" creationId="{3FEF9135-1328-D9C8-7DD0-FE09A6537A69}"/>
          </ac:graphicFrameMkLst>
        </pc:graphicFrameChg>
        <pc:graphicFrameChg chg="add mod modGraphic">
          <ac:chgData name="PLANEACION" userId="d98372ff-809c-412f-bf7e-b69f66766c44" providerId="ADAL" clId="{C06B7798-E20C-43E9-96A8-F7081B6FB0F9}" dt="2024-12-05T02:45:46.390" v="1504" actId="14100"/>
          <ac:graphicFrameMkLst>
            <pc:docMk/>
            <pc:sldMk cId="1310444058" sldId="322"/>
            <ac:graphicFrameMk id="11" creationId="{EA93F9C9-16C7-57C3-C8C5-CE5BF75E694B}"/>
          </ac:graphicFrameMkLst>
        </pc:graphicFrameChg>
        <pc:picChg chg="add del">
          <ac:chgData name="PLANEACION" userId="d98372ff-809c-412f-bf7e-b69f66766c44" providerId="ADAL" clId="{C06B7798-E20C-43E9-96A8-F7081B6FB0F9}" dt="2024-12-05T02:09:27.606" v="1377"/>
          <ac:picMkLst>
            <pc:docMk/>
            <pc:sldMk cId="1310444058" sldId="322"/>
            <ac:picMk id="4" creationId="{3CC7AA43-B6E7-FDB6-7FDB-8B642F8A92EF}"/>
          </ac:picMkLst>
        </pc:picChg>
        <pc:picChg chg="add mod">
          <ac:chgData name="PLANEACION" userId="d98372ff-809c-412f-bf7e-b69f66766c44" providerId="ADAL" clId="{C06B7798-E20C-43E9-96A8-F7081B6FB0F9}" dt="2024-12-05T04:02:11.180" v="2383"/>
          <ac:picMkLst>
            <pc:docMk/>
            <pc:sldMk cId="1310444058" sldId="322"/>
            <ac:picMk id="4" creationId="{6345F070-B983-B29F-7E51-D742604B7EED}"/>
          </ac:picMkLst>
        </pc:picChg>
        <pc:picChg chg="add mod">
          <ac:chgData name="PLANEACION" userId="d98372ff-809c-412f-bf7e-b69f66766c44" providerId="ADAL" clId="{C06B7798-E20C-43E9-96A8-F7081B6FB0F9}" dt="2024-12-05T04:06:29.575" v="2406"/>
          <ac:picMkLst>
            <pc:docMk/>
            <pc:sldMk cId="1310444058" sldId="322"/>
            <ac:picMk id="7" creationId="{0D4304F3-6D39-8031-EC09-045CE181B61D}"/>
          </ac:picMkLst>
        </pc:picChg>
        <pc:picChg chg="del">
          <ac:chgData name="PLANEACION" userId="d98372ff-809c-412f-bf7e-b69f66766c44" providerId="ADAL" clId="{C06B7798-E20C-43E9-96A8-F7081B6FB0F9}" dt="2024-12-05T02:12:07.081" v="1393" actId="478"/>
          <ac:picMkLst>
            <pc:docMk/>
            <pc:sldMk cId="1310444058" sldId="322"/>
            <ac:picMk id="13" creationId="{B919B70F-E0D2-4EE0-9621-7502017420C5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inspecciontransitotransport-my.sharepoint.com/personal/planeacion_ittb_transitobarrancabermeja_gov_co/Documents/Documentos/ITTB%202024/Rendici&#243;n%20de%20cuentas%202024/Datos%20Informe%20Gestion%202024-2027%20Rev.%2006062024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inspecciontransitotransport-my.sharepoint.com/personal/planeacion_ittb_transitobarrancabermeja_gov_co/Documents/Documentos/ITTB%202024/Rendici&#243;n%20de%20cuentas%202024/Datos%20Informe%20Gestion%202024-2027%20Rev.%2006062024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inspecciontransitotransport-my.sharepoint.com/personal/planeacion_ittb_transitobarrancabermeja_gov_co/Documents/Documentos/ITTB%202024/Rendici&#243;n%20de%20cuentas%202024/datos/GESTI&#211;N%20TRAMITES%202024%20corte%20octubre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inspecciontransitotransport-my.sharepoint.com/personal/planeacion_ittb_transitobarrancabermeja_gov_co/Documents/Documentos/ITTB%202024/Rendici&#243;n%20de%20cuentas%202024/Datos%20Informe%20Gestion%202024-2027%20Rev.%2020112024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0" i="0" u="none" strike="noStrike" kern="1200" cap="none" spc="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pP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Visitas Técnicas - participación ciudadana 2024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cap="none" spc="50" normalizeH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defRPr>
          </a:pPr>
          <a:endParaRPr lang="es-C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Visitas2024!$I$2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1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Visitas2024!$H$3:$H$10</c:f>
              <c:strCach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Corregimientos </c:v>
                </c:pt>
              </c:strCache>
            </c:strRef>
          </c:cat>
          <c:val>
            <c:numRef>
              <c:f>Visitas2024!$I$3:$I$10</c:f>
              <c:numCache>
                <c:formatCode>General</c:formatCode>
                <c:ptCount val="8"/>
                <c:pt idx="0">
                  <c:v>10</c:v>
                </c:pt>
                <c:pt idx="1">
                  <c:v>4</c:v>
                </c:pt>
                <c:pt idx="2">
                  <c:v>8</c:v>
                </c:pt>
                <c:pt idx="3">
                  <c:v>9</c:v>
                </c:pt>
                <c:pt idx="4">
                  <c:v>11</c:v>
                </c:pt>
                <c:pt idx="5">
                  <c:v>8</c:v>
                </c:pt>
                <c:pt idx="6">
                  <c:v>5</c:v>
                </c:pt>
                <c:pt idx="7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8A-411A-9A3D-68692C6A42D5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25"/>
        <c:axId val="949918048"/>
        <c:axId val="949918464"/>
      </c:barChart>
      <c:catAx>
        <c:axId val="949918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49918464"/>
        <c:crosses val="autoZero"/>
        <c:auto val="1"/>
        <c:lblAlgn val="ctr"/>
        <c:lblOffset val="100"/>
        <c:noMultiLvlLbl val="0"/>
      </c:catAx>
      <c:valAx>
        <c:axId val="9499184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499180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fotomultas!$A$17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fotomultas!$B$15:$D$16</c:f>
              <c:multiLvlStrCache>
                <c:ptCount val="3"/>
                <c:lvl>
                  <c:pt idx="0">
                    <c:v>C35</c:v>
                  </c:pt>
                  <c:pt idx="1">
                    <c:v>D02</c:v>
                  </c:pt>
                  <c:pt idx="2">
                    <c:v>D04</c:v>
                  </c:pt>
                </c:lvl>
                <c:lvl>
                  <c:pt idx="0">
                    <c:v>TIPO DE COMPARENDO</c:v>
                  </c:pt>
                </c:lvl>
              </c:multiLvlStrCache>
            </c:multiLvlStrRef>
          </c:cat>
          <c:val>
            <c:numRef>
              <c:f>fotomultas!$B$17:$D$17</c:f>
              <c:numCache>
                <c:formatCode>General</c:formatCode>
                <c:ptCount val="3"/>
                <c:pt idx="0">
                  <c:v>937</c:v>
                </c:pt>
                <c:pt idx="1">
                  <c:v>815</c:v>
                </c:pt>
                <c:pt idx="2">
                  <c:v>244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DFE-4E78-9177-180824D1E85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340441824"/>
        <c:axId val="1340450144"/>
      </c:barChart>
      <c:catAx>
        <c:axId val="13404418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340450144"/>
        <c:crosses val="autoZero"/>
        <c:auto val="1"/>
        <c:lblAlgn val="ctr"/>
        <c:lblOffset val="100"/>
        <c:noMultiLvlLbl val="0"/>
      </c:catAx>
      <c:valAx>
        <c:axId val="1340450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3404418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 err="1"/>
              <a:t>Atención</a:t>
            </a:r>
            <a:r>
              <a:rPr lang="en-US" sz="2800" baseline="0" dirty="0"/>
              <a:t> al </a:t>
            </a:r>
            <a:r>
              <a:rPr lang="en-US" sz="2800" baseline="0" dirty="0" err="1"/>
              <a:t>ciudadanía</a:t>
            </a:r>
            <a:r>
              <a:rPr lang="en-US" sz="2800" baseline="0" dirty="0"/>
              <a:t> - </a:t>
            </a:r>
            <a:r>
              <a:rPr lang="en-US" sz="2800" baseline="0" dirty="0" err="1"/>
              <a:t>Gestión</a:t>
            </a:r>
            <a:r>
              <a:rPr lang="en-US" sz="2800" baseline="0" dirty="0"/>
              <a:t> de </a:t>
            </a:r>
            <a:r>
              <a:rPr lang="en-US" sz="2800" baseline="0" dirty="0" err="1"/>
              <a:t>Trámites</a:t>
            </a:r>
            <a:endParaRPr lang="en-US" sz="28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'Reporte Mensual'!$B$67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'Reporte Mensual'!$A$68:$A$70</c:f>
              <c:strCache>
                <c:ptCount val="3"/>
                <c:pt idx="0">
                  <c:v>RNA (Registro Nacional Automotor)</c:v>
                </c:pt>
                <c:pt idx="1">
                  <c:v>RNC (Registro Nacional de Conductores)</c:v>
                </c:pt>
                <c:pt idx="2">
                  <c:v>RNMA (Registro Nacional de Maquinaria Agrícola)</c:v>
                </c:pt>
              </c:strCache>
            </c:strRef>
          </c:cat>
          <c:val>
            <c:numRef>
              <c:f>'Reporte Mensual'!$B$68:$B$70</c:f>
              <c:numCache>
                <c:formatCode>General</c:formatCode>
                <c:ptCount val="3"/>
                <c:pt idx="0">
                  <c:v>10966</c:v>
                </c:pt>
                <c:pt idx="1">
                  <c:v>19532</c:v>
                </c:pt>
                <c:pt idx="2">
                  <c:v>163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F3-4A56-8971-2D84FB8282D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953590608"/>
        <c:axId val="953591024"/>
      </c:barChart>
      <c:catAx>
        <c:axId val="953590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53591024"/>
        <c:crosses val="autoZero"/>
        <c:auto val="1"/>
        <c:lblAlgn val="ctr"/>
        <c:lblOffset val="100"/>
        <c:noMultiLvlLbl val="0"/>
      </c:catAx>
      <c:valAx>
        <c:axId val="9535910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535906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 sz="2800"/>
              <a:t>Gestión</a:t>
            </a:r>
            <a:r>
              <a:rPr lang="es-CO" sz="2800" baseline="0"/>
              <a:t> de Comparendos 2024</a:t>
            </a:r>
            <a:endParaRPr lang="es-CO" sz="28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Inspección!$B$16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Inspección!$A$17:$A$24</c:f>
              <c:strCache>
                <c:ptCount val="8"/>
                <c:pt idx="0">
                  <c:v>PENDIENTE</c:v>
                </c:pt>
                <c:pt idx="1">
                  <c:v>SANCIONADOS</c:v>
                </c:pt>
                <c:pt idx="2">
                  <c:v>PAGOS</c:v>
                </c:pt>
                <c:pt idx="3">
                  <c:v>LIQUIDADOS</c:v>
                </c:pt>
                <c:pt idx="4">
                  <c:v>EXONERADOS</c:v>
                </c:pt>
                <c:pt idx="5">
                  <c:v>CURSO</c:v>
                </c:pt>
                <c:pt idx="6">
                  <c:v>AUDIENCIA</c:v>
                </c:pt>
                <c:pt idx="7">
                  <c:v>ACUERDO</c:v>
                </c:pt>
              </c:strCache>
            </c:strRef>
          </c:cat>
          <c:val>
            <c:numRef>
              <c:f>Inspección!$B$17:$B$24</c:f>
              <c:numCache>
                <c:formatCode>General</c:formatCode>
                <c:ptCount val="8"/>
                <c:pt idx="0">
                  <c:v>9086</c:v>
                </c:pt>
                <c:pt idx="1">
                  <c:v>2612</c:v>
                </c:pt>
                <c:pt idx="2">
                  <c:v>5869</c:v>
                </c:pt>
                <c:pt idx="3">
                  <c:v>61</c:v>
                </c:pt>
                <c:pt idx="4">
                  <c:v>12</c:v>
                </c:pt>
                <c:pt idx="5">
                  <c:v>6</c:v>
                </c:pt>
                <c:pt idx="6">
                  <c:v>30</c:v>
                </c:pt>
                <c:pt idx="7">
                  <c:v>198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FF-44F1-9F9F-D972AA69215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2033909296"/>
        <c:axId val="2033911792"/>
      </c:barChart>
      <c:catAx>
        <c:axId val="20339092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033911792"/>
        <c:crosses val="autoZero"/>
        <c:auto val="1"/>
        <c:lblAlgn val="ctr"/>
        <c:lblOffset val="100"/>
        <c:noMultiLvlLbl val="0"/>
      </c:catAx>
      <c:valAx>
        <c:axId val="2033911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033909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0020506532660145E-2"/>
          <c:y val="3.8872459377306053E-2"/>
          <c:w val="0.96793437909548752"/>
          <c:h val="0.8968174113001153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888326345568401"/>
                      <c:h val="0.1268841388780282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D65-4CFA-82DC-5764F81EF0C0}"/>
                </c:ext>
              </c:extLst>
            </c:dLbl>
            <c:dLbl>
              <c:idx val="1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597388111030701"/>
                      <c:h val="0.1268841388780282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6D65-4CFA-82DC-5764F81EF0C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Hoja1!$B$3:$C$3</c:f>
              <c:strCache>
                <c:ptCount val="2"/>
                <c:pt idx="0">
                  <c:v> Presupuestado </c:v>
                </c:pt>
                <c:pt idx="1">
                  <c:v> Ejecutado </c:v>
                </c:pt>
              </c:strCache>
            </c:strRef>
          </c:cat>
          <c:val>
            <c:numRef>
              <c:f>Hoja1!$B$4:$C$4</c:f>
              <c:numCache>
                <c:formatCode>_-"$"\ * #,##0_-;\-"$"\ * #,##0_-;_-"$"\ * "-"??_-;_-@_-</c:formatCode>
                <c:ptCount val="2"/>
                <c:pt idx="0">
                  <c:v>18492887272</c:v>
                </c:pt>
                <c:pt idx="1">
                  <c:v>12389451153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65-4CFA-82DC-5764F81EF0C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53832688"/>
        <c:axId val="553833520"/>
      </c:barChart>
      <c:catAx>
        <c:axId val="5538326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553833520"/>
        <c:crosses val="autoZero"/>
        <c:auto val="0"/>
        <c:lblAlgn val="ctr"/>
        <c:lblOffset val="100"/>
        <c:noMultiLvlLbl val="0"/>
      </c:catAx>
      <c:valAx>
        <c:axId val="553833520"/>
        <c:scaling>
          <c:orientation val="minMax"/>
        </c:scaling>
        <c:delete val="1"/>
        <c:axPos val="l"/>
        <c:numFmt formatCode="_-&quot;$&quot;\ * #,##0_-;\-&quot;$&quot;\ * #,##0_-;_-&quot;$&quot;\ * &quot;-&quot;??_-;_-@_-" sourceLinked="1"/>
        <c:majorTickMark val="out"/>
        <c:minorTickMark val="none"/>
        <c:tickLblPos val="nextTo"/>
        <c:crossAx val="553832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effectLst/>
          </c:spPr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E9D-4635-BE2F-A6373B6CFCE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E9D-4635-BE2F-A6373B6CFCE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E9D-4635-BE2F-A6373B6CFCE9}"/>
              </c:ext>
            </c:extLst>
          </c:dPt>
          <c:dLbls>
            <c:dLbl>
              <c:idx val="0"/>
              <c:layout>
                <c:manualLayout>
                  <c:x val="-0.11944444444444455"/>
                  <c:y val="0.1944444444444444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E9D-4635-BE2F-A6373B6CFCE9}"/>
                </c:ext>
              </c:extLst>
            </c:dLbl>
            <c:dLbl>
              <c:idx val="1"/>
              <c:layout>
                <c:manualLayout>
                  <c:x val="-0.15833333333333333"/>
                  <c:y val="-0.2916666666666666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E9D-4635-BE2F-A6373B6CFCE9}"/>
                </c:ext>
              </c:extLst>
            </c:dLbl>
            <c:dLbl>
              <c:idx val="2"/>
              <c:layout>
                <c:manualLayout>
                  <c:x val="0.19166666666666668"/>
                  <c:y val="0.1851851851851851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7C6BEA0-09CA-4544-80D5-E2302969BA4D}" type="CATEGORYNAME">
                      <a:rPr lang="en-US">
                        <a:solidFill>
                          <a:sysClr val="windowText" lastClr="000000"/>
                        </a:solidFill>
                      </a:rPr>
                      <a:pPr>
                        <a:defRPr>
                          <a:solidFill>
                            <a:sysClr val="windowText" lastClr="000000"/>
                          </a:solidFill>
                        </a:defRPr>
                      </a:pPr>
                      <a:t>[NOMBRE DE CATEGORÍA]</a:t>
                    </a:fld>
                    <a:r>
                      <a:rPr lang="en-US" baseline="0">
                        <a:solidFill>
                          <a:sysClr val="windowText" lastClr="000000"/>
                        </a:solidFill>
                      </a:rPr>
                      <a:t>;</a:t>
                    </a:r>
                  </a:p>
                  <a:p>
                    <a:pPr>
                      <a:defRPr>
                        <a:solidFill>
                          <a:sysClr val="windowText" lastClr="000000"/>
                        </a:solidFill>
                      </a:defRPr>
                    </a:pPr>
                    <a:fld id="{B0F78603-C67D-48EE-93B5-25BF2E50DC11}" type="VALUE">
                      <a:rPr lang="en-US" baseline="0">
                        <a:solidFill>
                          <a:sysClr val="windowText" lastClr="000000"/>
                        </a:solidFill>
                      </a:rPr>
                      <a:pPr>
                        <a:defRPr>
                          <a:solidFill>
                            <a:sysClr val="windowText" lastClr="000000"/>
                          </a:solidFill>
                        </a:defRPr>
                      </a:pPr>
                      <a:t>[VALOR]</a:t>
                    </a:fld>
                    <a:endParaRPr lang="es-CO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2E9D-4635-BE2F-A6373B6CFCE9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Hoja1!$B$8:$B$10</c:f>
              <c:strCache>
                <c:ptCount val="3"/>
                <c:pt idx="0">
                  <c:v>Ingresos Tributarios</c:v>
                </c:pt>
                <c:pt idx="1">
                  <c:v>No Tributarios</c:v>
                </c:pt>
                <c:pt idx="2">
                  <c:v>Capital</c:v>
                </c:pt>
              </c:strCache>
            </c:strRef>
          </c:cat>
          <c:val>
            <c:numRef>
              <c:f>Hoja1!$C$8:$C$10</c:f>
              <c:numCache>
                <c:formatCode>0.00%</c:formatCode>
                <c:ptCount val="3"/>
                <c:pt idx="0" formatCode="0%">
                  <c:v>0.17</c:v>
                </c:pt>
                <c:pt idx="1">
                  <c:v>0.51500000000000001</c:v>
                </c:pt>
                <c:pt idx="2">
                  <c:v>0.315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E9D-4635-BE2F-A6373B6CFCE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2293414286164989E-2"/>
          <c:y val="1.1797434884661959E-2"/>
          <c:w val="0.95102867819496684"/>
          <c:h val="0.9193096326891871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938163628014258"/>
                      <c:h val="7.621142935491624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55E2-47DC-87A8-66A70BB3F2A3}"/>
                </c:ext>
              </c:extLst>
            </c:dLbl>
            <c:dLbl>
              <c:idx val="1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712194455058209"/>
                      <c:h val="7.621142935491624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55E2-47DC-87A8-66A70BB3F2A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Hoja1!$B$13:$C$13</c:f>
              <c:strCache>
                <c:ptCount val="2"/>
                <c:pt idx="0">
                  <c:v> Presupuestado </c:v>
                </c:pt>
                <c:pt idx="1">
                  <c:v> Ejecutado </c:v>
                </c:pt>
              </c:strCache>
            </c:strRef>
          </c:cat>
          <c:val>
            <c:numRef>
              <c:f>Hoja1!$B$14:$C$14</c:f>
              <c:numCache>
                <c:formatCode>_-"$"\ * #,##0_-;\-"$"\ * #,##0_-;_-"$"\ * "-"??_-;_-@_-</c:formatCode>
                <c:ptCount val="2"/>
                <c:pt idx="0">
                  <c:v>18492887272</c:v>
                </c:pt>
                <c:pt idx="1">
                  <c:v>11681637924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5E2-47DC-87A8-66A70BB3F2A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734033392"/>
        <c:axId val="734033808"/>
      </c:barChart>
      <c:catAx>
        <c:axId val="7340333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734033808"/>
        <c:crosses val="autoZero"/>
        <c:auto val="1"/>
        <c:lblAlgn val="ctr"/>
        <c:lblOffset val="100"/>
        <c:noMultiLvlLbl val="0"/>
      </c:catAx>
      <c:valAx>
        <c:axId val="734033808"/>
        <c:scaling>
          <c:orientation val="minMax"/>
        </c:scaling>
        <c:delete val="1"/>
        <c:axPos val="l"/>
        <c:numFmt formatCode="_-&quot;$&quot;\ * #,##0_-;\-&quot;$&quot;\ * #,##0_-;_-&quot;$&quot;\ * &quot;-&quot;??_-;_-@_-" sourceLinked="1"/>
        <c:majorTickMark val="none"/>
        <c:minorTickMark val="none"/>
        <c:tickLblPos val="nextTo"/>
        <c:crossAx val="7340333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53C-4404-8ADE-00C17388539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53C-4404-8ADE-00C17388539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53C-4404-8ADE-00C17388539A}"/>
              </c:ext>
            </c:extLst>
          </c:dPt>
          <c:dLbls>
            <c:dLbl>
              <c:idx val="0"/>
              <c:layout>
                <c:manualLayout>
                  <c:x val="-8.9281277340332463E-2"/>
                  <c:y val="-0.3401403470399533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600" b="1" i="0" u="none" strike="noStrike" kern="1200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EAAF526-6129-4357-93FD-AF0ADB615E03}" type="CATEGORYNAME">
                      <a:rPr lang="en-US" sz="600">
                        <a:solidFill>
                          <a:sysClr val="windowText" lastClr="000000"/>
                        </a:solidFill>
                      </a:rPr>
                      <a:pPr>
                        <a:defRPr sz="600">
                          <a:solidFill>
                            <a:sysClr val="windowText" lastClr="000000"/>
                          </a:solidFill>
                        </a:defRPr>
                      </a:pPr>
                      <a:t>[NOMBRE DE CATEGORÍA]</a:t>
                    </a:fld>
                    <a:r>
                      <a:rPr lang="en-US" sz="600" baseline="0">
                        <a:solidFill>
                          <a:sysClr val="windowText" lastClr="000000"/>
                        </a:solidFill>
                      </a:rPr>
                      <a:t>; </a:t>
                    </a:r>
                    <a:fld id="{30B51364-4643-47C8-9B1A-18777F26AA05}" type="VALUE">
                      <a:rPr lang="en-US" sz="600" baseline="0">
                        <a:solidFill>
                          <a:sysClr val="windowText" lastClr="000000"/>
                        </a:solidFill>
                      </a:rPr>
                      <a:pPr>
                        <a:defRPr sz="600">
                          <a:solidFill>
                            <a:sysClr val="windowText" lastClr="000000"/>
                          </a:solidFill>
                        </a:defRPr>
                      </a:pPr>
                      <a:t>[VALOR]</a:t>
                    </a:fld>
                    <a:endParaRPr lang="en-US" sz="600" baseline="0">
                      <a:solidFill>
                        <a:sysClr val="windowText" lastClr="00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53C-4404-8ADE-00C17388539A}"/>
                </c:ext>
              </c:extLst>
            </c:dLbl>
            <c:dLbl>
              <c:idx val="1"/>
              <c:layout>
                <c:manualLayout>
                  <c:x val="2.613517060367454E-2"/>
                  <c:y val="6.161307961504811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600" b="1" i="0" u="none" strike="noStrike" kern="1200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D60440E-9188-4274-9C37-332622A26E0F}" type="CATEGORYNAME">
                      <a:rPr lang="en-US" sz="600">
                        <a:solidFill>
                          <a:sysClr val="windowText" lastClr="000000"/>
                        </a:solidFill>
                      </a:rPr>
                      <a:pPr>
                        <a:defRPr sz="600">
                          <a:solidFill>
                            <a:sysClr val="windowText" lastClr="000000"/>
                          </a:solidFill>
                        </a:defRPr>
                      </a:pPr>
                      <a:t>[NOMBRE DE CATEGORÍA]</a:t>
                    </a:fld>
                    <a:endParaRPr lang="en-US" sz="600" baseline="0">
                      <a:solidFill>
                        <a:sysClr val="windowText" lastClr="000000"/>
                      </a:solidFill>
                    </a:endParaRPr>
                  </a:p>
                  <a:p>
                    <a:pPr>
                      <a:defRPr sz="600">
                        <a:solidFill>
                          <a:sysClr val="windowText" lastClr="000000"/>
                        </a:solidFill>
                      </a:defRPr>
                    </a:pPr>
                    <a:r>
                      <a:rPr lang="en-US" sz="600" baseline="0">
                        <a:solidFill>
                          <a:sysClr val="windowText" lastClr="000000"/>
                        </a:solidFill>
                      </a:rPr>
                      <a:t> </a:t>
                    </a:r>
                    <a:fld id="{B8D21E83-48CA-48A0-BF86-36BEE3F762EA}" type="VALUE">
                      <a:rPr lang="en-US" sz="600" baseline="0">
                        <a:solidFill>
                          <a:sysClr val="windowText" lastClr="000000"/>
                        </a:solidFill>
                      </a:rPr>
                      <a:pPr>
                        <a:defRPr sz="600">
                          <a:solidFill>
                            <a:sysClr val="windowText" lastClr="000000"/>
                          </a:solidFill>
                        </a:defRPr>
                      </a:pPr>
                      <a:t>[VALOR]</a:t>
                    </a:fld>
                    <a:r>
                      <a:rPr lang="en-US" sz="600" baseline="0">
                        <a:solidFill>
                          <a:sysClr val="windowText" lastClr="000000"/>
                        </a:solidFill>
                      </a:rPr>
                      <a:t>; 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53C-4404-8ADE-00C17388539A}"/>
                </c:ext>
              </c:extLst>
            </c:dLbl>
            <c:dLbl>
              <c:idx val="2"/>
              <c:layout>
                <c:manualLayout>
                  <c:x val="0.33055555555555555"/>
                  <c:y val="0.6859674832312627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600" b="1" i="0" u="none" strike="noStrike" kern="1200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C03F202-A3A6-4324-8E34-2B7B01B41BAB}" type="CATEGORYNAME">
                      <a:rPr lang="en-US" sz="600">
                        <a:solidFill>
                          <a:sysClr val="windowText" lastClr="000000"/>
                        </a:solidFill>
                      </a:rPr>
                      <a:pPr>
                        <a:defRPr sz="600">
                          <a:solidFill>
                            <a:sysClr val="windowText" lastClr="000000"/>
                          </a:solidFill>
                        </a:defRPr>
                      </a:pPr>
                      <a:t>[NOMBRE DE CATEGORÍA]</a:t>
                    </a:fld>
                    <a:r>
                      <a:rPr lang="en-US" sz="600" baseline="0">
                        <a:solidFill>
                          <a:sysClr val="windowText" lastClr="000000"/>
                        </a:solidFill>
                      </a:rPr>
                      <a:t>; </a:t>
                    </a:r>
                    <a:fld id="{CC4D3DE2-C086-4150-A883-FD431A362E4C}" type="VALUE">
                      <a:rPr lang="en-US" sz="600" baseline="0">
                        <a:solidFill>
                          <a:sysClr val="windowText" lastClr="000000"/>
                        </a:solidFill>
                      </a:rPr>
                      <a:pPr>
                        <a:defRPr sz="600">
                          <a:solidFill>
                            <a:sysClr val="windowText" lastClr="000000"/>
                          </a:solidFill>
                        </a:defRPr>
                      </a:pPr>
                      <a:t>[VALOR]</a:t>
                    </a:fld>
                    <a:endParaRPr lang="en-US" sz="600" baseline="0">
                      <a:solidFill>
                        <a:sysClr val="windowText" lastClr="00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A53C-4404-8ADE-00C17388539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Hoja1!$B$17:$D$17</c:f>
              <c:strCache>
                <c:ptCount val="3"/>
                <c:pt idx="0">
                  <c:v>Funcionamiento</c:v>
                </c:pt>
                <c:pt idx="1">
                  <c:v>Inversión</c:v>
                </c:pt>
                <c:pt idx="2">
                  <c:v>Deuda Pública</c:v>
                </c:pt>
              </c:strCache>
            </c:strRef>
          </c:cat>
          <c:val>
            <c:numRef>
              <c:f>Hoja1!$B$18:$D$18</c:f>
              <c:numCache>
                <c:formatCode>0.00%</c:formatCode>
                <c:ptCount val="3"/>
                <c:pt idx="0">
                  <c:v>0.94699999999999995</c:v>
                </c:pt>
                <c:pt idx="1">
                  <c:v>5.2999999999999999E-2</c:v>
                </c:pt>
                <c:pt idx="2" formatCode="0%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53C-4404-8ADE-00C17388539A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1600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06974A-AE59-4854-A01D-ECBC0ABF4C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82984E-4B98-42F3-9933-3EAE8494A1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5D224E8-C6A1-487C-A176-0E20BDE3A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4B023-6031-4086-BEC6-031F44A674ED}" type="datetimeFigureOut">
              <a:rPr lang="es-CO" smtClean="0"/>
              <a:t>4/12/2024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66C22E4-3F65-41F8-90F6-9E0327733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B9A536F-B012-46BE-B5F9-869555D26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F295-968C-4882-A40E-B02579B365E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61555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D52143-EDEB-4CCB-9EA2-BDB8655FB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19CD709-96D0-4E19-9747-716A28FB7C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30EA876-8421-44C9-8FBC-D1D88B745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4B023-6031-4086-BEC6-031F44A674ED}" type="datetimeFigureOut">
              <a:rPr lang="es-CO" smtClean="0"/>
              <a:t>4/12/2024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48925DC-8C4E-46BE-97D3-4C4AA3B04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6AD030C-0F04-43C7-B982-B6FA0CD40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F295-968C-4882-A40E-B02579B365E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59495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C0B10F5-6114-4541-A87D-E4BF998EB1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09A13DA-7FDF-4BA5-BE00-A14E01F953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630F6D1-9CBB-4F2B-8D71-44D10AD5D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4B023-6031-4086-BEC6-031F44A674ED}" type="datetimeFigureOut">
              <a:rPr lang="es-CO" smtClean="0"/>
              <a:t>4/12/2024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1C8770E-76B8-44F5-B3C6-392E2E226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E0BE5A8-05BF-4955-85EC-6F9444553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F295-968C-4882-A40E-B02579B365E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24001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1A6136-2405-4AF1-A7C8-783C843E5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C34571D-EF5A-4C37-8FC4-8D610540B2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CBB5AC3-733D-4F21-869E-E06596AFD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4B023-6031-4086-BEC6-031F44A674ED}" type="datetimeFigureOut">
              <a:rPr lang="es-CO" smtClean="0"/>
              <a:t>4/12/2024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33034C3-EA33-4422-8617-AE596553D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834E66C-E40B-410A-9E3E-0B4F8E73D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F295-968C-4882-A40E-B02579B365E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66438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FBF167-40D3-4365-9DAA-A034C67BD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35505A-1DC8-4C22-9654-39D9165F63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94A22A9-ADB4-40B5-B5C6-F30443011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4B023-6031-4086-BEC6-031F44A674ED}" type="datetimeFigureOut">
              <a:rPr lang="es-CO" smtClean="0"/>
              <a:t>4/12/2024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2DDE272-C66B-4CA5-86A4-0066E8C84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614F8E5-521B-4CA7-ACA4-8110CF150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F295-968C-4882-A40E-B02579B365E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59998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27BA98-CD5F-4F48-9065-DA7B5ADE0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06313F0-2C38-41CB-80BA-67C388928E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1F9C36C-1901-4545-B49B-70B43EB3AE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AD91C79-91FA-4B57-AAA1-23A775242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4B023-6031-4086-BEC6-031F44A674ED}" type="datetimeFigureOut">
              <a:rPr lang="es-CO" smtClean="0"/>
              <a:t>4/12/2024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2059BD6-BC06-4D3D-A112-1B88FD710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AA57EF-C1C2-4600-B4CC-B05C30FC0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F295-968C-4882-A40E-B02579B365E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12208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0DE70E-8DC5-4BCF-86DE-71ACA6FE8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A005AD0-20DB-4B1F-A6FA-380DF4384A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E292CCF-14A5-4041-8C96-45765FAB4C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D258174-883E-4C7F-85CA-10E042D673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AE01239-9298-4B13-8DE4-85218E4EC1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11F521B-D278-41FE-9123-6E669D93F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4B023-6031-4086-BEC6-031F44A674ED}" type="datetimeFigureOut">
              <a:rPr lang="es-CO" smtClean="0"/>
              <a:t>4/12/2024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1985292-22AC-4B74-8338-5282F60A2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51AA23E-F1E2-4688-99B4-690C9BE8C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F295-968C-4882-A40E-B02579B365E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54023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B954D8-FB2D-412E-B513-3517ACA4D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1EA31FD-5B63-4B6F-A92A-DC19CBE7B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4B023-6031-4086-BEC6-031F44A674ED}" type="datetimeFigureOut">
              <a:rPr lang="es-CO" smtClean="0"/>
              <a:t>4/12/2024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795F2F2-6602-469C-B147-F1B8E4D8E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B83ECE2-7565-4938-9E9E-141C7FB60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F295-968C-4882-A40E-B02579B365E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39617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D78DA63-B096-40CB-AD31-2C4840FCA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4B023-6031-4086-BEC6-031F44A674ED}" type="datetimeFigureOut">
              <a:rPr lang="es-CO" smtClean="0"/>
              <a:t>4/12/2024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34A22CB-730C-4BD4-847D-9EAB17443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984163F-552F-46AB-B788-06FC6816E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F295-968C-4882-A40E-B02579B365E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64489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01BECF-9314-4750-A20F-EB404555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038F5F8-09B9-48FF-8733-3B4B0CA8A7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880A224-6838-43DD-AED4-9C6E08D32E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8BDDF32-405F-41D2-A029-D8064467B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4B023-6031-4086-BEC6-031F44A674ED}" type="datetimeFigureOut">
              <a:rPr lang="es-CO" smtClean="0"/>
              <a:t>4/12/2024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B24D177-C58D-46DD-94BE-4CC206726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263DC6C-855A-400A-ABB5-6C2487F1A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F295-968C-4882-A40E-B02579B365E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42707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4E110E-15C7-44BE-A295-0FB37318F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74B7F97-7B5F-437F-9454-72557E3E09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848AAD2-E341-45A5-A2F6-AFE8025233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DB7B511-7A72-4E6C-8507-0D836FCF0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4B023-6031-4086-BEC6-031F44A674ED}" type="datetimeFigureOut">
              <a:rPr lang="es-CO" smtClean="0"/>
              <a:t>4/12/2024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C75B571-D1EE-4075-A9E1-84C2D6027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39AB319-B7E1-4F37-9077-5FC1E73BA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F295-968C-4882-A40E-B02579B365E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61118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09F6018-615C-47DD-8FB2-C0A9D13C7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4A91C40-AE5C-40EA-99F5-BA99323EE4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F995521-3605-43F3-926E-BADF94BF4F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74B023-6031-4086-BEC6-031F44A674ED}" type="datetimeFigureOut">
              <a:rPr lang="es-CO" smtClean="0"/>
              <a:t>4/12/2024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DCE559D-7B67-4765-A97B-5CE7FF6C86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94FC9CD-83FE-40C2-96E1-2BD4F8F9F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F295-968C-4882-A40E-B02579B365E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54057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8.jpe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9.png"/><Relationship Id="rId9" Type="http://schemas.openxmlformats.org/officeDocument/2006/relationships/hyperlink" Target="file:///D:\PRESENTACI&#211;N%20CONCEJO\SEMAFOROS.mp4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3.svg"/><Relationship Id="rId7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27.png"/><Relationship Id="rId4" Type="http://schemas.openxmlformats.org/officeDocument/2006/relationships/image" Target="../media/image20.png"/><Relationship Id="rId9" Type="http://schemas.openxmlformats.org/officeDocument/2006/relationships/hyperlink" Target="file:///D:\PRESENTACI&#211;N%20CONCEJO\SEMAFOROS.mp4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3.svg"/><Relationship Id="rId7" Type="http://schemas.openxmlformats.org/officeDocument/2006/relationships/chart" Target="../charts/chart1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0.png"/><Relationship Id="rId9" Type="http://schemas.openxmlformats.org/officeDocument/2006/relationships/image" Target="../media/image26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3.svg"/><Relationship Id="rId7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3.svg"/><Relationship Id="rId7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3.svg"/><Relationship Id="rId7" Type="http://schemas.openxmlformats.org/officeDocument/2006/relationships/image" Target="../media/image4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20.png"/><Relationship Id="rId9" Type="http://schemas.openxmlformats.org/officeDocument/2006/relationships/image" Target="../media/image2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1.svg"/><Relationship Id="rId7" Type="http://schemas.openxmlformats.org/officeDocument/2006/relationships/image" Target="../media/image4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7.png"/><Relationship Id="rId5" Type="http://schemas.openxmlformats.org/officeDocument/2006/relationships/image" Target="../media/image23.svg"/><Relationship Id="rId10" Type="http://schemas.openxmlformats.org/officeDocument/2006/relationships/hyperlink" Target="file:///D:\PRESENTACI&#211;N%20CONCEJO\SEMAFOROS.mp4" TargetMode="External"/><Relationship Id="rId4" Type="http://schemas.openxmlformats.org/officeDocument/2006/relationships/image" Target="../media/image22.png"/><Relationship Id="rId9" Type="http://schemas.openxmlformats.org/officeDocument/2006/relationships/image" Target="../media/image26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hyperlink" Target="file:///D:\PRESENTACI&#211;N%20CONCEJO\SEMAFOROS.mp4" TargetMode="External"/><Relationship Id="rId3" Type="http://schemas.openxmlformats.org/officeDocument/2006/relationships/image" Target="../media/image23.svg"/><Relationship Id="rId7" Type="http://schemas.openxmlformats.org/officeDocument/2006/relationships/image" Target="../media/image44.png"/><Relationship Id="rId12" Type="http://schemas.openxmlformats.org/officeDocument/2006/relationships/image" Target="../media/image26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11" Type="http://schemas.openxmlformats.org/officeDocument/2006/relationships/image" Target="../media/image25.png"/><Relationship Id="rId5" Type="http://schemas.openxmlformats.org/officeDocument/2006/relationships/image" Target="../media/image42.png"/><Relationship Id="rId10" Type="http://schemas.openxmlformats.org/officeDocument/2006/relationships/image" Target="../media/image47.jpeg"/><Relationship Id="rId4" Type="http://schemas.openxmlformats.org/officeDocument/2006/relationships/image" Target="../media/image20.png"/><Relationship Id="rId9" Type="http://schemas.openxmlformats.org/officeDocument/2006/relationships/image" Target="../media/image46.png"/><Relationship Id="rId1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23.svg"/><Relationship Id="rId7" Type="http://schemas.openxmlformats.org/officeDocument/2006/relationships/image" Target="../media/image50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26.svg"/><Relationship Id="rId5" Type="http://schemas.openxmlformats.org/officeDocument/2006/relationships/image" Target="../media/image48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file:///D:\PRESENTACI&#211;N%20CONCEJO\SEMAFOROS.mp4" TargetMode="External"/><Relationship Id="rId3" Type="http://schemas.openxmlformats.org/officeDocument/2006/relationships/image" Target="../media/image23.svg"/><Relationship Id="rId7" Type="http://schemas.openxmlformats.org/officeDocument/2006/relationships/image" Target="../media/image26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chart" Target="../charts/chart2.xml"/><Relationship Id="rId4" Type="http://schemas.openxmlformats.org/officeDocument/2006/relationships/image" Target="../media/image20.png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file:///D:\PRESENTACI&#211;N%20CONCEJO\SEMAFOROS.mp4" TargetMode="External"/><Relationship Id="rId3" Type="http://schemas.openxmlformats.org/officeDocument/2006/relationships/image" Target="../media/image11.svg"/><Relationship Id="rId7" Type="http://schemas.openxmlformats.org/officeDocument/2006/relationships/image" Target="../media/image20.png"/><Relationship Id="rId12" Type="http://schemas.openxmlformats.org/officeDocument/2006/relationships/image" Target="../media/image26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svg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0" Type="http://schemas.openxmlformats.org/officeDocument/2006/relationships/image" Target="../media/image53.png"/><Relationship Id="rId4" Type="http://schemas.openxmlformats.org/officeDocument/2006/relationships/image" Target="../media/image7.png"/><Relationship Id="rId9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4.png"/><Relationship Id="rId7" Type="http://schemas.openxmlformats.org/officeDocument/2006/relationships/hyperlink" Target="file:///D:\PRESENTACI&#211;N%20CONCEJO\SEMAFOROS.mp4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23.svg"/><Relationship Id="rId10" Type="http://schemas.openxmlformats.org/officeDocument/2006/relationships/image" Target="../media/image26.svg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56.jpe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hyperlink" Target="file:///D:\PRESENTACI&#211;N%20CONCEJO\SEMAFOROS.mp4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10" Type="http://schemas.openxmlformats.org/officeDocument/2006/relationships/image" Target="../media/image26.svg"/><Relationship Id="rId4" Type="http://schemas.openxmlformats.org/officeDocument/2006/relationships/image" Target="../media/image23.svg"/><Relationship Id="rId9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60.jpeg"/><Relationship Id="rId7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openxmlformats.org/officeDocument/2006/relationships/image" Target="../media/image26.svg"/><Relationship Id="rId4" Type="http://schemas.openxmlformats.org/officeDocument/2006/relationships/image" Target="../media/image61.png"/><Relationship Id="rId9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64.png"/><Relationship Id="rId7" Type="http://schemas.openxmlformats.org/officeDocument/2006/relationships/hyperlink" Target="file:///D:\PRESENTACI&#211;N%20CONCEJO\SEMAFOROS.mp4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10" Type="http://schemas.openxmlformats.org/officeDocument/2006/relationships/image" Target="../media/image26.svg"/><Relationship Id="rId4" Type="http://schemas.openxmlformats.org/officeDocument/2006/relationships/image" Target="../media/image65.png"/><Relationship Id="rId9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27.png"/><Relationship Id="rId7" Type="http://schemas.openxmlformats.org/officeDocument/2006/relationships/image" Target="../media/image22.png"/><Relationship Id="rId2" Type="http://schemas.openxmlformats.org/officeDocument/2006/relationships/hyperlink" Target="file:///D:\PRESENTACI&#211;N%20CONCEJO\WhatsApp%20Video%202024-06-26%20at%203.24.25%20PM.mp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10" Type="http://schemas.openxmlformats.org/officeDocument/2006/relationships/image" Target="../media/image26.sv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27.png"/><Relationship Id="rId7" Type="http://schemas.openxmlformats.org/officeDocument/2006/relationships/image" Target="../media/image68.jpeg"/><Relationship Id="rId2" Type="http://schemas.openxmlformats.org/officeDocument/2006/relationships/hyperlink" Target="file:///D:\PRESENTACI&#211;N%20CONCEJO\WhatsApp%20Video%202024-06-26%20at%203.24.25%20PM.mp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0.png"/><Relationship Id="rId9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71.emf"/><Relationship Id="rId2" Type="http://schemas.openxmlformats.org/officeDocument/2006/relationships/hyperlink" Target="file:///D:\PRESENTACI&#211;N%20CONCEJO\WhatsApp%20Video%202024-06-26%20at%203.24.25%20PM.mp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hyperlink" Target="file:///D:\PRESENTACI&#211;N%20CONCEJO\WhatsApp%20Video%202024-06-26%20at%203.24.25%20PM.mp4" TargetMode="External"/><Relationship Id="rId5" Type="http://schemas.openxmlformats.org/officeDocument/2006/relationships/chart" Target="../charts/chart3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hyperlink" Target="file:///D:\PRESENTACI&#211;N%20CONCEJO\WhatsApp%20Video%202024-06-26%20at%203.24.25%20PM.mp4" TargetMode="External"/><Relationship Id="rId5" Type="http://schemas.openxmlformats.org/officeDocument/2006/relationships/chart" Target="../charts/chart4.xml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hyperlink" Target="file:///D:\PRESENTACI&#211;N%20CONCEJO\WhatsApp%20Video%202024-06-26%20at%203.24.25%20PM.mp4" TargetMode="External"/><Relationship Id="rId5" Type="http://schemas.openxmlformats.org/officeDocument/2006/relationships/image" Target="../media/image72.png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hyperlink" Target="file:///D:\PRESENTACI&#211;N%20CONCEJO\WhatsApp%20Video%202024-06-26%20at%203.24.25%20PM.mp4" TargetMode="External"/><Relationship Id="rId5" Type="http://schemas.openxmlformats.org/officeDocument/2006/relationships/chart" Target="../charts/chart5.xml"/><Relationship Id="rId4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hyperlink" Target="file:///D:\PRESENTACI&#211;N%20CONCEJO\WhatsApp%20Video%202024-06-26%20at%203.24.25%20PM.mp4" TargetMode="External"/><Relationship Id="rId4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hyperlink" Target="file:///D:\PRESENTACI&#211;N%20CONCEJO\WhatsApp%20Video%202024-06-26%20at%203.24.25%20PM.mp4" TargetMode="External"/><Relationship Id="rId5" Type="http://schemas.openxmlformats.org/officeDocument/2006/relationships/chart" Target="../charts/chart6.xml"/><Relationship Id="rId4" Type="http://schemas.openxmlformats.org/officeDocument/2006/relationships/image" Target="../media/image2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hyperlink" Target="file:///D:\PRESENTACI&#211;N%20CONCEJO\WhatsApp%20Video%202024-06-26%20at%203.24.25%20PM.mp4" TargetMode="External"/><Relationship Id="rId4" Type="http://schemas.openxmlformats.org/officeDocument/2006/relationships/image" Target="../media/image2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svg"/><Relationship Id="rId7" Type="http://schemas.openxmlformats.org/officeDocument/2006/relationships/hyperlink" Target="file:///D:\PRESENTACI&#211;N%20CONCEJO\WhatsApp%20Video%202024-06-26%20at%203.24.25%20PM.mp4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image" Target="../media/image2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hyperlink" Target="file:///D:\PRESENTACI&#211;N%20CONCEJO\WhatsApp%20Video%202024-06-26%20at%203.24.25%20PM.mp4" TargetMode="External"/><Relationship Id="rId4" Type="http://schemas.openxmlformats.org/officeDocument/2006/relationships/image" Target="../media/image2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hyperlink" Target="file:///D:\PRESENTACI&#211;N%20CONCEJO\WhatsApp%20Video%202024-06-26%20at%203.24.25%20PM.mp4" TargetMode="External"/><Relationship Id="rId4" Type="http://schemas.openxmlformats.org/officeDocument/2006/relationships/image" Target="../media/image2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hyperlink" Target="file:///D:\PRESENTACI&#211;N%20CONCEJO\WhatsApp%20Video%202024-06-26%20at%203.24.25%20PM.mp4" TargetMode="Externa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7.png"/><Relationship Id="rId7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hyperlink" Target="file:///D:\PRESENTACI&#211;N%20CONCEJO\SEMAFOROS.mp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5D665DD-FA2A-485E-B840-1DF62F773F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78"/>
            <a:ext cx="12190815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D54A6AC-30FC-4944-A727-9E63F72CF11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645" y="0"/>
            <a:ext cx="1947362" cy="207737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9C908BA-46C4-405D-9905-4BBB64915ED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8736" y="837126"/>
            <a:ext cx="2852669" cy="474937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BE1F111F-2F85-433B-9395-D2BF41023B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47" r="75265"/>
          <a:stretch/>
        </p:blipFill>
        <p:spPr>
          <a:xfrm>
            <a:off x="593" y="2108620"/>
            <a:ext cx="3015402" cy="474937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330822D-02E6-58D3-8DC4-4F60A2AAC96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O" b="1" dirty="0">
                <a:latin typeface="Montserrat Black" panose="00000A00000000000000" pitchFamily="50" charset="0"/>
              </a:rPr>
              <a:t>Balance de Gestión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9111029-D883-2016-2D36-7D28BA1A2C9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s-CO" sz="2800" b="1" dirty="0">
                <a:latin typeface="Montserrat" panose="00000500000000000000" pitchFamily="2" charset="0"/>
              </a:rPr>
              <a:t>Año 2024 </a:t>
            </a:r>
            <a:r>
              <a:rPr lang="es-CO" sz="2800" b="1" dirty="0">
                <a:latin typeface="Montserrat Light" panose="00000400000000000000" pitchFamily="50" charset="0"/>
              </a:rPr>
              <a:t>(a octubre)</a:t>
            </a:r>
          </a:p>
        </p:txBody>
      </p:sp>
      <p:pic>
        <p:nvPicPr>
          <p:cNvPr id="6" name="Imagen 5" descr="Una señal de alto&#10;&#10;Descripción generada automáticamente con confianza media">
            <a:extLst>
              <a:ext uri="{FF2B5EF4-FFF2-40B4-BE49-F238E27FC236}">
                <a16:creationId xmlns:a16="http://schemas.microsoft.com/office/drawing/2014/main" id="{2E857E73-17BD-E9D5-9E3D-E67108ECEA7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875" y="4253806"/>
            <a:ext cx="4854981" cy="156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7881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D8C4DF73-FA50-46CE-893B-8D95BF4D3CCE}"/>
              </a:ext>
            </a:extLst>
          </p:cNvPr>
          <p:cNvSpPr/>
          <p:nvPr/>
        </p:nvSpPr>
        <p:spPr>
          <a:xfrm>
            <a:off x="0" y="0"/>
            <a:ext cx="12192000" cy="762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54A4965-48CC-C275-737B-48AA80CB5CB0}"/>
              </a:ext>
            </a:extLst>
          </p:cNvPr>
          <p:cNvSpPr txBox="1"/>
          <p:nvPr/>
        </p:nvSpPr>
        <p:spPr>
          <a:xfrm>
            <a:off x="3247689" y="114320"/>
            <a:ext cx="7142421" cy="6953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spcBef>
                <a:spcPts val="2400"/>
              </a:spcBef>
              <a:buSzPts val="1200"/>
            </a:pPr>
            <a:r>
              <a:rPr lang="es-MX" sz="2800" b="1" dirty="0">
                <a:latin typeface="Montserrat Black" panose="00000A00000000000000" pitchFamily="50" charset="0"/>
                <a:ea typeface="+mj-ea"/>
                <a:cs typeface="+mj-cs"/>
              </a:rPr>
              <a:t>Operativos de Control</a:t>
            </a:r>
            <a:endParaRPr lang="es-CO" sz="2800" b="1" dirty="0">
              <a:latin typeface="Montserrat Black" panose="00000A00000000000000" pitchFamily="50" charset="0"/>
              <a:ea typeface="+mj-ea"/>
              <a:cs typeface="+mj-cs"/>
            </a:endParaRPr>
          </a:p>
        </p:txBody>
      </p:sp>
      <p:pic>
        <p:nvPicPr>
          <p:cNvPr id="17" name="Imagen 16" descr="Una señal de alto&#10;&#10;Descripción generada automáticamente con confianza media">
            <a:extLst>
              <a:ext uri="{FF2B5EF4-FFF2-40B4-BE49-F238E27FC236}">
                <a16:creationId xmlns:a16="http://schemas.microsoft.com/office/drawing/2014/main" id="{C70C5C29-ACD4-79A7-1781-539472849C2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57" y="-162447"/>
            <a:ext cx="3767344" cy="1214489"/>
          </a:xfrm>
          <a:prstGeom prst="rect">
            <a:avLst/>
          </a:prstGeom>
        </p:spPr>
      </p:pic>
      <p:pic>
        <p:nvPicPr>
          <p:cNvPr id="9" name="Imagen 8" descr="Vista previa de imagen">
            <a:extLst>
              <a:ext uri="{FF2B5EF4-FFF2-40B4-BE49-F238E27FC236}">
                <a16:creationId xmlns:a16="http://schemas.microsoft.com/office/drawing/2014/main" id="{00000000-0008-0000-0600-000003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1" b="23027"/>
          <a:stretch/>
        </p:blipFill>
        <p:spPr bwMode="auto">
          <a:xfrm>
            <a:off x="5814393" y="2358543"/>
            <a:ext cx="4782724" cy="2934956"/>
          </a:xfrm>
          <a:prstGeom prst="rect">
            <a:avLst/>
          </a:prstGeom>
          <a:noFill/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437" y="1245034"/>
            <a:ext cx="5030347" cy="4077217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978195" y="5443116"/>
            <a:ext cx="3962572" cy="5702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MX" sz="1400" b="1" kern="100" dirty="0">
                <a:latin typeface="Montserrat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Total de comparendos x tipo </a:t>
            </a:r>
            <a:endParaRPr lang="en-US" sz="1400" kern="100" dirty="0">
              <a:latin typeface="Montserrat Light" panose="000004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MX" sz="1400" kern="100" dirty="0">
                <a:latin typeface="Montserrat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Fuente: Propia ITTB</a:t>
            </a:r>
            <a:endParaRPr lang="en-US" sz="1400" kern="100" dirty="0">
              <a:latin typeface="Montserrat Light" panose="000004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3C894D30-B515-46FC-BB50-F609FB6628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9644" r="30164"/>
          <a:stretch/>
        </p:blipFill>
        <p:spPr>
          <a:xfrm>
            <a:off x="10390111" y="0"/>
            <a:ext cx="1801890" cy="237500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04FD306-402C-E58A-A563-67183ABA2DD3}"/>
              </a:ext>
            </a:extLst>
          </p:cNvPr>
          <p:cNvSpPr txBox="1"/>
          <p:nvPr/>
        </p:nvSpPr>
        <p:spPr>
          <a:xfrm>
            <a:off x="6581553" y="6396611"/>
            <a:ext cx="5610447" cy="46138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pPr algn="r">
              <a:spcBef>
                <a:spcPts val="2400"/>
              </a:spcBef>
              <a:buSzPts val="1200"/>
            </a:pPr>
            <a:r>
              <a:rPr lang="es-MX" sz="2000" dirty="0">
                <a:latin typeface="Montserrat" panose="00000500000000000000" pitchFamily="2" charset="0"/>
                <a:ea typeface="+mj-ea"/>
                <a:cs typeface="+mj-cs"/>
              </a:rPr>
              <a:t>Programa Seguridad del Transporte</a:t>
            </a:r>
            <a:endParaRPr lang="es-CO" sz="2000" dirty="0">
              <a:latin typeface="Montserrat" panose="00000500000000000000" pitchFamily="2" charset="0"/>
              <a:ea typeface="+mj-ea"/>
              <a:cs typeface="+mj-cs"/>
            </a:endParaRP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83606210-0643-BE40-4F69-37D8CC3BDA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81553" y="5608031"/>
            <a:ext cx="787477" cy="1317170"/>
          </a:xfrm>
          <a:prstGeom prst="rect">
            <a:avLst/>
          </a:prstGeom>
        </p:spPr>
      </p:pic>
      <p:pic>
        <p:nvPicPr>
          <p:cNvPr id="2" name="Imagen 1">
            <a:hlinkClick r:id="rId9" action="ppaction://hlinkfile"/>
            <a:extLst>
              <a:ext uri="{FF2B5EF4-FFF2-40B4-BE49-F238E27FC236}">
                <a16:creationId xmlns:a16="http://schemas.microsoft.com/office/drawing/2014/main" id="{CF27030D-5607-B51C-F3B2-4CA57C01290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22251"/>
            <a:ext cx="1486791" cy="158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5165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D8C4DF73-FA50-46CE-893B-8D95BF4D3CCE}"/>
              </a:ext>
            </a:extLst>
          </p:cNvPr>
          <p:cNvSpPr/>
          <p:nvPr/>
        </p:nvSpPr>
        <p:spPr>
          <a:xfrm>
            <a:off x="0" y="0"/>
            <a:ext cx="12192000" cy="762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3C894D30-B515-46FC-BB50-F609FB6628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9644" r="30164"/>
          <a:stretch/>
        </p:blipFill>
        <p:spPr>
          <a:xfrm>
            <a:off x="10390111" y="0"/>
            <a:ext cx="1801890" cy="237500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54A4965-48CC-C275-737B-48AA80CB5CB0}"/>
              </a:ext>
            </a:extLst>
          </p:cNvPr>
          <p:cNvSpPr txBox="1"/>
          <p:nvPr/>
        </p:nvSpPr>
        <p:spPr>
          <a:xfrm>
            <a:off x="3247689" y="114320"/>
            <a:ext cx="7142421" cy="6953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spcBef>
                <a:spcPts val="2400"/>
              </a:spcBef>
              <a:buSzPts val="1200"/>
            </a:pPr>
            <a:r>
              <a:rPr lang="es-MX" sz="2800" b="1" dirty="0">
                <a:latin typeface="Montserrat Black" panose="00000A00000000000000" pitchFamily="50" charset="0"/>
                <a:ea typeface="+mj-ea"/>
                <a:cs typeface="+mj-cs"/>
              </a:rPr>
              <a:t>Operativos de Control</a:t>
            </a:r>
            <a:endParaRPr lang="es-CO" sz="2800" b="1" dirty="0">
              <a:latin typeface="Montserrat Black" panose="00000A00000000000000" pitchFamily="50" charset="0"/>
              <a:ea typeface="+mj-ea"/>
              <a:cs typeface="+mj-cs"/>
            </a:endParaRPr>
          </a:p>
        </p:txBody>
      </p:sp>
      <p:pic>
        <p:nvPicPr>
          <p:cNvPr id="17" name="Imagen 16" descr="Una señal de alto&#10;&#10;Descripción generada automáticamente con confianza media">
            <a:extLst>
              <a:ext uri="{FF2B5EF4-FFF2-40B4-BE49-F238E27FC236}">
                <a16:creationId xmlns:a16="http://schemas.microsoft.com/office/drawing/2014/main" id="{C70C5C29-ACD4-79A7-1781-539472849C2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57" y="-162447"/>
            <a:ext cx="3767344" cy="121448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0FA7B9F-4601-7F1F-8C9D-09C2D69DEE94}"/>
              </a:ext>
            </a:extLst>
          </p:cNvPr>
          <p:cNvSpPr txBox="1"/>
          <p:nvPr/>
        </p:nvSpPr>
        <p:spPr>
          <a:xfrm>
            <a:off x="2389995" y="1052042"/>
            <a:ext cx="7142421" cy="6953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spcBef>
                <a:spcPts val="2400"/>
              </a:spcBef>
              <a:buSzPts val="1200"/>
            </a:pPr>
            <a:r>
              <a:rPr lang="es-CO" sz="2800" b="1" dirty="0">
                <a:latin typeface="Montserrat Black" panose="00000A00000000000000" pitchFamily="50" charset="0"/>
                <a:ea typeface="+mj-ea"/>
                <a:cs typeface="+mj-cs"/>
              </a:rPr>
              <a:t>Accidentalidad cifras internas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139EC61-8CE8-9A2C-3AE4-8B6CFB8AB762}"/>
              </a:ext>
            </a:extLst>
          </p:cNvPr>
          <p:cNvSpPr txBox="1"/>
          <p:nvPr/>
        </p:nvSpPr>
        <p:spPr>
          <a:xfrm>
            <a:off x="890477" y="1747347"/>
            <a:ext cx="6097772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145</a:t>
            </a:r>
            <a:r>
              <a:rPr lang="es-MX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s-MX" sz="18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</a:rPr>
              <a:t>Accidentes atendidos por los agentes de tránsito de la ITTB</a:t>
            </a:r>
            <a:endParaRPr lang="es-CO" sz="1800" dirty="0">
              <a:effectLst/>
              <a:latin typeface="Montserrat Light" panose="00000400000000000000" pitchFamily="2" charset="0"/>
              <a:ea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258" y="2736254"/>
            <a:ext cx="5535648" cy="270990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1473" y="2736253"/>
            <a:ext cx="4584589" cy="2755631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D48446C-365C-8057-06F0-2B2131CB1A1A}"/>
              </a:ext>
            </a:extLst>
          </p:cNvPr>
          <p:cNvSpPr txBox="1"/>
          <p:nvPr/>
        </p:nvSpPr>
        <p:spPr>
          <a:xfrm>
            <a:off x="6581553" y="6396611"/>
            <a:ext cx="5610447" cy="46138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pPr algn="r">
              <a:spcBef>
                <a:spcPts val="2400"/>
              </a:spcBef>
              <a:buSzPts val="1200"/>
            </a:pPr>
            <a:r>
              <a:rPr lang="es-MX" sz="2000" dirty="0">
                <a:latin typeface="Montserrat" panose="00000500000000000000" pitchFamily="2" charset="0"/>
                <a:ea typeface="+mj-ea"/>
                <a:cs typeface="+mj-cs"/>
              </a:rPr>
              <a:t>Programa Seguridad del Transporte</a:t>
            </a:r>
            <a:endParaRPr lang="es-CO" sz="2000" dirty="0">
              <a:latin typeface="Montserrat" panose="00000500000000000000" pitchFamily="2" charset="0"/>
              <a:ea typeface="+mj-ea"/>
              <a:cs typeface="+mj-cs"/>
            </a:endParaRP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A1663190-91E3-5C03-4757-11480A807B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81553" y="5608031"/>
            <a:ext cx="787477" cy="1317170"/>
          </a:xfrm>
          <a:prstGeom prst="rect">
            <a:avLst/>
          </a:prstGeom>
        </p:spPr>
      </p:pic>
      <p:pic>
        <p:nvPicPr>
          <p:cNvPr id="8" name="Imagen 7">
            <a:hlinkClick r:id="rId9" action="ppaction://hlinkfile"/>
            <a:extLst>
              <a:ext uri="{FF2B5EF4-FFF2-40B4-BE49-F238E27FC236}">
                <a16:creationId xmlns:a16="http://schemas.microsoft.com/office/drawing/2014/main" id="{7BF0E3B8-FD75-2788-B206-ADB42E439D2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22251"/>
            <a:ext cx="1486791" cy="158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035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D8C4DF73-FA50-46CE-893B-8D95BF4D3CCE}"/>
              </a:ext>
            </a:extLst>
          </p:cNvPr>
          <p:cNvSpPr/>
          <p:nvPr/>
        </p:nvSpPr>
        <p:spPr>
          <a:xfrm>
            <a:off x="0" y="0"/>
            <a:ext cx="12192000" cy="762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3C894D30-B515-46FC-BB50-F609FB6628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9644" r="30164"/>
          <a:stretch/>
        </p:blipFill>
        <p:spPr>
          <a:xfrm>
            <a:off x="10390111" y="0"/>
            <a:ext cx="1801890" cy="237500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54A4965-48CC-C275-737B-48AA80CB5CB0}"/>
              </a:ext>
            </a:extLst>
          </p:cNvPr>
          <p:cNvSpPr txBox="1"/>
          <p:nvPr/>
        </p:nvSpPr>
        <p:spPr>
          <a:xfrm>
            <a:off x="2897461" y="154106"/>
            <a:ext cx="7142421" cy="6953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spcBef>
                <a:spcPts val="2400"/>
              </a:spcBef>
              <a:buSzPts val="1200"/>
            </a:pPr>
            <a:r>
              <a:rPr lang="es-MX" sz="2800" b="1" dirty="0">
                <a:latin typeface="Montserrat Black" panose="00000A00000000000000" pitchFamily="50" charset="0"/>
                <a:ea typeface="+mj-ea"/>
                <a:cs typeface="+mj-cs"/>
              </a:rPr>
              <a:t>Visitas Técnicas -PLSV</a:t>
            </a:r>
            <a:endParaRPr lang="es-CO" sz="2800" b="1" dirty="0">
              <a:latin typeface="Montserrat Black" panose="00000A00000000000000" pitchFamily="50" charset="0"/>
              <a:ea typeface="+mj-ea"/>
              <a:cs typeface="+mj-cs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E876F242-B628-D484-7711-CC470205224C}"/>
              </a:ext>
            </a:extLst>
          </p:cNvPr>
          <p:cNvSpPr txBox="1"/>
          <p:nvPr/>
        </p:nvSpPr>
        <p:spPr>
          <a:xfrm>
            <a:off x="4142901" y="1618561"/>
            <a:ext cx="55912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CO" sz="2400" dirty="0">
                <a:effectLst/>
                <a:latin typeface="Montserrat Light" panose="00000400000000000000" pitchFamily="50" charset="0"/>
                <a:ea typeface="Times New Roman" panose="02020603050405020304" pitchFamily="18" charset="0"/>
                <a:cs typeface="Arial" panose="020B0604020202020204" pitchFamily="34" charset="0"/>
              </a:rPr>
              <a:t>Como estrategia de participación y atención ciudadanía, </a:t>
            </a:r>
            <a:r>
              <a:rPr lang="es-CO" sz="2400" dirty="0">
                <a:solidFill>
                  <a:srgbClr val="000000"/>
                </a:solidFill>
                <a:effectLst/>
                <a:latin typeface="Montserrat Light" panose="00000400000000000000" pitchFamily="50" charset="0"/>
                <a:ea typeface="Times New Roman" panose="02020603050405020304" pitchFamily="18" charset="0"/>
                <a:cs typeface="Arial" panose="020B0604020202020204" pitchFamily="34" charset="0"/>
              </a:rPr>
              <a:t>se realizaron un total de </a:t>
            </a:r>
            <a:r>
              <a:rPr lang="es-CO" sz="2400" b="1" dirty="0">
                <a:solidFill>
                  <a:srgbClr val="FF0000"/>
                </a:solidFill>
                <a:latin typeface="Montserrat Black" panose="00000A00000000000000" pitchFamily="50" charset="0"/>
                <a:ea typeface="Times New Roman" panose="02020603050405020304" pitchFamily="18" charset="0"/>
                <a:cs typeface="Arial" panose="020B0604020202020204" pitchFamily="34" charset="0"/>
              </a:rPr>
              <a:t>59</a:t>
            </a:r>
            <a:r>
              <a:rPr lang="es-CO" sz="2400" dirty="0">
                <a:solidFill>
                  <a:srgbClr val="000000"/>
                </a:solidFill>
                <a:effectLst/>
                <a:latin typeface="Montserrat Black" panose="00000A00000000000000" pitchFamily="50" charset="0"/>
                <a:ea typeface="Times New Roman" panose="02020603050405020304" pitchFamily="18" charset="0"/>
                <a:cs typeface="Arial" panose="020B0604020202020204" pitchFamily="34" charset="0"/>
              </a:rPr>
              <a:t> visitas técnicas.</a:t>
            </a:r>
          </a:p>
        </p:txBody>
      </p:sp>
      <p:pic>
        <p:nvPicPr>
          <p:cNvPr id="20" name="Imagen 19" descr="Una señal de alto&#10;&#10;Descripción generada automáticamente con confianza media">
            <a:extLst>
              <a:ext uri="{FF2B5EF4-FFF2-40B4-BE49-F238E27FC236}">
                <a16:creationId xmlns:a16="http://schemas.microsoft.com/office/drawing/2014/main" id="{2456BF67-BF62-A209-8007-F3D0890A93A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57" y="-162447"/>
            <a:ext cx="3767344" cy="121448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6DC1347-10B5-A57A-8D3D-C2210FBF4E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751" y="1618561"/>
            <a:ext cx="3036607" cy="250447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3C75064-A1D9-A799-93D5-25E5D16795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751" y="4324878"/>
            <a:ext cx="3036607" cy="2318961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A3FAC22-9E7B-26C7-B850-D7C1EC50DD7F}"/>
              </a:ext>
            </a:extLst>
          </p:cNvPr>
          <p:cNvSpPr txBox="1"/>
          <p:nvPr/>
        </p:nvSpPr>
        <p:spPr>
          <a:xfrm>
            <a:off x="6581553" y="6396611"/>
            <a:ext cx="5610447" cy="46138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pPr algn="r">
              <a:spcBef>
                <a:spcPts val="2400"/>
              </a:spcBef>
              <a:buSzPts val="1200"/>
            </a:pPr>
            <a:r>
              <a:rPr lang="es-MX" sz="2000" dirty="0">
                <a:latin typeface="Montserrat" panose="00000500000000000000" pitchFamily="2" charset="0"/>
                <a:ea typeface="+mj-ea"/>
                <a:cs typeface="+mj-cs"/>
              </a:rPr>
              <a:t>Programa Seguridad del Transporte</a:t>
            </a:r>
            <a:endParaRPr lang="es-CO" sz="2000" dirty="0">
              <a:latin typeface="Montserrat" panose="00000500000000000000" pitchFamily="2" charset="0"/>
              <a:ea typeface="+mj-ea"/>
              <a:cs typeface="+mj-cs"/>
            </a:endParaRP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5AD7D4BD-7E84-9D26-1F2A-EEED9AD188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70935662"/>
              </p:ext>
            </p:extLst>
          </p:nvPr>
        </p:nvGraphicFramePr>
        <p:xfrm>
          <a:off x="4142901" y="3385409"/>
          <a:ext cx="6096252" cy="26564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8" name="Gráfico 7">
            <a:extLst>
              <a:ext uri="{FF2B5EF4-FFF2-40B4-BE49-F238E27FC236}">
                <a16:creationId xmlns:a16="http://schemas.microsoft.com/office/drawing/2014/main" id="{F44B72B2-7B13-812B-5E50-90A1B3E19A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581553" y="5608031"/>
            <a:ext cx="787477" cy="131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812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D8C4DF73-FA50-46CE-893B-8D95BF4D3CCE}"/>
              </a:ext>
            </a:extLst>
          </p:cNvPr>
          <p:cNvSpPr/>
          <p:nvPr/>
        </p:nvSpPr>
        <p:spPr>
          <a:xfrm>
            <a:off x="0" y="0"/>
            <a:ext cx="12192000" cy="762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3C894D30-B515-46FC-BB50-F609FB6628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9644" r="30164"/>
          <a:stretch/>
        </p:blipFill>
        <p:spPr>
          <a:xfrm>
            <a:off x="10390111" y="0"/>
            <a:ext cx="1801890" cy="237500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54A4965-48CC-C275-737B-48AA80CB5CB0}"/>
              </a:ext>
            </a:extLst>
          </p:cNvPr>
          <p:cNvSpPr txBox="1"/>
          <p:nvPr/>
        </p:nvSpPr>
        <p:spPr>
          <a:xfrm>
            <a:off x="3106035" y="154106"/>
            <a:ext cx="7142421" cy="6953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spcBef>
                <a:spcPts val="2400"/>
              </a:spcBef>
              <a:buSzPts val="1200"/>
            </a:pPr>
            <a:r>
              <a:rPr lang="es-MX" sz="2800" b="1" dirty="0">
                <a:latin typeface="Montserrat Black" panose="00000A00000000000000" pitchFamily="50" charset="0"/>
                <a:ea typeface="+mj-ea"/>
                <a:cs typeface="+mj-cs"/>
              </a:rPr>
              <a:t>Señalización vial -PLSV</a:t>
            </a:r>
            <a:endParaRPr lang="es-CO" sz="2800" b="1" dirty="0">
              <a:latin typeface="Montserrat Black" panose="00000A00000000000000" pitchFamily="50" charset="0"/>
              <a:ea typeface="+mj-ea"/>
              <a:cs typeface="+mj-cs"/>
            </a:endParaRPr>
          </a:p>
        </p:txBody>
      </p:sp>
      <p:pic>
        <p:nvPicPr>
          <p:cNvPr id="16" name="Imagen 15" descr="Una señal de alto&#10;&#10;Descripción generada automáticamente con confianza media">
            <a:extLst>
              <a:ext uri="{FF2B5EF4-FFF2-40B4-BE49-F238E27FC236}">
                <a16:creationId xmlns:a16="http://schemas.microsoft.com/office/drawing/2014/main" id="{EF0548E9-8148-1F01-C6B3-0B18624D460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57" y="-162447"/>
            <a:ext cx="3767344" cy="1214489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18798855-8368-F728-389D-FDA078EDA6E7}"/>
              </a:ext>
            </a:extLst>
          </p:cNvPr>
          <p:cNvSpPr txBox="1"/>
          <p:nvPr/>
        </p:nvSpPr>
        <p:spPr>
          <a:xfrm>
            <a:off x="5204379" y="1249969"/>
            <a:ext cx="4073764" cy="136655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buSzPts val="1200"/>
            </a:pPr>
            <a:r>
              <a:rPr lang="es-MX" sz="2800" b="1" dirty="0">
                <a:latin typeface="Montserrat Black" panose="00000A00000000000000" pitchFamily="50" charset="0"/>
                <a:ea typeface="+mj-ea"/>
                <a:cs typeface="+mj-cs"/>
              </a:rPr>
              <a:t>Señalización </a:t>
            </a:r>
          </a:p>
          <a:p>
            <a:pPr>
              <a:buSzPts val="1200"/>
            </a:pPr>
            <a:r>
              <a:rPr lang="es-MX" sz="2800" b="1" dirty="0">
                <a:latin typeface="Montserrat Black" panose="00000A00000000000000" pitchFamily="50" charset="0"/>
                <a:ea typeface="+mj-ea"/>
                <a:cs typeface="+mj-cs"/>
              </a:rPr>
              <a:t>Horizontal</a:t>
            </a:r>
            <a:endParaRPr lang="es-CO" sz="2800" b="1" dirty="0">
              <a:latin typeface="Montserrat Black" panose="00000A00000000000000" pitchFamily="50" charset="0"/>
              <a:ea typeface="+mj-ea"/>
              <a:cs typeface="+mj-cs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5838726"/>
              </p:ext>
            </p:extLst>
          </p:nvPr>
        </p:nvGraphicFramePr>
        <p:xfrm>
          <a:off x="5204379" y="2529113"/>
          <a:ext cx="5555770" cy="3726616"/>
        </p:xfrm>
        <a:graphic>
          <a:graphicData uri="http://schemas.openxmlformats.org/drawingml/2006/table">
            <a:tbl>
              <a:tblPr firstRow="1" firstCol="1" bandRow="1"/>
              <a:tblGrid>
                <a:gridCol w="828419">
                  <a:extLst>
                    <a:ext uri="{9D8B030D-6E8A-4147-A177-3AD203B41FA5}">
                      <a16:colId xmlns:a16="http://schemas.microsoft.com/office/drawing/2014/main" val="817656321"/>
                    </a:ext>
                  </a:extLst>
                </a:gridCol>
                <a:gridCol w="3332958">
                  <a:extLst>
                    <a:ext uri="{9D8B030D-6E8A-4147-A177-3AD203B41FA5}">
                      <a16:colId xmlns:a16="http://schemas.microsoft.com/office/drawing/2014/main" val="1437892913"/>
                    </a:ext>
                  </a:extLst>
                </a:gridCol>
                <a:gridCol w="377316">
                  <a:extLst>
                    <a:ext uri="{9D8B030D-6E8A-4147-A177-3AD203B41FA5}">
                      <a16:colId xmlns:a16="http://schemas.microsoft.com/office/drawing/2014/main" val="2360728550"/>
                    </a:ext>
                  </a:extLst>
                </a:gridCol>
                <a:gridCol w="1017077">
                  <a:extLst>
                    <a:ext uri="{9D8B030D-6E8A-4147-A177-3AD203B41FA5}">
                      <a16:colId xmlns:a16="http://schemas.microsoft.com/office/drawing/2014/main" val="3611076558"/>
                    </a:ext>
                  </a:extLst>
                </a:gridCol>
              </a:tblGrid>
              <a:tr h="240769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b="1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SEÑALIZACION HORIZONTAL ENERO - OCTUBRE 2024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702001"/>
                  </a:ext>
                </a:extLst>
              </a:tr>
              <a:tr h="6698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b="1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COMUNA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b="1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BARRIOS-SECTORES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b="1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TOTAL, ML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b="1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TOTAL, M2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7140774"/>
                  </a:ext>
                </a:extLst>
              </a:tr>
              <a:tr h="4400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La Victoria, Las Margaritas, Sector comercial, Colombia, Recreo, Palmira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1272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858,13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2167986"/>
                  </a:ext>
                </a:extLst>
              </a:tr>
              <a:tr h="3403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Parnaso, Galán, Pueblo Nuevo, Torcoroma</a:t>
                      </a:r>
                      <a:endParaRPr lang="en-US" sz="1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160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200,11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0016070"/>
                  </a:ext>
                </a:extLst>
              </a:tr>
              <a:tr h="5795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Cristo Rey, San Judas, Cortijillo, Internacional, Ciudadela Pipatón, La Paz, Caminos de San Silvestre, La Libertad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290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479,69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1074617"/>
                  </a:ext>
                </a:extLst>
              </a:tr>
              <a:tr h="2407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Cincuentenario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25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77,04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4489381"/>
                  </a:ext>
                </a:extLst>
              </a:tr>
              <a:tr h="3213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Santa Ana, Malvinas, Chapinero, Alcázar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630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317,37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0301538"/>
                  </a:ext>
                </a:extLst>
              </a:tr>
              <a:tr h="2407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El Progreso, Rangel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39,8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2334525"/>
                  </a:ext>
                </a:extLst>
              </a:tr>
              <a:tr h="2407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Brisas del Campestre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5,6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3999881"/>
                  </a:ext>
                </a:extLst>
              </a:tr>
              <a:tr h="412460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b="1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TOTAL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b="1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2377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b="1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1977,74</a:t>
                      </a:r>
                      <a:endParaRPr lang="en-US" sz="1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2975805"/>
                  </a:ext>
                </a:extLst>
              </a:tr>
            </a:tbl>
          </a:graphicData>
        </a:graphic>
      </p:graphicFrame>
      <p:pic>
        <p:nvPicPr>
          <p:cNvPr id="14" name="Imagen 1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58" y="1052042"/>
            <a:ext cx="3887147" cy="2373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n 14" descr="Vista de una calle&#10;&#10;Descripción generada automáticamente con confianza media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58" y="3818867"/>
            <a:ext cx="3887147" cy="243686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ángulo 6"/>
          <p:cNvSpPr/>
          <p:nvPr/>
        </p:nvSpPr>
        <p:spPr>
          <a:xfrm>
            <a:off x="875660" y="3407577"/>
            <a:ext cx="32672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9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Señalización Horizontal Calle 44 CRA 26 El Recreo - Antes</a:t>
            </a:r>
            <a:r>
              <a:rPr lang="es-MX" sz="1400" dirty="0">
                <a:solidFill>
                  <a:srgbClr val="2F549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8" name="Rectángulo 7"/>
          <p:cNvSpPr/>
          <p:nvPr/>
        </p:nvSpPr>
        <p:spPr>
          <a:xfrm>
            <a:off x="851154" y="6259510"/>
            <a:ext cx="351882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9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Señalización Horizontal Calle 44 CRA 26 El Recreo - Después</a:t>
            </a:r>
            <a:endParaRPr lang="en-US" sz="90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9011DB2-1A6A-1F63-B3C3-B4E359152283}"/>
              </a:ext>
            </a:extLst>
          </p:cNvPr>
          <p:cNvSpPr txBox="1"/>
          <p:nvPr/>
        </p:nvSpPr>
        <p:spPr>
          <a:xfrm>
            <a:off x="6581553" y="6396611"/>
            <a:ext cx="5610447" cy="46138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pPr algn="r">
              <a:spcBef>
                <a:spcPts val="2400"/>
              </a:spcBef>
              <a:buSzPts val="1200"/>
            </a:pPr>
            <a:r>
              <a:rPr lang="es-MX" sz="2000" dirty="0">
                <a:latin typeface="Montserrat" panose="00000500000000000000" pitchFamily="2" charset="0"/>
                <a:ea typeface="+mj-ea"/>
                <a:cs typeface="+mj-cs"/>
              </a:rPr>
              <a:t>Programa Seguridad del Transporte</a:t>
            </a:r>
            <a:endParaRPr lang="es-CO" sz="2000" dirty="0">
              <a:latin typeface="Montserrat" panose="00000500000000000000" pitchFamily="2" charset="0"/>
              <a:ea typeface="+mj-ea"/>
              <a:cs typeface="+mj-cs"/>
            </a:endParaRP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272E4183-5B2C-4A71-F2C4-6E2A1FA347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81553" y="5608031"/>
            <a:ext cx="787477" cy="131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599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D8C4DF73-FA50-46CE-893B-8D95BF4D3CCE}"/>
              </a:ext>
            </a:extLst>
          </p:cNvPr>
          <p:cNvSpPr/>
          <p:nvPr/>
        </p:nvSpPr>
        <p:spPr>
          <a:xfrm>
            <a:off x="0" y="0"/>
            <a:ext cx="12192000" cy="762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3C894D30-B515-46FC-BB50-F609FB6628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9644" r="30164"/>
          <a:stretch/>
        </p:blipFill>
        <p:spPr>
          <a:xfrm>
            <a:off x="10390111" y="0"/>
            <a:ext cx="1801890" cy="237500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54A4965-48CC-C275-737B-48AA80CB5CB0}"/>
              </a:ext>
            </a:extLst>
          </p:cNvPr>
          <p:cNvSpPr txBox="1"/>
          <p:nvPr/>
        </p:nvSpPr>
        <p:spPr>
          <a:xfrm>
            <a:off x="3106035" y="154106"/>
            <a:ext cx="7142421" cy="6953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spcBef>
                <a:spcPts val="2400"/>
              </a:spcBef>
              <a:buSzPts val="1200"/>
            </a:pPr>
            <a:r>
              <a:rPr lang="es-MX" sz="2800" b="1" dirty="0">
                <a:latin typeface="Montserrat Black" panose="00000A00000000000000" pitchFamily="50" charset="0"/>
                <a:ea typeface="+mj-ea"/>
                <a:cs typeface="+mj-cs"/>
              </a:rPr>
              <a:t>Señalización vial- PLSV</a:t>
            </a:r>
            <a:endParaRPr lang="es-CO" sz="2800" b="1" dirty="0">
              <a:latin typeface="Montserrat Black" panose="00000A00000000000000" pitchFamily="50" charset="0"/>
              <a:ea typeface="+mj-ea"/>
              <a:cs typeface="+mj-cs"/>
            </a:endParaRPr>
          </a:p>
        </p:txBody>
      </p:sp>
      <p:pic>
        <p:nvPicPr>
          <p:cNvPr id="16" name="Imagen 15" descr="Una señal de alto&#10;&#10;Descripción generada automáticamente con confianza media">
            <a:extLst>
              <a:ext uri="{FF2B5EF4-FFF2-40B4-BE49-F238E27FC236}">
                <a16:creationId xmlns:a16="http://schemas.microsoft.com/office/drawing/2014/main" id="{EF0548E9-8148-1F01-C6B3-0B18624D460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57" y="-162447"/>
            <a:ext cx="3767344" cy="1214489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18798855-8368-F728-389D-FDA078EDA6E7}"/>
              </a:ext>
            </a:extLst>
          </p:cNvPr>
          <p:cNvSpPr txBox="1"/>
          <p:nvPr/>
        </p:nvSpPr>
        <p:spPr>
          <a:xfrm>
            <a:off x="6096000" y="1229980"/>
            <a:ext cx="4073764" cy="100067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buSzPts val="1200"/>
            </a:pPr>
            <a:r>
              <a:rPr lang="es-MX" sz="2800" b="1" dirty="0">
                <a:latin typeface="Montserrat Black" panose="00000A00000000000000" pitchFamily="50" charset="0"/>
                <a:ea typeface="+mj-ea"/>
                <a:cs typeface="+mj-cs"/>
              </a:rPr>
              <a:t>Señalización </a:t>
            </a:r>
          </a:p>
          <a:p>
            <a:pPr>
              <a:buSzPts val="1200"/>
            </a:pPr>
            <a:r>
              <a:rPr lang="es-MX" sz="2800" b="1" dirty="0">
                <a:latin typeface="Montserrat Black" panose="00000A00000000000000" pitchFamily="50" charset="0"/>
                <a:ea typeface="+mj-ea"/>
                <a:cs typeface="+mj-cs"/>
              </a:rPr>
              <a:t>Vertical</a:t>
            </a:r>
            <a:endParaRPr lang="es-CO" sz="2800" b="1" dirty="0">
              <a:latin typeface="Montserrat Black" panose="00000A00000000000000" pitchFamily="50" charset="0"/>
              <a:ea typeface="+mj-ea"/>
              <a:cs typeface="+mj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521CBE3-3E55-B6A6-91D6-BAB6BB2959FC}"/>
              </a:ext>
            </a:extLst>
          </p:cNvPr>
          <p:cNvSpPr txBox="1"/>
          <p:nvPr/>
        </p:nvSpPr>
        <p:spPr>
          <a:xfrm>
            <a:off x="6159962" y="2487428"/>
            <a:ext cx="513109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kern="0" dirty="0">
                <a:solidFill>
                  <a:srgbClr val="FF0000"/>
                </a:solidFill>
                <a:effectLst/>
                <a:latin typeface="Montserrat Light" panose="00000400000000000000" pitchFamily="2" charset="0"/>
                <a:ea typeface="Times New Roman" panose="02020603050405020304" pitchFamily="18" charset="0"/>
              </a:rPr>
              <a:t> 27</a:t>
            </a:r>
            <a:r>
              <a:rPr lang="es-ES" sz="1800" kern="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</a:rPr>
              <a:t> </a:t>
            </a:r>
            <a:r>
              <a:rPr lang="es-ES" dirty="0">
                <a:latin typeface="Montserrat Light" panose="00000400000000000000" pitchFamily="50" charset="0"/>
                <a:cs typeface="Arial" panose="020B0604020202020204" pitchFamily="34" charset="0"/>
              </a:rPr>
              <a:t>señales verticales nuevas instaladas</a:t>
            </a:r>
          </a:p>
          <a:p>
            <a:r>
              <a:rPr lang="es-ES" sz="2400" b="1" dirty="0">
                <a:solidFill>
                  <a:srgbClr val="FF0000"/>
                </a:solidFill>
                <a:latin typeface="Montserrat Light" panose="00000400000000000000" pitchFamily="50" charset="0"/>
                <a:cs typeface="Arial" panose="020B0604020202020204" pitchFamily="34" charset="0"/>
              </a:rPr>
              <a:t>117 </a:t>
            </a:r>
            <a:r>
              <a:rPr lang="es-ES" dirty="0">
                <a:latin typeface="Montserrat Light" panose="00000400000000000000" pitchFamily="50" charset="0"/>
                <a:cs typeface="Arial" panose="020B0604020202020204" pitchFamily="34" charset="0"/>
              </a:rPr>
              <a:t>señales verticales con mantenimiento</a:t>
            </a:r>
            <a:endParaRPr lang="es-CO" dirty="0">
              <a:latin typeface="Montserrat Light" panose="00000400000000000000" pitchFamily="50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7536285"/>
              </p:ext>
            </p:extLst>
          </p:nvPr>
        </p:nvGraphicFramePr>
        <p:xfrm>
          <a:off x="6319530" y="3446673"/>
          <a:ext cx="5131093" cy="2763627"/>
        </p:xfrm>
        <a:graphic>
          <a:graphicData uri="http://schemas.openxmlformats.org/drawingml/2006/table">
            <a:tbl>
              <a:tblPr firstRow="1" firstCol="1" bandRow="1"/>
              <a:tblGrid>
                <a:gridCol w="1459492">
                  <a:extLst>
                    <a:ext uri="{9D8B030D-6E8A-4147-A177-3AD203B41FA5}">
                      <a16:colId xmlns:a16="http://schemas.microsoft.com/office/drawing/2014/main" val="1238006422"/>
                    </a:ext>
                  </a:extLst>
                </a:gridCol>
                <a:gridCol w="1013084">
                  <a:extLst>
                    <a:ext uri="{9D8B030D-6E8A-4147-A177-3AD203B41FA5}">
                      <a16:colId xmlns:a16="http://schemas.microsoft.com/office/drawing/2014/main" val="1408170184"/>
                    </a:ext>
                  </a:extLst>
                </a:gridCol>
                <a:gridCol w="2658517">
                  <a:extLst>
                    <a:ext uri="{9D8B030D-6E8A-4147-A177-3AD203B41FA5}">
                      <a16:colId xmlns:a16="http://schemas.microsoft.com/office/drawing/2014/main" val="796333398"/>
                    </a:ext>
                  </a:extLst>
                </a:gridCol>
              </a:tblGrid>
              <a:tr h="361392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SEÑALES VERTICALES 2024- ENERO A OCTUBRE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3188724"/>
                  </a:ext>
                </a:extLst>
              </a:tr>
              <a:tr h="3613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MES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NUEVAS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MANTENIMIENTO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7919737"/>
                  </a:ext>
                </a:extLst>
              </a:tr>
              <a:tr h="36139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Junio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7515858"/>
                  </a:ext>
                </a:extLst>
              </a:tr>
              <a:tr h="36139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Julio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7870461"/>
                  </a:ext>
                </a:extLst>
              </a:tr>
              <a:tr h="36139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Agosto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9874810"/>
                  </a:ext>
                </a:extLst>
              </a:tr>
              <a:tr h="31853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Septiembre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1582223"/>
                  </a:ext>
                </a:extLst>
              </a:tr>
              <a:tr h="36139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Octubre 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8493242"/>
                  </a:ext>
                </a:extLst>
              </a:tr>
              <a:tr h="27674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117</a:t>
                      </a:r>
                      <a:endParaRPr lang="en-US" sz="1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4638885"/>
                  </a:ext>
                </a:extLst>
              </a:tr>
            </a:tbl>
          </a:graphicData>
        </a:graphic>
      </p:graphicFrame>
      <p:pic>
        <p:nvPicPr>
          <p:cNvPr id="2" name="Imagen 1">
            <a:extLst>
              <a:ext uri="{FF2B5EF4-FFF2-40B4-BE49-F238E27FC236}">
                <a16:creationId xmlns:a16="http://schemas.microsoft.com/office/drawing/2014/main" id="{3189B213-743F-4C6E-C69B-4632C83B395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41" b="22538"/>
          <a:stretch/>
        </p:blipFill>
        <p:spPr bwMode="auto">
          <a:xfrm flipH="1">
            <a:off x="605170" y="1367772"/>
            <a:ext cx="2579244" cy="48425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 descr="Una señal de alto en la calle&#10;&#10;Descripción generada automáticamente">
            <a:extLst>
              <a:ext uri="{FF2B5EF4-FFF2-40B4-BE49-F238E27FC236}">
                <a16:creationId xmlns:a16="http://schemas.microsoft.com/office/drawing/2014/main" id="{1BD6D5C8-FEE6-3B7F-EAA0-C6A63C25524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2" t="10850" r="6185" b="8875"/>
          <a:stretch/>
        </p:blipFill>
        <p:spPr bwMode="auto">
          <a:xfrm>
            <a:off x="3387290" y="1367770"/>
            <a:ext cx="2384251" cy="48425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E0CD2F13-6C95-35E2-82D4-EDB24F1430EF}"/>
              </a:ext>
            </a:extLst>
          </p:cNvPr>
          <p:cNvSpPr txBox="1"/>
          <p:nvPr/>
        </p:nvSpPr>
        <p:spPr>
          <a:xfrm>
            <a:off x="579770" y="6238200"/>
            <a:ext cx="51663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Señal vertical nueva instalada Cra. 11 calle 52 S. Comercial.</a:t>
            </a:r>
            <a:endParaRPr lang="es-CO" sz="140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CF6D37A-B038-F403-28B9-0C27466A382B}"/>
              </a:ext>
            </a:extLst>
          </p:cNvPr>
          <p:cNvSpPr txBox="1"/>
          <p:nvPr/>
        </p:nvSpPr>
        <p:spPr>
          <a:xfrm>
            <a:off x="6581553" y="6396611"/>
            <a:ext cx="5610447" cy="46138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pPr algn="r">
              <a:spcBef>
                <a:spcPts val="2400"/>
              </a:spcBef>
              <a:buSzPts val="1200"/>
            </a:pPr>
            <a:r>
              <a:rPr lang="es-MX" sz="2000" dirty="0">
                <a:latin typeface="Montserrat" panose="00000500000000000000" pitchFamily="2" charset="0"/>
                <a:ea typeface="+mj-ea"/>
                <a:cs typeface="+mj-cs"/>
              </a:rPr>
              <a:t>Programa Seguridad del Transporte</a:t>
            </a:r>
            <a:endParaRPr lang="es-CO" sz="2000" dirty="0">
              <a:latin typeface="Montserrat" panose="00000500000000000000" pitchFamily="2" charset="0"/>
              <a:ea typeface="+mj-ea"/>
              <a:cs typeface="+mj-cs"/>
            </a:endParaRPr>
          </a:p>
        </p:txBody>
      </p:sp>
      <p:pic>
        <p:nvPicPr>
          <p:cNvPr id="17" name="Gráfico 16">
            <a:extLst>
              <a:ext uri="{FF2B5EF4-FFF2-40B4-BE49-F238E27FC236}">
                <a16:creationId xmlns:a16="http://schemas.microsoft.com/office/drawing/2014/main" id="{35BFB65D-1064-87B6-A553-157119DA1B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81553" y="5733503"/>
            <a:ext cx="787477" cy="131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9960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D8C4DF73-FA50-46CE-893B-8D95BF4D3CCE}"/>
              </a:ext>
            </a:extLst>
          </p:cNvPr>
          <p:cNvSpPr/>
          <p:nvPr/>
        </p:nvSpPr>
        <p:spPr>
          <a:xfrm>
            <a:off x="0" y="0"/>
            <a:ext cx="12192000" cy="762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3C894D30-B515-46FC-BB50-F609FB6628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9644" r="30164"/>
          <a:stretch/>
        </p:blipFill>
        <p:spPr>
          <a:xfrm>
            <a:off x="10390111" y="0"/>
            <a:ext cx="1801890" cy="237500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54A4965-48CC-C275-737B-48AA80CB5CB0}"/>
              </a:ext>
            </a:extLst>
          </p:cNvPr>
          <p:cNvSpPr txBox="1"/>
          <p:nvPr/>
        </p:nvSpPr>
        <p:spPr>
          <a:xfrm>
            <a:off x="3659437" y="107428"/>
            <a:ext cx="7142421" cy="6953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spcBef>
                <a:spcPts val="2400"/>
              </a:spcBef>
              <a:buSzPts val="1200"/>
            </a:pPr>
            <a:r>
              <a:rPr lang="es-MX" sz="2800" b="1" dirty="0">
                <a:latin typeface="Montserrat Black" panose="00000A00000000000000" pitchFamily="50" charset="0"/>
                <a:ea typeface="+mj-ea"/>
                <a:cs typeface="+mj-cs"/>
              </a:rPr>
              <a:t>Urbanismo Táctico – CEPAL -PLSV</a:t>
            </a:r>
            <a:endParaRPr lang="es-CO" sz="2800" b="1" dirty="0">
              <a:latin typeface="Montserrat Black" panose="00000A00000000000000" pitchFamily="50" charset="0"/>
              <a:ea typeface="+mj-ea"/>
              <a:cs typeface="+mj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1F20CB0-777F-F557-5492-807E789748EC}"/>
              </a:ext>
            </a:extLst>
          </p:cNvPr>
          <p:cNvSpPr txBox="1"/>
          <p:nvPr/>
        </p:nvSpPr>
        <p:spPr>
          <a:xfrm>
            <a:off x="4747689" y="935184"/>
            <a:ext cx="540646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CO" sz="1400" dirty="0">
                <a:latin typeface="Montserrat Light" panose="00000400000000000000" pitchFamily="50" charset="0"/>
                <a:ea typeface="Times New Roman" panose="02020603050405020304" pitchFamily="18" charset="0"/>
              </a:rPr>
              <a:t>Proyecto </a:t>
            </a:r>
            <a:r>
              <a:rPr lang="es-CO" sz="1400" b="1" dirty="0">
                <a:latin typeface="Montserrat Light" panose="00000400000000000000" pitchFamily="50" charset="0"/>
                <a:ea typeface="Times New Roman" panose="02020603050405020304" pitchFamily="18" charset="0"/>
              </a:rPr>
              <a:t>“TODOS CONSTRUIMOS SEGURIDAD VIAL</a:t>
            </a:r>
            <a:r>
              <a:rPr lang="es-CO" sz="1400" dirty="0">
                <a:latin typeface="Montserrat Light" panose="00000400000000000000" pitchFamily="50" charset="0"/>
                <a:ea typeface="Times New Roman" panose="02020603050405020304" pitchFamily="18" charset="0"/>
              </a:rPr>
              <a:t>”: intervenciones participativas en las regiones de Colombia. </a:t>
            </a:r>
          </a:p>
          <a:p>
            <a:pPr algn="just"/>
            <a:endParaRPr lang="es-CO" sz="1400" dirty="0">
              <a:latin typeface="Montserrat Light" panose="00000400000000000000" pitchFamily="50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CO" sz="1400" dirty="0">
                <a:latin typeface="Montserrat Light" panose="00000400000000000000" pitchFamily="50" charset="0"/>
                <a:ea typeface="Times New Roman" panose="02020603050405020304" pitchFamily="18" charset="0"/>
              </a:rPr>
              <a:t>Apoyo técnico </a:t>
            </a:r>
            <a:r>
              <a:rPr lang="es-CO" sz="1400" dirty="0">
                <a:effectLst/>
                <a:latin typeface="Montserrat Light" panose="00000400000000000000" pitchFamily="50" charset="0"/>
                <a:ea typeface="Times New Roman" panose="02020603050405020304" pitchFamily="18" charset="0"/>
              </a:rPr>
              <a:t>de la CEPAL y ANSV.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CO" sz="1400" dirty="0">
                <a:latin typeface="Montserrat Light" panose="00000400000000000000" pitchFamily="50" charset="0"/>
                <a:ea typeface="Times New Roman" panose="02020603050405020304" pitchFamily="18" charset="0"/>
              </a:rPr>
              <a:t>Socialización diseños con comunidad.</a:t>
            </a:r>
            <a:r>
              <a:rPr lang="es-CO" sz="1400" dirty="0">
                <a:effectLst/>
                <a:latin typeface="Montserrat Light" panose="00000400000000000000" pitchFamily="50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0B8FD95-CB82-4B65-079F-8409CACAA40A}"/>
              </a:ext>
            </a:extLst>
          </p:cNvPr>
          <p:cNvSpPr txBox="1"/>
          <p:nvPr/>
        </p:nvSpPr>
        <p:spPr>
          <a:xfrm>
            <a:off x="4768956" y="2182065"/>
            <a:ext cx="6352702" cy="6897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CO" sz="1400" b="1" dirty="0">
                <a:effectLst/>
                <a:latin typeface="Montserrat Light" panose="00000400000000000000" pitchFamily="50" charset="0"/>
                <a:ea typeface="Times New Roman" panose="02020603050405020304" pitchFamily="18" charset="0"/>
              </a:rPr>
              <a:t>Tramos de intervención.</a:t>
            </a:r>
          </a:p>
          <a:p>
            <a:pPr marL="342900" lvl="0" indent="-342900">
              <a:buFont typeface="Wingdings" panose="05000000000000000000" pitchFamily="2" charset="2"/>
              <a:buChar char=""/>
            </a:pPr>
            <a:r>
              <a:rPr lang="es-CO" sz="1200" dirty="0">
                <a:effectLst/>
                <a:latin typeface="Montserrat Light" panose="00000400000000000000" pitchFamily="50" charset="0"/>
                <a:ea typeface="Times New Roman" panose="02020603050405020304" pitchFamily="18" charset="0"/>
              </a:rPr>
              <a:t>Diagonal 48A entre Calle 48C y 48ª Barrio </a:t>
            </a:r>
            <a:r>
              <a:rPr lang="es-CO" sz="1200" dirty="0" err="1">
                <a:effectLst/>
                <a:latin typeface="Montserrat Light" panose="00000400000000000000" pitchFamily="50" charset="0"/>
                <a:ea typeface="Times New Roman" panose="02020603050405020304" pitchFamily="18" charset="0"/>
              </a:rPr>
              <a:t>Villarelis</a:t>
            </a:r>
            <a:r>
              <a:rPr lang="es-CO" sz="1200" dirty="0">
                <a:effectLst/>
                <a:latin typeface="Montserrat Light" panose="00000400000000000000" pitchFamily="50" charset="0"/>
                <a:ea typeface="Times New Roman" panose="02020603050405020304" pitchFamily="18" charset="0"/>
              </a:rPr>
              <a:t> II.(I.E. La Independencia)</a:t>
            </a:r>
          </a:p>
          <a:p>
            <a:pPr marL="342900" lvl="0" indent="-342900">
              <a:lnSpc>
                <a:spcPct val="115000"/>
              </a:lnSpc>
              <a:buFont typeface="Wingdings" panose="05000000000000000000" pitchFamily="2" charset="2"/>
              <a:buChar char=""/>
            </a:pPr>
            <a:r>
              <a:rPr lang="es-CO" sz="1200" dirty="0">
                <a:effectLst/>
                <a:latin typeface="Montserrat Light" panose="00000400000000000000" pitchFamily="50" charset="0"/>
                <a:ea typeface="Times New Roman" panose="02020603050405020304" pitchFamily="18" charset="0"/>
              </a:rPr>
              <a:t>Carrera 28 entre Calles 71 y 73ª (I.E. </a:t>
            </a:r>
            <a:r>
              <a:rPr lang="es-CO" sz="1200" dirty="0" err="1">
                <a:effectLst/>
                <a:latin typeface="Montserrat Light" panose="00000400000000000000" pitchFamily="50" charset="0"/>
                <a:ea typeface="Times New Roman" panose="02020603050405020304" pitchFamily="18" charset="0"/>
              </a:rPr>
              <a:t>Bethlemitas</a:t>
            </a:r>
            <a:r>
              <a:rPr lang="es-CO" sz="1200" dirty="0">
                <a:effectLst/>
                <a:latin typeface="Montserrat Light" panose="00000400000000000000" pitchFamily="50" charset="0"/>
                <a:ea typeface="Times New Roman" panose="02020603050405020304" pitchFamily="18" charset="0"/>
              </a:rPr>
              <a:t>)</a:t>
            </a:r>
          </a:p>
        </p:txBody>
      </p:sp>
      <p:pic>
        <p:nvPicPr>
          <p:cNvPr id="16" name="Imagen 15" descr="Una señal de alto&#10;&#10;Descripción generada automáticamente con confianza media">
            <a:extLst>
              <a:ext uri="{FF2B5EF4-FFF2-40B4-BE49-F238E27FC236}">
                <a16:creationId xmlns:a16="http://schemas.microsoft.com/office/drawing/2014/main" id="{94F0DB80-AE49-A9D4-BC6B-337236D38FA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57" y="-162447"/>
            <a:ext cx="3767344" cy="121448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F8677F3-A9EA-0F51-938C-A9D145A49E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772" t="16519" r="14621"/>
          <a:stretch/>
        </p:blipFill>
        <p:spPr>
          <a:xfrm>
            <a:off x="935956" y="1027392"/>
            <a:ext cx="3473646" cy="231938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3999655-715E-867C-86F8-49B241389C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7689" y="2976898"/>
            <a:ext cx="5213938" cy="3123326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050C6BA-73B7-4A2E-AF60-ED3DCF0410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955" y="3748270"/>
            <a:ext cx="3483711" cy="2319389"/>
          </a:xfrm>
          <a:prstGeom prst="rect">
            <a:avLst/>
          </a:prstGeom>
          <a:noFill/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4E46FF4-31DC-6E0E-DEA8-F71B7E6EA91A}"/>
              </a:ext>
            </a:extLst>
          </p:cNvPr>
          <p:cNvSpPr txBox="1"/>
          <p:nvPr/>
        </p:nvSpPr>
        <p:spPr>
          <a:xfrm>
            <a:off x="6581553" y="6396611"/>
            <a:ext cx="5610447" cy="46138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pPr algn="r">
              <a:spcBef>
                <a:spcPts val="2400"/>
              </a:spcBef>
              <a:buSzPts val="1200"/>
            </a:pPr>
            <a:r>
              <a:rPr lang="es-MX" sz="2000" dirty="0">
                <a:latin typeface="Montserrat" panose="00000500000000000000" pitchFamily="2" charset="0"/>
                <a:ea typeface="+mj-ea"/>
                <a:cs typeface="+mj-cs"/>
              </a:rPr>
              <a:t>Programa Seguridad del Transporte</a:t>
            </a:r>
            <a:endParaRPr lang="es-CO" sz="2000" dirty="0">
              <a:latin typeface="Montserrat" panose="00000500000000000000" pitchFamily="2" charset="0"/>
              <a:ea typeface="+mj-ea"/>
              <a:cs typeface="+mj-cs"/>
            </a:endParaRP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DBA20176-B9E7-16B7-9CD6-AB1C6C19B8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581553" y="5608031"/>
            <a:ext cx="787477" cy="131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0446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áfico 8">
            <a:extLst>
              <a:ext uri="{FF2B5EF4-FFF2-40B4-BE49-F238E27FC236}">
                <a16:creationId xmlns:a16="http://schemas.microsoft.com/office/drawing/2014/main" id="{29F69DAB-A40D-403C-AF5D-6CE71ED3CA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4128" y="-123824"/>
            <a:ext cx="1557872" cy="2605768"/>
          </a:xfrm>
          <a:prstGeom prst="rect">
            <a:avLst/>
          </a:prstGeom>
        </p:spPr>
      </p:pic>
      <p:sp>
        <p:nvSpPr>
          <p:cNvPr id="19" name="Rectángulo 18">
            <a:extLst>
              <a:ext uri="{FF2B5EF4-FFF2-40B4-BE49-F238E27FC236}">
                <a16:creationId xmlns:a16="http://schemas.microsoft.com/office/drawing/2014/main" id="{4F4099A1-AFA0-99B4-4D6F-40450F063EDF}"/>
              </a:ext>
            </a:extLst>
          </p:cNvPr>
          <p:cNvSpPr/>
          <p:nvPr/>
        </p:nvSpPr>
        <p:spPr>
          <a:xfrm>
            <a:off x="0" y="0"/>
            <a:ext cx="12192000" cy="762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9D63275-FA33-B7BA-AB16-52E10DBCA4F0}"/>
              </a:ext>
            </a:extLst>
          </p:cNvPr>
          <p:cNvSpPr txBox="1"/>
          <p:nvPr/>
        </p:nvSpPr>
        <p:spPr>
          <a:xfrm>
            <a:off x="3022676" y="165751"/>
            <a:ext cx="7142421" cy="6953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spcBef>
                <a:spcPts val="2400"/>
              </a:spcBef>
              <a:buSzPts val="1200"/>
            </a:pPr>
            <a:r>
              <a:rPr lang="es-CO" sz="2800" b="1" dirty="0">
                <a:latin typeface="Montserrat Black" panose="00000A00000000000000" pitchFamily="50" charset="0"/>
                <a:ea typeface="+mj-ea"/>
                <a:cs typeface="+mj-cs"/>
              </a:rPr>
              <a:t>Semaforización -PLSV</a:t>
            </a:r>
          </a:p>
        </p:txBody>
      </p:sp>
      <p:pic>
        <p:nvPicPr>
          <p:cNvPr id="21" name="Gráfico 20">
            <a:extLst>
              <a:ext uri="{FF2B5EF4-FFF2-40B4-BE49-F238E27FC236}">
                <a16:creationId xmlns:a16="http://schemas.microsoft.com/office/drawing/2014/main" id="{2D20F4E2-BB2B-A83A-18FA-CB273D043C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9644" r="30164"/>
          <a:stretch/>
        </p:blipFill>
        <p:spPr>
          <a:xfrm>
            <a:off x="10390111" y="0"/>
            <a:ext cx="1801890" cy="2375007"/>
          </a:xfrm>
          <a:prstGeom prst="rect">
            <a:avLst/>
          </a:prstGeom>
        </p:spPr>
      </p:pic>
      <p:pic>
        <p:nvPicPr>
          <p:cNvPr id="23" name="Imagen 22" descr="Una señal de alto&#10;&#10;Descripción generada automáticamente con confianza media">
            <a:extLst>
              <a:ext uri="{FF2B5EF4-FFF2-40B4-BE49-F238E27FC236}">
                <a16:creationId xmlns:a16="http://schemas.microsoft.com/office/drawing/2014/main" id="{8D949C96-AF2C-9B46-E522-2FF960CDE2A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57" y="-162447"/>
            <a:ext cx="3767344" cy="121448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919B2EF-D2F7-3322-AB04-0C5A7F4076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1357" y="1322057"/>
            <a:ext cx="6541537" cy="3116711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E454F08-3763-0DD2-155C-2A2D59D70FB3}"/>
              </a:ext>
            </a:extLst>
          </p:cNvPr>
          <p:cNvSpPr txBox="1"/>
          <p:nvPr/>
        </p:nvSpPr>
        <p:spPr>
          <a:xfrm>
            <a:off x="1091357" y="4629754"/>
            <a:ext cx="654153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ES" sz="1400" kern="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</a:rPr>
              <a:t>Operación de mantenimiento de la red semafórica.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ES" sz="1400" kern="0" dirty="0">
                <a:latin typeface="Montserrat Light" panose="00000400000000000000" pitchFamily="2" charset="0"/>
                <a:ea typeface="Times New Roman" panose="02020603050405020304" pitchFamily="18" charset="0"/>
              </a:rPr>
              <a:t>R</a:t>
            </a:r>
            <a:r>
              <a:rPr lang="es-ES" sz="1400" kern="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</a:rPr>
              <a:t>einiciación de los controladores, debido a intermitencia que se cree obedece a la vibración de la superficie cercana al equipo, afectando el contacto de las tarjetas</a:t>
            </a:r>
            <a:r>
              <a:rPr lang="es-ES" sz="1400" kern="0" dirty="0">
                <a:latin typeface="Montserrat Light" panose="00000400000000000000" pitchFamily="2" charset="0"/>
                <a:ea typeface="Times New Roman" panose="02020603050405020304" pitchFamily="18" charset="0"/>
              </a:rPr>
              <a:t>.</a:t>
            </a:r>
            <a:endParaRPr lang="es-ES" sz="1400" kern="0" dirty="0">
              <a:effectLst/>
              <a:latin typeface="Montserrat Light" panose="00000400000000000000" pitchFamily="2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ES" sz="1400" kern="0" dirty="0">
                <a:latin typeface="Montserrat Light" panose="00000400000000000000" pitchFamily="2" charset="0"/>
                <a:ea typeface="Times New Roman" panose="02020603050405020304" pitchFamily="18" charset="0"/>
              </a:rPr>
              <a:t>C</a:t>
            </a:r>
            <a:r>
              <a:rPr lang="es-ES" sz="1400" kern="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</a:rPr>
              <a:t>asos de vandalismo y hurto de cable. En la calle 45 con carrera 28 se atendió fallas por hurto de cable.</a:t>
            </a:r>
            <a:endParaRPr lang="es-CO" sz="1400" dirty="0">
              <a:latin typeface="Montserrat Light" panose="00000400000000000000" pitchFamily="2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43816A2-7FCE-6DB0-16DB-3E426D54991D}"/>
              </a:ext>
            </a:extLst>
          </p:cNvPr>
          <p:cNvSpPr txBox="1"/>
          <p:nvPr/>
        </p:nvSpPr>
        <p:spPr>
          <a:xfrm>
            <a:off x="7814182" y="2171124"/>
            <a:ext cx="3286461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b="1" kern="0" dirty="0">
                <a:latin typeface="Montserrat Light" panose="00000400000000000000" pitchFamily="2" charset="0"/>
              </a:rPr>
              <a:t>INVERSIÓN</a:t>
            </a:r>
          </a:p>
          <a:p>
            <a:pPr algn="ctr"/>
            <a:endParaRPr lang="es-ES" sz="1600" b="1" kern="0" dirty="0">
              <a:latin typeface="Montserrat Light" panose="00000400000000000000" pitchFamily="2" charset="0"/>
            </a:endParaRPr>
          </a:p>
          <a:p>
            <a:pPr algn="ctr"/>
            <a:r>
              <a:rPr lang="es-ES" sz="1600" kern="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</a:rPr>
              <a:t>MANTENIMIENTO CORRECTIVO, PREVENTIVO Y OPERACIÓN DEL SISTEMA DE SEMAFORIZACIÓN DEL DISTRITO DE BARRANCABERMEJA</a:t>
            </a:r>
          </a:p>
          <a:p>
            <a:pPr algn="ctr"/>
            <a:endParaRPr lang="es-ES" sz="1600" b="1" kern="0" dirty="0">
              <a:latin typeface="Montserrat Light" panose="00000400000000000000" pitchFamily="2" charset="0"/>
            </a:endParaRPr>
          </a:p>
          <a:p>
            <a:pPr algn="ctr"/>
            <a:r>
              <a:rPr lang="es-ES" b="1" kern="0" dirty="0">
                <a:latin typeface="Montserrat Light" panose="00000400000000000000" pitchFamily="2" charset="0"/>
              </a:rPr>
              <a:t>$17.500.000</a:t>
            </a:r>
            <a:endParaRPr lang="es-CO" b="1" dirty="0">
              <a:latin typeface="Montserrat Light" panose="00000400000000000000" pitchFamily="2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696675D-675F-BE80-669F-A451C123AA2D}"/>
              </a:ext>
            </a:extLst>
          </p:cNvPr>
          <p:cNvSpPr txBox="1"/>
          <p:nvPr/>
        </p:nvSpPr>
        <p:spPr>
          <a:xfrm>
            <a:off x="6581553" y="6396611"/>
            <a:ext cx="5610447" cy="46138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pPr algn="r">
              <a:spcBef>
                <a:spcPts val="2400"/>
              </a:spcBef>
              <a:buSzPts val="1200"/>
            </a:pPr>
            <a:r>
              <a:rPr lang="es-MX" sz="2000" dirty="0">
                <a:latin typeface="Montserrat" panose="00000500000000000000" pitchFamily="2" charset="0"/>
                <a:ea typeface="+mj-ea"/>
                <a:cs typeface="+mj-cs"/>
              </a:rPr>
              <a:t>Programa Seguridad del Transporte</a:t>
            </a:r>
            <a:endParaRPr lang="es-CO" sz="2000" dirty="0">
              <a:latin typeface="Montserrat" panose="00000500000000000000" pitchFamily="2" charset="0"/>
              <a:ea typeface="+mj-ea"/>
              <a:cs typeface="+mj-cs"/>
            </a:endParaRP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CA6665E6-FF50-4BEC-9E9E-99885528E6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610943" y="5635040"/>
            <a:ext cx="787477" cy="1317170"/>
          </a:xfrm>
          <a:prstGeom prst="rect">
            <a:avLst/>
          </a:prstGeom>
        </p:spPr>
      </p:pic>
      <p:pic>
        <p:nvPicPr>
          <p:cNvPr id="6" name="Imagen 5">
            <a:hlinkClick r:id="rId10" action="ppaction://hlinkfile"/>
            <a:extLst>
              <a:ext uri="{FF2B5EF4-FFF2-40B4-BE49-F238E27FC236}">
                <a16:creationId xmlns:a16="http://schemas.microsoft.com/office/drawing/2014/main" id="{E2A4F102-4D79-0E6D-9DEF-741A7E7C96E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22251"/>
            <a:ext cx="1486791" cy="158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5031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D8C4DF73-FA50-46CE-893B-8D95BF4D3CCE}"/>
              </a:ext>
            </a:extLst>
          </p:cNvPr>
          <p:cNvSpPr/>
          <p:nvPr/>
        </p:nvSpPr>
        <p:spPr>
          <a:xfrm>
            <a:off x="0" y="0"/>
            <a:ext cx="12192000" cy="762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3C894D30-B515-46FC-BB50-F609FB6628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9644" r="30164"/>
          <a:stretch/>
        </p:blipFill>
        <p:spPr>
          <a:xfrm>
            <a:off x="10390111" y="0"/>
            <a:ext cx="1801890" cy="237500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54A4965-48CC-C275-737B-48AA80CB5CB0}"/>
              </a:ext>
            </a:extLst>
          </p:cNvPr>
          <p:cNvSpPr txBox="1"/>
          <p:nvPr/>
        </p:nvSpPr>
        <p:spPr>
          <a:xfrm>
            <a:off x="3180276" y="219914"/>
            <a:ext cx="7142421" cy="6953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spcBef>
                <a:spcPts val="2400"/>
              </a:spcBef>
              <a:buSzPts val="1200"/>
            </a:pPr>
            <a:r>
              <a:rPr lang="es-MX" sz="2800" b="1" dirty="0">
                <a:latin typeface="Montserrat Black" panose="00000A00000000000000" pitchFamily="50" charset="0"/>
                <a:ea typeface="+mj-ea"/>
                <a:cs typeface="+mj-cs"/>
              </a:rPr>
              <a:t>Sistema Fotomultas - PLSV</a:t>
            </a:r>
            <a:endParaRPr lang="es-CO" sz="2800" b="1" dirty="0">
              <a:latin typeface="Montserrat Black" panose="00000A00000000000000" pitchFamily="50" charset="0"/>
              <a:ea typeface="+mj-ea"/>
              <a:cs typeface="+mj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ED4E0B2-7D09-0D84-A990-201B386E86B2}"/>
              </a:ext>
            </a:extLst>
          </p:cNvPr>
          <p:cNvSpPr txBox="1"/>
          <p:nvPr/>
        </p:nvSpPr>
        <p:spPr>
          <a:xfrm>
            <a:off x="6238738" y="1706379"/>
            <a:ext cx="4230070" cy="34317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ES" sz="1550" dirty="0">
                <a:solidFill>
                  <a:srgbClr val="000000"/>
                </a:solidFill>
                <a:latin typeface="Montserrat Light" panose="00000400000000000000" pitchFamily="50" charset="0"/>
              </a:rPr>
              <a:t>Configuración de equipos en los puntos SAST y en la central de operaciones del sistema de </a:t>
            </a:r>
            <a:r>
              <a:rPr lang="es-ES" sz="1550" dirty="0" err="1">
                <a:solidFill>
                  <a:srgbClr val="000000"/>
                </a:solidFill>
                <a:latin typeface="Montserrat Light" panose="00000400000000000000" pitchFamily="50" charset="0"/>
              </a:rPr>
              <a:t>Fotodetección</a:t>
            </a:r>
            <a:r>
              <a:rPr lang="es-ES" sz="1550" dirty="0">
                <a:solidFill>
                  <a:srgbClr val="000000"/>
                </a:solidFill>
                <a:latin typeface="Montserrat Light" panose="00000400000000000000" pitchFamily="50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ES" sz="1550" dirty="0">
                <a:solidFill>
                  <a:srgbClr val="000000"/>
                </a:solidFill>
                <a:latin typeface="Montserrat Light" panose="00000400000000000000" pitchFamily="50" charset="0"/>
              </a:rPr>
              <a:t>Alineación de las cámaras para precisión en la toma del registro visual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ES" sz="1550" dirty="0">
                <a:solidFill>
                  <a:srgbClr val="000000"/>
                </a:solidFill>
                <a:latin typeface="Montserrat Light" panose="00000400000000000000" pitchFamily="50" charset="0"/>
              </a:rPr>
              <a:t>Configuración de servidores y DATACENTER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ES" sz="1550" dirty="0">
                <a:solidFill>
                  <a:srgbClr val="000000"/>
                </a:solidFill>
                <a:latin typeface="Montserrat Light" panose="00000400000000000000" pitchFamily="50" charset="0"/>
              </a:rPr>
              <a:t>Capacitación de los agentes de tránsito y personal jurídico y operativo que interviene en el proceso.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ES" sz="1550" dirty="0">
                <a:solidFill>
                  <a:srgbClr val="000000"/>
                </a:solidFill>
                <a:latin typeface="Montserrat Light" panose="00000400000000000000" pitchFamily="50" charset="0"/>
              </a:rPr>
              <a:t>Inicio periodo educativo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ES" sz="1550" dirty="0">
                <a:solidFill>
                  <a:srgbClr val="000000"/>
                </a:solidFill>
                <a:latin typeface="Montserrat Light" panose="00000400000000000000" pitchFamily="50" charset="0"/>
              </a:rPr>
              <a:t>Inicio operación sancionatoria</a:t>
            </a:r>
          </a:p>
          <a:p>
            <a:pPr algn="just"/>
            <a:endParaRPr lang="es-CO" sz="155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9B63680-2D57-40A8-5530-86303B253B41}"/>
              </a:ext>
            </a:extLst>
          </p:cNvPr>
          <p:cNvSpPr txBox="1"/>
          <p:nvPr/>
        </p:nvSpPr>
        <p:spPr>
          <a:xfrm>
            <a:off x="6398226" y="1198780"/>
            <a:ext cx="29034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b="1" dirty="0">
                <a:solidFill>
                  <a:srgbClr val="000000"/>
                </a:solidFill>
                <a:latin typeface="Montserrat Light" panose="00000400000000000000" pitchFamily="50" charset="0"/>
              </a:rPr>
              <a:t>Avances.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4C19DC3-C0E2-11BA-42AE-CF97EE3798DC}"/>
              </a:ext>
            </a:extLst>
          </p:cNvPr>
          <p:cNvSpPr txBox="1"/>
          <p:nvPr/>
        </p:nvSpPr>
        <p:spPr>
          <a:xfrm>
            <a:off x="1337792" y="5559916"/>
            <a:ext cx="98018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dirty="0">
                <a:solidFill>
                  <a:srgbClr val="000000"/>
                </a:solidFill>
                <a:latin typeface="Montserrat Light" panose="00000400000000000000" pitchFamily="50" charset="0"/>
              </a:rPr>
              <a:t>Actualmente autorizados, 12 puntos y 37 intersecciones para instalación de los SAST.</a:t>
            </a:r>
          </a:p>
        </p:txBody>
      </p:sp>
      <p:pic>
        <p:nvPicPr>
          <p:cNvPr id="15" name="Imagen 14" descr="Una señal de alto&#10;&#10;Descripción generada automáticamente con confianza media">
            <a:extLst>
              <a:ext uri="{FF2B5EF4-FFF2-40B4-BE49-F238E27FC236}">
                <a16:creationId xmlns:a16="http://schemas.microsoft.com/office/drawing/2014/main" id="{03E635B4-027A-4D67-B15E-FC7AF400A59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57" y="-162447"/>
            <a:ext cx="3767344" cy="1214489"/>
          </a:xfrm>
          <a:prstGeom prst="rect">
            <a:avLst/>
          </a:prstGeom>
        </p:spPr>
      </p:pic>
      <p:grpSp>
        <p:nvGrpSpPr>
          <p:cNvPr id="25" name="Group 75">
            <a:extLst>
              <a:ext uri="{FF2B5EF4-FFF2-40B4-BE49-F238E27FC236}">
                <a16:creationId xmlns:a16="http://schemas.microsoft.com/office/drawing/2014/main" id="{10B4ED37-27BC-6E99-6E25-35FC8957422E}"/>
              </a:ext>
            </a:extLst>
          </p:cNvPr>
          <p:cNvGrpSpPr>
            <a:grpSpLocks/>
          </p:cNvGrpSpPr>
          <p:nvPr/>
        </p:nvGrpSpPr>
        <p:grpSpPr>
          <a:xfrm>
            <a:off x="3126036" y="1187503"/>
            <a:ext cx="2903447" cy="4130600"/>
            <a:chOff x="0" y="0"/>
            <a:chExt cx="4552197" cy="5619010"/>
          </a:xfrm>
        </p:grpSpPr>
        <p:pic>
          <p:nvPicPr>
            <p:cNvPr id="26" name="Image 76">
              <a:extLst>
                <a:ext uri="{FF2B5EF4-FFF2-40B4-BE49-F238E27FC236}">
                  <a16:creationId xmlns:a16="http://schemas.microsoft.com/office/drawing/2014/main" id="{DA52A7C3-2939-1DA3-B185-9E03602289FA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4552197" cy="5619010"/>
            </a:xfrm>
            <a:prstGeom prst="rect">
              <a:avLst/>
            </a:prstGeom>
          </p:spPr>
        </p:pic>
        <p:pic>
          <p:nvPicPr>
            <p:cNvPr id="27" name="Image 77">
              <a:extLst>
                <a:ext uri="{FF2B5EF4-FFF2-40B4-BE49-F238E27FC236}">
                  <a16:creationId xmlns:a16="http://schemas.microsoft.com/office/drawing/2014/main" id="{140FB41D-C86A-BB1F-659C-C0F88475F662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234" y="46750"/>
              <a:ext cx="4400550" cy="5467350"/>
            </a:xfrm>
            <a:prstGeom prst="rect">
              <a:avLst/>
            </a:prstGeom>
          </p:spPr>
        </p:pic>
        <p:sp>
          <p:nvSpPr>
            <p:cNvPr id="28" name="Graphic 78">
              <a:extLst>
                <a:ext uri="{FF2B5EF4-FFF2-40B4-BE49-F238E27FC236}">
                  <a16:creationId xmlns:a16="http://schemas.microsoft.com/office/drawing/2014/main" id="{AEA6FB3B-9ACE-9970-3984-A8E394767C84}"/>
                </a:ext>
              </a:extLst>
            </p:cNvPr>
            <p:cNvSpPr/>
            <p:nvPr/>
          </p:nvSpPr>
          <p:spPr>
            <a:xfrm>
              <a:off x="27184" y="27700"/>
              <a:ext cx="4438650" cy="5505450"/>
            </a:xfrm>
            <a:custGeom>
              <a:avLst/>
              <a:gdLst/>
              <a:ahLst/>
              <a:cxnLst/>
              <a:rect l="l" t="t" r="r" b="b"/>
              <a:pathLst>
                <a:path w="4438650" h="5505450">
                  <a:moveTo>
                    <a:pt x="0" y="5505450"/>
                  </a:moveTo>
                  <a:lnTo>
                    <a:pt x="4438650" y="5505450"/>
                  </a:lnTo>
                  <a:lnTo>
                    <a:pt x="4438650" y="0"/>
                  </a:lnTo>
                  <a:lnTo>
                    <a:pt x="0" y="0"/>
                  </a:lnTo>
                  <a:lnTo>
                    <a:pt x="0" y="5505450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s-CO"/>
            </a:p>
          </p:txBody>
        </p:sp>
      </p:grpSp>
      <p:grpSp>
        <p:nvGrpSpPr>
          <p:cNvPr id="29" name="Group 51">
            <a:extLst>
              <a:ext uri="{FF2B5EF4-FFF2-40B4-BE49-F238E27FC236}">
                <a16:creationId xmlns:a16="http://schemas.microsoft.com/office/drawing/2014/main" id="{DC7E4E4B-6993-6D79-485D-3181D697BCBF}"/>
              </a:ext>
            </a:extLst>
          </p:cNvPr>
          <p:cNvGrpSpPr>
            <a:grpSpLocks/>
          </p:cNvGrpSpPr>
          <p:nvPr/>
        </p:nvGrpSpPr>
        <p:grpSpPr>
          <a:xfrm>
            <a:off x="419010" y="3285641"/>
            <a:ext cx="2670515" cy="2032462"/>
            <a:chOff x="0" y="0"/>
            <a:chExt cx="2421381" cy="2167382"/>
          </a:xfrm>
        </p:grpSpPr>
        <p:pic>
          <p:nvPicPr>
            <p:cNvPr id="30" name="Image 52">
              <a:extLst>
                <a:ext uri="{FF2B5EF4-FFF2-40B4-BE49-F238E27FC236}">
                  <a16:creationId xmlns:a16="http://schemas.microsoft.com/office/drawing/2014/main" id="{01AF9C3C-DEBE-5654-A86E-AD1DF44B3659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0"/>
              <a:ext cx="2421381" cy="2167382"/>
            </a:xfrm>
            <a:prstGeom prst="rect">
              <a:avLst/>
            </a:prstGeom>
          </p:spPr>
        </p:pic>
        <p:pic>
          <p:nvPicPr>
            <p:cNvPr id="31" name="Image 53">
              <a:extLst>
                <a:ext uri="{FF2B5EF4-FFF2-40B4-BE49-F238E27FC236}">
                  <a16:creationId xmlns:a16="http://schemas.microsoft.com/office/drawing/2014/main" id="{212A8906-CF4C-C9E7-5F9C-C6A59AE2080D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1689" y="51943"/>
              <a:ext cx="2266315" cy="2012950"/>
            </a:xfrm>
            <a:prstGeom prst="rect">
              <a:avLst/>
            </a:prstGeom>
          </p:spPr>
        </p:pic>
        <p:sp>
          <p:nvSpPr>
            <p:cNvPr id="32" name="Graphic 54">
              <a:extLst>
                <a:ext uri="{FF2B5EF4-FFF2-40B4-BE49-F238E27FC236}">
                  <a16:creationId xmlns:a16="http://schemas.microsoft.com/office/drawing/2014/main" id="{59163AC5-2639-6960-4927-5212C64CEBD2}"/>
                </a:ext>
              </a:extLst>
            </p:cNvPr>
            <p:cNvSpPr/>
            <p:nvPr/>
          </p:nvSpPr>
          <p:spPr>
            <a:xfrm>
              <a:off x="32638" y="32892"/>
              <a:ext cx="2304415" cy="2051050"/>
            </a:xfrm>
            <a:custGeom>
              <a:avLst/>
              <a:gdLst/>
              <a:ahLst/>
              <a:cxnLst/>
              <a:rect l="l" t="t" r="r" b="b"/>
              <a:pathLst>
                <a:path w="2304415" h="2051050">
                  <a:moveTo>
                    <a:pt x="0" y="2051050"/>
                  </a:moveTo>
                  <a:lnTo>
                    <a:pt x="2304415" y="2051050"/>
                  </a:lnTo>
                  <a:lnTo>
                    <a:pt x="2304415" y="0"/>
                  </a:lnTo>
                  <a:lnTo>
                    <a:pt x="0" y="0"/>
                  </a:lnTo>
                  <a:lnTo>
                    <a:pt x="0" y="2051050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s-CO"/>
            </a:p>
          </p:txBody>
        </p:sp>
      </p:grpSp>
      <p:grpSp>
        <p:nvGrpSpPr>
          <p:cNvPr id="37" name="Group 59">
            <a:extLst>
              <a:ext uri="{FF2B5EF4-FFF2-40B4-BE49-F238E27FC236}">
                <a16:creationId xmlns:a16="http://schemas.microsoft.com/office/drawing/2014/main" id="{9FA20BB1-4B0F-7F18-76E7-A63F4E513B31}"/>
              </a:ext>
            </a:extLst>
          </p:cNvPr>
          <p:cNvGrpSpPr>
            <a:grpSpLocks/>
          </p:cNvGrpSpPr>
          <p:nvPr/>
        </p:nvGrpSpPr>
        <p:grpSpPr>
          <a:xfrm>
            <a:off x="419010" y="1220907"/>
            <a:ext cx="2670515" cy="2032462"/>
            <a:chOff x="0" y="0"/>
            <a:chExt cx="2390902" cy="1991614"/>
          </a:xfrm>
        </p:grpSpPr>
        <p:pic>
          <p:nvPicPr>
            <p:cNvPr id="38" name="Image 60">
              <a:extLst>
                <a:ext uri="{FF2B5EF4-FFF2-40B4-BE49-F238E27FC236}">
                  <a16:creationId xmlns:a16="http://schemas.microsoft.com/office/drawing/2014/main" id="{3BC2050E-06E2-7FAC-C2D8-D739783CED33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0"/>
              <a:ext cx="2390902" cy="1991614"/>
            </a:xfrm>
            <a:prstGeom prst="rect">
              <a:avLst/>
            </a:prstGeom>
          </p:spPr>
        </p:pic>
        <p:pic>
          <p:nvPicPr>
            <p:cNvPr id="39" name="Image 61">
              <a:extLst>
                <a:ext uri="{FF2B5EF4-FFF2-40B4-BE49-F238E27FC236}">
                  <a16:creationId xmlns:a16="http://schemas.microsoft.com/office/drawing/2014/main" id="{D463F46E-DDFE-3B9B-6A7B-8DE1F8559841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1689" y="50673"/>
              <a:ext cx="2236469" cy="1835023"/>
            </a:xfrm>
            <a:prstGeom prst="rect">
              <a:avLst/>
            </a:prstGeom>
          </p:spPr>
        </p:pic>
        <p:sp>
          <p:nvSpPr>
            <p:cNvPr id="40" name="Graphic 62">
              <a:extLst>
                <a:ext uri="{FF2B5EF4-FFF2-40B4-BE49-F238E27FC236}">
                  <a16:creationId xmlns:a16="http://schemas.microsoft.com/office/drawing/2014/main" id="{5CB0F318-CC2A-556C-AF16-8F7EA1F792C8}"/>
                </a:ext>
              </a:extLst>
            </p:cNvPr>
            <p:cNvSpPr/>
            <p:nvPr/>
          </p:nvSpPr>
          <p:spPr>
            <a:xfrm>
              <a:off x="32638" y="31623"/>
              <a:ext cx="2274570" cy="1873250"/>
            </a:xfrm>
            <a:custGeom>
              <a:avLst/>
              <a:gdLst/>
              <a:ahLst/>
              <a:cxnLst/>
              <a:rect l="l" t="t" r="r" b="b"/>
              <a:pathLst>
                <a:path w="2274570" h="1873250">
                  <a:moveTo>
                    <a:pt x="0" y="1873122"/>
                  </a:moveTo>
                  <a:lnTo>
                    <a:pt x="2274569" y="1873122"/>
                  </a:lnTo>
                  <a:lnTo>
                    <a:pt x="2274569" y="0"/>
                  </a:lnTo>
                  <a:lnTo>
                    <a:pt x="0" y="0"/>
                  </a:lnTo>
                  <a:lnTo>
                    <a:pt x="0" y="1873122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s-CO"/>
            </a:p>
          </p:txBody>
        </p:sp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F9390434-AFF5-3415-A572-192C9C1974E5}"/>
              </a:ext>
            </a:extLst>
          </p:cNvPr>
          <p:cNvSpPr txBox="1"/>
          <p:nvPr/>
        </p:nvSpPr>
        <p:spPr>
          <a:xfrm>
            <a:off x="6581553" y="6396611"/>
            <a:ext cx="5610447" cy="46138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pPr algn="r">
              <a:spcBef>
                <a:spcPts val="2400"/>
              </a:spcBef>
              <a:buSzPts val="1200"/>
            </a:pPr>
            <a:r>
              <a:rPr lang="es-MX" sz="2000" dirty="0">
                <a:latin typeface="Montserrat" panose="00000500000000000000" pitchFamily="2" charset="0"/>
                <a:ea typeface="+mj-ea"/>
                <a:cs typeface="+mj-cs"/>
              </a:rPr>
              <a:t>Programa Seguridad del Transporte</a:t>
            </a:r>
            <a:endParaRPr lang="es-CO" sz="2000" dirty="0">
              <a:latin typeface="Montserrat" panose="00000500000000000000" pitchFamily="2" charset="0"/>
              <a:ea typeface="+mj-ea"/>
              <a:cs typeface="+mj-cs"/>
            </a:endParaRP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84CFC463-FDCC-6DD6-2AD5-295ECA6792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581553" y="5608031"/>
            <a:ext cx="787477" cy="1317170"/>
          </a:xfrm>
          <a:prstGeom prst="rect">
            <a:avLst/>
          </a:prstGeom>
        </p:spPr>
      </p:pic>
      <p:pic>
        <p:nvPicPr>
          <p:cNvPr id="7" name="Imagen 6">
            <a:hlinkClick r:id="rId13" action="ppaction://hlinkfile"/>
            <a:extLst>
              <a:ext uri="{FF2B5EF4-FFF2-40B4-BE49-F238E27FC236}">
                <a16:creationId xmlns:a16="http://schemas.microsoft.com/office/drawing/2014/main" id="{2BCC1E23-DF9B-1316-D1A4-4519EEFB5F0B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22251"/>
            <a:ext cx="1486791" cy="158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327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D8C4DF73-FA50-46CE-893B-8D95BF4D3CCE}"/>
              </a:ext>
            </a:extLst>
          </p:cNvPr>
          <p:cNvSpPr/>
          <p:nvPr/>
        </p:nvSpPr>
        <p:spPr>
          <a:xfrm>
            <a:off x="0" y="0"/>
            <a:ext cx="12192000" cy="762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3C894D30-B515-46FC-BB50-F609FB6628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9644" r="30164"/>
          <a:stretch/>
        </p:blipFill>
        <p:spPr>
          <a:xfrm>
            <a:off x="10390111" y="0"/>
            <a:ext cx="1801890" cy="237500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54A4965-48CC-C275-737B-48AA80CB5CB0}"/>
              </a:ext>
            </a:extLst>
          </p:cNvPr>
          <p:cNvSpPr txBox="1"/>
          <p:nvPr/>
        </p:nvSpPr>
        <p:spPr>
          <a:xfrm>
            <a:off x="3511111" y="165200"/>
            <a:ext cx="7142421" cy="6953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spcBef>
                <a:spcPts val="2400"/>
              </a:spcBef>
              <a:buSzPts val="1200"/>
            </a:pPr>
            <a:r>
              <a:rPr lang="es-MX" sz="2800" b="1" dirty="0">
                <a:latin typeface="Montserrat Black" panose="00000A00000000000000" pitchFamily="50" charset="0"/>
                <a:ea typeface="+mj-ea"/>
                <a:cs typeface="+mj-cs"/>
              </a:rPr>
              <a:t>Ubicación Fotodetecciones</a:t>
            </a:r>
            <a:endParaRPr lang="es-CO" sz="2800" b="1" dirty="0">
              <a:latin typeface="Montserrat Black" panose="00000A00000000000000" pitchFamily="50" charset="0"/>
              <a:ea typeface="+mj-ea"/>
              <a:cs typeface="+mj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ED4E0B2-7D09-0D84-A990-201B386E86B2}"/>
              </a:ext>
            </a:extLst>
          </p:cNvPr>
          <p:cNvSpPr txBox="1"/>
          <p:nvPr/>
        </p:nvSpPr>
        <p:spPr>
          <a:xfrm>
            <a:off x="7082322" y="3136806"/>
            <a:ext cx="452972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CO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Diagonal 60 calle 63 acceso sur. </a:t>
            </a:r>
          </a:p>
        </p:txBody>
      </p:sp>
      <p:pic>
        <p:nvPicPr>
          <p:cNvPr id="2" name="Imagen 1" descr="Una señal de alto&#10;&#10;Descripción generada automáticamente con confianza media">
            <a:extLst>
              <a:ext uri="{FF2B5EF4-FFF2-40B4-BE49-F238E27FC236}">
                <a16:creationId xmlns:a16="http://schemas.microsoft.com/office/drawing/2014/main" id="{85439CED-8611-7266-DD66-084228B6F06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57" y="-162447"/>
            <a:ext cx="3767344" cy="121448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4ABF019-0138-37FC-A802-979A004D67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97" b="30166"/>
          <a:stretch/>
        </p:blipFill>
        <p:spPr bwMode="auto">
          <a:xfrm>
            <a:off x="603668" y="1021375"/>
            <a:ext cx="3035925" cy="2003442"/>
          </a:xfrm>
          <a:prstGeom prst="rect">
            <a:avLst/>
          </a:prstGeom>
          <a:ln w="12700" cap="sq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B2FB8A4-0F2E-AF51-4AF3-38FD67BAC5FA}"/>
              </a:ext>
            </a:extLst>
          </p:cNvPr>
          <p:cNvSpPr txBox="1"/>
          <p:nvPr/>
        </p:nvSpPr>
        <p:spPr>
          <a:xfrm>
            <a:off x="539084" y="3043487"/>
            <a:ext cx="31005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CO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Calle 52 Carrera 24 acceso Sur. </a:t>
            </a:r>
            <a:endParaRPr lang="es-CO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AC2A025-F807-9DD4-3566-1553B5A58FD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56" b="12788"/>
          <a:stretch/>
        </p:blipFill>
        <p:spPr bwMode="auto">
          <a:xfrm>
            <a:off x="526928" y="3429000"/>
            <a:ext cx="3112665" cy="2234561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976957D0-1851-2BC3-72DE-ABF41ED849D2}"/>
              </a:ext>
            </a:extLst>
          </p:cNvPr>
          <p:cNvSpPr txBox="1"/>
          <p:nvPr/>
        </p:nvSpPr>
        <p:spPr>
          <a:xfrm>
            <a:off x="437924" y="5796447"/>
            <a:ext cx="320166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CO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Carrera 28 calle 45 acceso Sur. </a:t>
            </a:r>
            <a:endParaRPr lang="es-CO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D15739F3-57E5-9D0A-7049-213F7C45367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33" b="18121"/>
          <a:stretch/>
        </p:blipFill>
        <p:spPr bwMode="auto">
          <a:xfrm flipH="1">
            <a:off x="3919246" y="1021375"/>
            <a:ext cx="3007439" cy="2003442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D08B1881-EB1D-16B1-8A1E-F4F4EABF06C8}"/>
              </a:ext>
            </a:extLst>
          </p:cNvPr>
          <p:cNvSpPr txBox="1"/>
          <p:nvPr/>
        </p:nvSpPr>
        <p:spPr>
          <a:xfrm>
            <a:off x="3987305" y="3069537"/>
            <a:ext cx="32792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CO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Carrera 28 Calle 45 acceso Norte. </a:t>
            </a:r>
            <a:endParaRPr lang="es-CO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78144A10-4DF6-A13D-704F-41E279EF95E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14" b="3373"/>
          <a:stretch/>
        </p:blipFill>
        <p:spPr bwMode="auto">
          <a:xfrm>
            <a:off x="3919246" y="3514835"/>
            <a:ext cx="3007439" cy="2136707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9704BA36-F798-ED42-6994-1AE86DA77AC3}"/>
              </a:ext>
            </a:extLst>
          </p:cNvPr>
          <p:cNvSpPr txBox="1"/>
          <p:nvPr/>
        </p:nvSpPr>
        <p:spPr>
          <a:xfrm>
            <a:off x="4100005" y="5771490"/>
            <a:ext cx="30074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CO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Calle 52 Carrera 30 accesos oriente.</a:t>
            </a:r>
            <a:endParaRPr lang="es-CO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2FFD8A78-7D47-C725-4E03-180648EC19B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24311" b="33568"/>
          <a:stretch/>
        </p:blipFill>
        <p:spPr bwMode="auto">
          <a:xfrm>
            <a:off x="7178075" y="990193"/>
            <a:ext cx="3100510" cy="2062902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373E841-1DB0-DC70-244B-9D13774691AC}"/>
              </a:ext>
            </a:extLst>
          </p:cNvPr>
          <p:cNvSpPr txBox="1"/>
          <p:nvPr/>
        </p:nvSpPr>
        <p:spPr>
          <a:xfrm>
            <a:off x="6581553" y="6396611"/>
            <a:ext cx="5610447" cy="46138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pPr algn="r">
              <a:spcBef>
                <a:spcPts val="2400"/>
              </a:spcBef>
              <a:buSzPts val="1200"/>
            </a:pPr>
            <a:r>
              <a:rPr lang="es-MX" sz="2000" dirty="0">
                <a:latin typeface="Montserrat" panose="00000500000000000000" pitchFamily="2" charset="0"/>
                <a:ea typeface="+mj-ea"/>
                <a:cs typeface="+mj-cs"/>
              </a:rPr>
              <a:t>Programa Seguridad del Transporte</a:t>
            </a:r>
            <a:endParaRPr lang="es-CO" sz="2000" dirty="0">
              <a:latin typeface="Montserrat" panose="00000500000000000000" pitchFamily="2" charset="0"/>
              <a:ea typeface="+mj-ea"/>
              <a:cs typeface="+mj-cs"/>
            </a:endParaRP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5D59FA6A-E8C3-6238-42E9-CF5C7585C0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581553" y="5608031"/>
            <a:ext cx="787477" cy="131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6609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D8C4DF73-FA50-46CE-893B-8D95BF4D3CCE}"/>
              </a:ext>
            </a:extLst>
          </p:cNvPr>
          <p:cNvSpPr/>
          <p:nvPr/>
        </p:nvSpPr>
        <p:spPr>
          <a:xfrm>
            <a:off x="0" y="0"/>
            <a:ext cx="12192000" cy="762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3C894D30-B515-46FC-BB50-F609FB6628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9644" r="30164"/>
          <a:stretch/>
        </p:blipFill>
        <p:spPr>
          <a:xfrm>
            <a:off x="10390111" y="0"/>
            <a:ext cx="1801890" cy="237500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54A4965-48CC-C275-737B-48AA80CB5CB0}"/>
              </a:ext>
            </a:extLst>
          </p:cNvPr>
          <p:cNvSpPr txBox="1"/>
          <p:nvPr/>
        </p:nvSpPr>
        <p:spPr>
          <a:xfrm>
            <a:off x="3180276" y="219914"/>
            <a:ext cx="7142421" cy="6953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spcBef>
                <a:spcPts val="2400"/>
              </a:spcBef>
              <a:buSzPts val="1200"/>
            </a:pPr>
            <a:r>
              <a:rPr lang="es-MX" sz="2800" b="1" dirty="0">
                <a:latin typeface="Montserrat Black" panose="00000A00000000000000" pitchFamily="50" charset="0"/>
                <a:ea typeface="+mj-ea"/>
                <a:cs typeface="+mj-cs"/>
              </a:rPr>
              <a:t>Sistema Fotomultas - PLSV</a:t>
            </a:r>
            <a:endParaRPr lang="es-CO" sz="2800" b="1" dirty="0">
              <a:latin typeface="Montserrat Black" panose="00000A00000000000000" pitchFamily="50" charset="0"/>
              <a:ea typeface="+mj-ea"/>
              <a:cs typeface="+mj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ED4E0B2-7D09-0D84-A990-201B386E86B2}"/>
              </a:ext>
            </a:extLst>
          </p:cNvPr>
          <p:cNvSpPr txBox="1"/>
          <p:nvPr/>
        </p:nvSpPr>
        <p:spPr>
          <a:xfrm>
            <a:off x="6751486" y="2982418"/>
            <a:ext cx="4055230" cy="19620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s-CO" kern="100" dirty="0">
                <a:effectLst/>
                <a:latin typeface="Montserrat Light" panose="000004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s-CO" kern="100" dirty="0">
              <a:effectLst/>
              <a:latin typeface="Montserrat Light" panose="000004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s-CO" kern="100" dirty="0">
                <a:effectLst/>
                <a:latin typeface="Montserrat Light" panose="000004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Durante la operación del 29 al 31 de octubre se reportan las siguientes cifras de comparendos por 3 tipos de infracción.</a:t>
            </a:r>
            <a:endParaRPr lang="es-CO" kern="100" dirty="0">
              <a:effectLst/>
              <a:latin typeface="Montserrat Light" panose="000004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dirty="0">
              <a:latin typeface="Montserrat Light" panose="00000400000000000000" pitchFamily="2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9B63680-2D57-40A8-5530-86303B253B41}"/>
              </a:ext>
            </a:extLst>
          </p:cNvPr>
          <p:cNvSpPr txBox="1"/>
          <p:nvPr/>
        </p:nvSpPr>
        <p:spPr>
          <a:xfrm>
            <a:off x="1027133" y="1029138"/>
            <a:ext cx="91014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800" b="1" kern="1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Resultados operación sancionatoria del sistema de Fotomultas. (29-10-2024)</a:t>
            </a:r>
          </a:p>
        </p:txBody>
      </p:sp>
      <p:pic>
        <p:nvPicPr>
          <p:cNvPr id="15" name="Imagen 14" descr="Una señal de alto&#10;&#10;Descripción generada automáticamente con confianza media">
            <a:extLst>
              <a:ext uri="{FF2B5EF4-FFF2-40B4-BE49-F238E27FC236}">
                <a16:creationId xmlns:a16="http://schemas.microsoft.com/office/drawing/2014/main" id="{03E635B4-027A-4D67-B15E-FC7AF400A59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57" y="-162447"/>
            <a:ext cx="3767344" cy="1214489"/>
          </a:xfrm>
          <a:prstGeom prst="rect">
            <a:avLst/>
          </a:prstGeom>
        </p:spPr>
      </p:pic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E672EE8B-B893-D206-1506-773E739FCD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5407120"/>
              </p:ext>
            </p:extLst>
          </p:nvPr>
        </p:nvGraphicFramePr>
        <p:xfrm>
          <a:off x="1132100" y="3349964"/>
          <a:ext cx="4445767" cy="2699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EA93F9C9-16C7-57C3-C8C5-CE5BF75E69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0317299"/>
              </p:ext>
            </p:extLst>
          </p:nvPr>
        </p:nvGraphicFramePr>
        <p:xfrm>
          <a:off x="1132100" y="1779584"/>
          <a:ext cx="4679763" cy="1473979"/>
        </p:xfrm>
        <a:graphic>
          <a:graphicData uri="http://schemas.openxmlformats.org/drawingml/2006/table">
            <a:tbl>
              <a:tblPr firstRow="1" firstCol="1" bandRow="1"/>
              <a:tblGrid>
                <a:gridCol w="1523579">
                  <a:extLst>
                    <a:ext uri="{9D8B030D-6E8A-4147-A177-3AD203B41FA5}">
                      <a16:colId xmlns:a16="http://schemas.microsoft.com/office/drawing/2014/main" val="2259739344"/>
                    </a:ext>
                  </a:extLst>
                </a:gridCol>
                <a:gridCol w="3156184">
                  <a:extLst>
                    <a:ext uri="{9D8B030D-6E8A-4147-A177-3AD203B41FA5}">
                      <a16:colId xmlns:a16="http://schemas.microsoft.com/office/drawing/2014/main" val="1981898431"/>
                    </a:ext>
                  </a:extLst>
                </a:gridCol>
              </a:tblGrid>
              <a:tr h="2999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900" b="1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TIPO DE INFRACIÓN</a:t>
                      </a:r>
                      <a:endParaRPr lang="es-CO" sz="1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900" b="1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DESCRIPCIÓN</a:t>
                      </a:r>
                      <a:endParaRPr lang="es-CO" sz="1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5822464"/>
                  </a:ext>
                </a:extLst>
              </a:tr>
              <a:tr h="3140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900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C35</a:t>
                      </a:r>
                      <a:endParaRPr lang="es-CO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s-CO" sz="900" kern="0" dirty="0">
                          <a:solidFill>
                            <a:srgbClr val="040C2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No realizar la revisión técnico-mecánica</a:t>
                      </a:r>
                      <a:endParaRPr lang="es-CO" sz="1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4444783"/>
                  </a:ext>
                </a:extLst>
              </a:tr>
              <a:tr h="3364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900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D02</a:t>
                      </a:r>
                      <a:endParaRPr lang="es-CO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s-CO" sz="900" kern="0">
                          <a:solidFill>
                            <a:srgbClr val="040C2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Conducir sin portar el Seguro Obligatorio de Accidentes de Tránsito</a:t>
                      </a:r>
                      <a:endParaRPr lang="es-CO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7380196"/>
                  </a:ext>
                </a:extLst>
              </a:tr>
              <a:tr h="5234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CO" sz="900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D04</a:t>
                      </a:r>
                      <a:endParaRPr lang="es-CO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s-CO" sz="900" kern="0" dirty="0">
                          <a:solidFill>
                            <a:srgbClr val="040C2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No detenerse ante una luz roja o amarilla de semáforo, una señal de “PARE” o un semáforo intermitente en rojo</a:t>
                      </a:r>
                      <a:endParaRPr lang="es-CO" sz="1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4903151"/>
                  </a:ext>
                </a:extLst>
              </a:tr>
            </a:tbl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04DABCE5-E45E-344B-BEA7-078B88314038}"/>
              </a:ext>
            </a:extLst>
          </p:cNvPr>
          <p:cNvSpPr txBox="1"/>
          <p:nvPr/>
        </p:nvSpPr>
        <p:spPr>
          <a:xfrm>
            <a:off x="6581553" y="6396611"/>
            <a:ext cx="5610447" cy="46138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pPr algn="r">
              <a:spcBef>
                <a:spcPts val="2400"/>
              </a:spcBef>
              <a:buSzPts val="1200"/>
            </a:pPr>
            <a:r>
              <a:rPr lang="es-MX" sz="2000" dirty="0">
                <a:latin typeface="Montserrat" panose="00000500000000000000" pitchFamily="2" charset="0"/>
                <a:ea typeface="+mj-ea"/>
                <a:cs typeface="+mj-cs"/>
              </a:rPr>
              <a:t>Programa Seguridad del Transporte</a:t>
            </a:r>
            <a:endParaRPr lang="es-CO" sz="2000" dirty="0">
              <a:latin typeface="Montserrat" panose="00000500000000000000" pitchFamily="2" charset="0"/>
              <a:ea typeface="+mj-ea"/>
              <a:cs typeface="+mj-cs"/>
            </a:endParaRP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6345F070-B983-B29F-7E51-D742604B7E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81553" y="5608031"/>
            <a:ext cx="787477" cy="1317170"/>
          </a:xfrm>
          <a:prstGeom prst="rect">
            <a:avLst/>
          </a:prstGeom>
        </p:spPr>
      </p:pic>
      <p:pic>
        <p:nvPicPr>
          <p:cNvPr id="7" name="Imagen 6">
            <a:hlinkClick r:id="rId8" action="ppaction://hlinkfile"/>
            <a:extLst>
              <a:ext uri="{FF2B5EF4-FFF2-40B4-BE49-F238E27FC236}">
                <a16:creationId xmlns:a16="http://schemas.microsoft.com/office/drawing/2014/main" id="{0D4304F3-6D39-8031-EC09-045CE181B61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22251"/>
            <a:ext cx="1486791" cy="158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444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3DCFF807-880E-4560-84C1-6F56134229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270"/>
            <a:ext cx="12189291" cy="6858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A1C0254-4D24-4930-A63F-9B555F59872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743" y="110276"/>
            <a:ext cx="1410599" cy="1400364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2D956FDB-4660-4E23-8982-96A60FE4E1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53211"/>
          <a:stretch/>
        </p:blipFill>
        <p:spPr>
          <a:xfrm>
            <a:off x="6378934" y="0"/>
            <a:ext cx="2379689" cy="111343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083F80E-8BB8-1336-FB17-4328F127F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649" y="174074"/>
            <a:ext cx="6380332" cy="2186359"/>
          </a:xfrm>
        </p:spPr>
        <p:txBody>
          <a:bodyPr>
            <a:normAutofit fontScale="90000"/>
          </a:bodyPr>
          <a:lstStyle/>
          <a:p>
            <a:pPr algn="ctr"/>
            <a:r>
              <a:rPr lang="es-CO" b="1" dirty="0">
                <a:solidFill>
                  <a:srgbClr val="FFFF00"/>
                </a:solidFill>
                <a:latin typeface="Montserrat Black" panose="00000A00000000000000" pitchFamily="50" charset="0"/>
              </a:rPr>
              <a:t>Siniestralidad Vial</a:t>
            </a:r>
            <a:br>
              <a:rPr lang="es-CO" b="1" dirty="0">
                <a:solidFill>
                  <a:srgbClr val="FFFF00"/>
                </a:solidFill>
                <a:latin typeface="Montserrat Black" panose="00000A00000000000000" pitchFamily="50" charset="0"/>
              </a:rPr>
            </a:br>
            <a:r>
              <a:rPr lang="es-CO" b="1" dirty="0">
                <a:solidFill>
                  <a:srgbClr val="FFFF00"/>
                </a:solidFill>
                <a:latin typeface="Montserrat Black" panose="00000A00000000000000" pitchFamily="50" charset="0"/>
              </a:rPr>
              <a:t>Comparativo a octubre 31</a:t>
            </a:r>
            <a:br>
              <a:rPr lang="es-CO" b="1" dirty="0">
                <a:solidFill>
                  <a:srgbClr val="FFFF00"/>
                </a:solidFill>
                <a:latin typeface="Montserrat Black" panose="00000A00000000000000" pitchFamily="50" charset="0"/>
              </a:rPr>
            </a:br>
            <a:r>
              <a:rPr lang="es-CO" b="1" dirty="0">
                <a:solidFill>
                  <a:srgbClr val="FFFF00"/>
                </a:solidFill>
                <a:latin typeface="Montserrat Black" panose="00000A00000000000000" pitchFamily="50" charset="0"/>
              </a:rPr>
              <a:t>Cifra de muertos</a:t>
            </a:r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826E7564-BA28-463E-BE36-E9BA7F7669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53211"/>
          <a:stretch/>
        </p:blipFill>
        <p:spPr>
          <a:xfrm rot="10800000">
            <a:off x="3243848" y="6241311"/>
            <a:ext cx="1679025" cy="630337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E9FF35DD-EC37-48DD-950D-E00D57001F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10841906" y="5580648"/>
            <a:ext cx="955871" cy="1598834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B123F82F-90B9-053B-960F-C197D119C613}"/>
              </a:ext>
            </a:extLst>
          </p:cNvPr>
          <p:cNvSpPr txBox="1"/>
          <p:nvPr/>
        </p:nvSpPr>
        <p:spPr>
          <a:xfrm>
            <a:off x="6863479" y="2489400"/>
            <a:ext cx="484262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  <a:latin typeface="Montserrat Light" panose="00000400000000000000" pitchFamily="50" charset="0"/>
              </a:rPr>
              <a:t>Aumento de 4 muertos por siniestros viales que representa un aumento de 8,00% </a:t>
            </a:r>
            <a:endParaRPr lang="es-CO" dirty="0">
              <a:solidFill>
                <a:schemeClr val="bg1"/>
              </a:solidFill>
              <a:latin typeface="Montserrat Light" panose="00000400000000000000" pitchFamily="50" charset="0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145E039D-0C3E-E775-8941-C8391FFF82CB}"/>
              </a:ext>
            </a:extLst>
          </p:cNvPr>
          <p:cNvSpPr txBox="1"/>
          <p:nvPr/>
        </p:nvSpPr>
        <p:spPr>
          <a:xfrm>
            <a:off x="7091569" y="4011098"/>
            <a:ext cx="461453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  <a:latin typeface="Montserrat Light" panose="00000400000000000000" pitchFamily="50" charset="0"/>
              </a:rPr>
              <a:t>Incremento de 7 muertos  peatones</a:t>
            </a:r>
          </a:p>
          <a:p>
            <a:pPr algn="ctr"/>
            <a:endParaRPr lang="es-ES" dirty="0">
              <a:solidFill>
                <a:schemeClr val="bg1"/>
              </a:solidFill>
              <a:latin typeface="Montserrat Light" panose="00000400000000000000" pitchFamily="50" charset="0"/>
            </a:endParaRPr>
          </a:p>
          <a:p>
            <a:pPr algn="ctr"/>
            <a:r>
              <a:rPr lang="es-ES" dirty="0">
                <a:solidFill>
                  <a:schemeClr val="bg1"/>
                </a:solidFill>
                <a:latin typeface="Montserrat Light" panose="00000400000000000000" pitchFamily="50" charset="0"/>
              </a:rPr>
              <a:t>Motociclistas son el mayor número de fallecidos</a:t>
            </a:r>
            <a:endParaRPr lang="es-CO" dirty="0">
              <a:solidFill>
                <a:schemeClr val="bg1"/>
              </a:solidFill>
              <a:latin typeface="Montserrat Light" panose="00000400000000000000" pitchFamily="50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9439" y="2393824"/>
            <a:ext cx="6742098" cy="388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1697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áfico 8">
            <a:extLst>
              <a:ext uri="{FF2B5EF4-FFF2-40B4-BE49-F238E27FC236}">
                <a16:creationId xmlns:a16="http://schemas.microsoft.com/office/drawing/2014/main" id="{29F69DAB-A40D-403C-AF5D-6CE71ED3CA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4128" y="-123824"/>
            <a:ext cx="1557872" cy="260576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08B1A09-10F3-4F23-BB49-40F798BAF6A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622" y="5499232"/>
            <a:ext cx="1410599" cy="1400364"/>
          </a:xfrm>
          <a:prstGeom prst="rect">
            <a:avLst/>
          </a:prstGeom>
        </p:spPr>
      </p:pic>
      <p:sp>
        <p:nvSpPr>
          <p:cNvPr id="19" name="Rectángulo 18">
            <a:extLst>
              <a:ext uri="{FF2B5EF4-FFF2-40B4-BE49-F238E27FC236}">
                <a16:creationId xmlns:a16="http://schemas.microsoft.com/office/drawing/2014/main" id="{4F4099A1-AFA0-99B4-4D6F-40450F063EDF}"/>
              </a:ext>
            </a:extLst>
          </p:cNvPr>
          <p:cNvSpPr/>
          <p:nvPr/>
        </p:nvSpPr>
        <p:spPr>
          <a:xfrm>
            <a:off x="0" y="0"/>
            <a:ext cx="12192000" cy="762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1" name="Gráfico 20">
            <a:extLst>
              <a:ext uri="{FF2B5EF4-FFF2-40B4-BE49-F238E27FC236}">
                <a16:creationId xmlns:a16="http://schemas.microsoft.com/office/drawing/2014/main" id="{2D20F4E2-BB2B-A83A-18FA-CB273D043C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9644" r="30164"/>
          <a:stretch/>
        </p:blipFill>
        <p:spPr>
          <a:xfrm>
            <a:off x="10390111" y="0"/>
            <a:ext cx="1801890" cy="2375007"/>
          </a:xfrm>
          <a:prstGeom prst="rect">
            <a:avLst/>
          </a:prstGeom>
        </p:spPr>
      </p:pic>
      <p:pic>
        <p:nvPicPr>
          <p:cNvPr id="23" name="Imagen 22" descr="Una señal de alto&#10;&#10;Descripción generada automáticamente con confianza media">
            <a:extLst>
              <a:ext uri="{FF2B5EF4-FFF2-40B4-BE49-F238E27FC236}">
                <a16:creationId xmlns:a16="http://schemas.microsoft.com/office/drawing/2014/main" id="{8D949C96-AF2C-9B46-E522-2FF960CDE2A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57" y="-162447"/>
            <a:ext cx="3767344" cy="1214489"/>
          </a:xfrm>
          <a:prstGeom prst="rect">
            <a:avLst/>
          </a:prstGeom>
        </p:spPr>
      </p:pic>
      <p:pic>
        <p:nvPicPr>
          <p:cNvPr id="3" name="Imagen 2">
            <a:hlinkClick r:id="rId8" action="ppaction://hlinkfile"/>
            <a:extLst>
              <a:ext uri="{FF2B5EF4-FFF2-40B4-BE49-F238E27FC236}">
                <a16:creationId xmlns:a16="http://schemas.microsoft.com/office/drawing/2014/main" id="{BD460642-8482-6741-6227-491D1F7DFB2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196" y="5106562"/>
            <a:ext cx="1486791" cy="1586055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2716284-967A-1661-3427-3046078EEDD9}"/>
              </a:ext>
            </a:extLst>
          </p:cNvPr>
          <p:cNvSpPr txBox="1"/>
          <p:nvPr/>
        </p:nvSpPr>
        <p:spPr>
          <a:xfrm>
            <a:off x="3774934" y="154553"/>
            <a:ext cx="7142421" cy="6953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spcBef>
                <a:spcPts val="2400"/>
              </a:spcBef>
              <a:buSzPts val="1200"/>
            </a:pPr>
            <a:r>
              <a:rPr lang="es-CO" sz="3200" b="1" dirty="0">
                <a:latin typeface="Montserrat Black" panose="00000A00000000000000" pitchFamily="50" charset="0"/>
                <a:ea typeface="+mj-ea"/>
                <a:cs typeface="+mj-cs"/>
              </a:rPr>
              <a:t>Estrategias de Sensibilización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ACF925A-95D7-1A9A-0CDF-213DDDF3196F}"/>
              </a:ext>
            </a:extLst>
          </p:cNvPr>
          <p:cNvSpPr txBox="1"/>
          <p:nvPr/>
        </p:nvSpPr>
        <p:spPr>
          <a:xfrm>
            <a:off x="5986249" y="2418562"/>
            <a:ext cx="15460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3600" b="1" dirty="0">
                <a:solidFill>
                  <a:srgbClr val="FF0000"/>
                </a:solidFill>
                <a:effectLst/>
                <a:latin typeface="Montserrat Black" panose="00000A00000000000000" pitchFamily="50" charset="0"/>
                <a:ea typeface="Times New Roman" panose="02020603050405020304" pitchFamily="18" charset="0"/>
              </a:rPr>
              <a:t>7012</a:t>
            </a:r>
            <a:endParaRPr lang="es-CO" sz="3600" dirty="0">
              <a:latin typeface="Montserrat Black" panose="00000A00000000000000" pitchFamily="50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9954910-73B4-15C9-292B-DA6D8AECECA5}"/>
              </a:ext>
            </a:extLst>
          </p:cNvPr>
          <p:cNvSpPr txBox="1"/>
          <p:nvPr/>
        </p:nvSpPr>
        <p:spPr>
          <a:xfrm>
            <a:off x="5986249" y="2506420"/>
            <a:ext cx="5333344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3"/>
            <a:r>
              <a:rPr lang="es-CO" dirty="0">
                <a:latin typeface="Montserrat Light" panose="00000400000000000000" pitchFamily="50" charset="0"/>
                <a:ea typeface="Times New Roman" panose="02020603050405020304" pitchFamily="18" charset="0"/>
              </a:rPr>
              <a:t>A</a:t>
            </a:r>
            <a:r>
              <a:rPr lang="es-CO" dirty="0">
                <a:effectLst/>
                <a:latin typeface="Montserrat Light" panose="00000400000000000000" pitchFamily="50" charset="0"/>
                <a:ea typeface="Times New Roman" panose="02020603050405020304" pitchFamily="18" charset="0"/>
              </a:rPr>
              <a:t>ctores viales        sensibilizados</a:t>
            </a:r>
          </a:p>
          <a:p>
            <a:pPr lvl="1"/>
            <a:r>
              <a:rPr lang="es-CO" dirty="0">
                <a:latin typeface="Montserrat Light" panose="00000400000000000000" pitchFamily="50" charset="0"/>
                <a:ea typeface="Times New Roman" panose="02020603050405020304" pitchFamily="18" charset="0"/>
              </a:rPr>
              <a:t>             </a:t>
            </a:r>
            <a:r>
              <a:rPr lang="es-CO" dirty="0">
                <a:effectLst/>
                <a:latin typeface="Montserrat Light" panose="00000400000000000000" pitchFamily="50" charset="0"/>
                <a:ea typeface="Times New Roman" panose="02020603050405020304" pitchFamily="18" charset="0"/>
              </a:rPr>
              <a:t> </a:t>
            </a:r>
            <a:endParaRPr lang="es-CO" dirty="0">
              <a:latin typeface="Montserrat Light" panose="00000400000000000000" pitchFamily="50" charset="0"/>
              <a:ea typeface="Times New Roman" panose="02020603050405020304" pitchFamily="18" charset="0"/>
            </a:endParaRPr>
          </a:p>
          <a:p>
            <a:r>
              <a:rPr lang="es-CO" sz="1800" dirty="0">
                <a:effectLst/>
                <a:latin typeface="Montserrat Light" panose="00000400000000000000" pitchFamily="50" charset="0"/>
                <a:ea typeface="Times New Roman" panose="02020603050405020304" pitchFamily="18" charset="0"/>
              </a:rPr>
              <a:t>Estrategias como: </a:t>
            </a:r>
          </a:p>
          <a:p>
            <a:endParaRPr lang="es-CO" sz="1800" dirty="0">
              <a:effectLst/>
              <a:latin typeface="Montserrat Light" panose="00000400000000000000" pitchFamily="50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CO" sz="1600" dirty="0">
                <a:solidFill>
                  <a:srgbClr val="000000"/>
                </a:solidFill>
                <a:latin typeface="Montserrat Light" panose="00000400000000000000" pitchFamily="50" charset="0"/>
                <a:ea typeface="Times New Roman" panose="02020603050405020304" pitchFamily="18" charset="0"/>
              </a:rPr>
              <a:t>C</a:t>
            </a:r>
            <a:r>
              <a:rPr lang="es-CO" sz="1600" dirty="0">
                <a:solidFill>
                  <a:srgbClr val="000000"/>
                </a:solidFill>
                <a:effectLst/>
                <a:latin typeface="Montserrat Light" panose="00000400000000000000" pitchFamily="50" charset="0"/>
                <a:ea typeface="Times New Roman" panose="02020603050405020304" pitchFamily="18" charset="0"/>
              </a:rPr>
              <a:t>apacitación a empresas,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CO" sz="1600" dirty="0">
                <a:solidFill>
                  <a:srgbClr val="000000"/>
                </a:solidFill>
                <a:effectLst/>
                <a:latin typeface="Montserrat Light" panose="00000400000000000000" pitchFamily="50" charset="0"/>
                <a:ea typeface="Times New Roman" panose="02020603050405020304" pitchFamily="18" charset="0"/>
              </a:rPr>
              <a:t>Capacitación en Instituciones educativas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sz="1600" dirty="0">
                <a:solidFill>
                  <a:srgbClr val="000000"/>
                </a:solidFill>
                <a:latin typeface="Montserrat Light" panose="00000400000000000000" pitchFamily="50" charset="0"/>
              </a:rPr>
              <a:t>Programa Motodestrezas.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sz="1600" dirty="0">
                <a:solidFill>
                  <a:srgbClr val="000000"/>
                </a:solidFill>
                <a:latin typeface="Montserrat Light" panose="00000400000000000000" pitchFamily="50" charset="0"/>
              </a:rPr>
              <a:t>Campañas de sensibilización “Día del Peatón” y manéjese bien en la ruta con el acompañamiento de la Ruta del Cacao</a:t>
            </a:r>
            <a:r>
              <a:rPr lang="es-ES" dirty="0">
                <a:solidFill>
                  <a:srgbClr val="000000"/>
                </a:solidFill>
                <a:latin typeface="Montserrat Light" panose="00000400000000000000" pitchFamily="50" charset="0"/>
              </a:rPr>
              <a:t>. </a:t>
            </a:r>
            <a:endParaRPr lang="es-CO" dirty="0">
              <a:solidFill>
                <a:srgbClr val="000000"/>
              </a:solidFill>
              <a:latin typeface="Montserrat Light" panose="00000400000000000000" pitchFamily="50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5312" y="1843035"/>
            <a:ext cx="5272030" cy="365619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19F3938-4F19-8ED3-A503-9B09FC9012CE}"/>
              </a:ext>
            </a:extLst>
          </p:cNvPr>
          <p:cNvSpPr txBox="1"/>
          <p:nvPr/>
        </p:nvSpPr>
        <p:spPr>
          <a:xfrm>
            <a:off x="6581553" y="6396611"/>
            <a:ext cx="5610447" cy="46138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pPr algn="r">
              <a:spcBef>
                <a:spcPts val="2400"/>
              </a:spcBef>
              <a:buSzPts val="1200"/>
            </a:pPr>
            <a:r>
              <a:rPr lang="es-MX" sz="2000" dirty="0">
                <a:latin typeface="Montserrat" panose="00000500000000000000" pitchFamily="2" charset="0"/>
                <a:ea typeface="+mj-ea"/>
                <a:cs typeface="+mj-cs"/>
              </a:rPr>
              <a:t>Programa Seguridad del Transporte</a:t>
            </a:r>
            <a:endParaRPr lang="es-CO" sz="2000" dirty="0">
              <a:latin typeface="Montserrat" panose="00000500000000000000" pitchFamily="2" charset="0"/>
              <a:ea typeface="+mj-ea"/>
              <a:cs typeface="+mj-cs"/>
            </a:endParaRP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ED15D63B-5DD1-B0C4-1936-EC7F4D8FF06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581553" y="5608031"/>
            <a:ext cx="787477" cy="1317170"/>
          </a:xfrm>
          <a:prstGeom prst="rect">
            <a:avLst/>
          </a:prstGeom>
        </p:spPr>
      </p:pic>
      <p:pic>
        <p:nvPicPr>
          <p:cNvPr id="7" name="Imagen 6">
            <a:hlinkClick r:id="rId8" action="ppaction://hlinkfile"/>
            <a:extLst>
              <a:ext uri="{FF2B5EF4-FFF2-40B4-BE49-F238E27FC236}">
                <a16:creationId xmlns:a16="http://schemas.microsoft.com/office/drawing/2014/main" id="{B2301B06-739E-C5FB-9AB9-DC7AE7AF62A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22251"/>
            <a:ext cx="1486791" cy="158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4836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D8C4DF73-FA50-46CE-893B-8D95BF4D3CCE}"/>
              </a:ext>
            </a:extLst>
          </p:cNvPr>
          <p:cNvSpPr/>
          <p:nvPr/>
        </p:nvSpPr>
        <p:spPr>
          <a:xfrm>
            <a:off x="0" y="0"/>
            <a:ext cx="12192000" cy="762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BBBF52B-633E-C099-F818-58FF314DC0B1}"/>
              </a:ext>
            </a:extLst>
          </p:cNvPr>
          <p:cNvSpPr txBox="1"/>
          <p:nvPr/>
        </p:nvSpPr>
        <p:spPr>
          <a:xfrm>
            <a:off x="313915" y="1079108"/>
            <a:ext cx="61084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3"/>
            <a:endParaRPr lang="es-CO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lvl="3"/>
            <a:r>
              <a:rPr lang="es-CO" b="1" dirty="0">
                <a:effectLst/>
                <a:latin typeface="Montserrat Black" panose="00000A00000000000000" pitchFamily="50" charset="0"/>
                <a:ea typeface="Times New Roman" panose="02020603050405020304" pitchFamily="18" charset="0"/>
              </a:rPr>
              <a:t>MOTOCICLISTAS CAPACITADOS</a:t>
            </a:r>
            <a:endParaRPr lang="es-CO" b="1" dirty="0">
              <a:latin typeface="Montserrat Black" panose="00000A00000000000000" pitchFamily="50" charset="0"/>
              <a:ea typeface="Times New Roman" panose="02020603050405020304" pitchFamily="18" charset="0"/>
            </a:endParaRPr>
          </a:p>
          <a:p>
            <a:pPr algn="ctr"/>
            <a:r>
              <a:rPr lang="es-CO" sz="1800" b="1" dirty="0">
                <a:effectLst/>
                <a:latin typeface="Montserrat Light" panose="00000400000000000000" pitchFamily="50" charset="0"/>
                <a:ea typeface="Times New Roman" panose="02020603050405020304" pitchFamily="18" charset="0"/>
              </a:rPr>
              <a:t>       </a:t>
            </a:r>
            <a:r>
              <a:rPr lang="es-CO" sz="1800" b="1" dirty="0">
                <a:effectLst/>
                <a:latin typeface="Montserrat Black" panose="00000A00000000000000" pitchFamily="50" charset="0"/>
                <a:ea typeface="Times New Roman" panose="02020603050405020304" pitchFamily="18" charset="0"/>
              </a:rPr>
              <a:t>Estrategia MOTODESTREZAS. </a:t>
            </a:r>
          </a:p>
          <a:p>
            <a:endParaRPr lang="es-CO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4432AAA-049E-AF73-8840-70B7975A55DB}"/>
              </a:ext>
            </a:extLst>
          </p:cNvPr>
          <p:cNvSpPr txBox="1"/>
          <p:nvPr/>
        </p:nvSpPr>
        <p:spPr>
          <a:xfrm>
            <a:off x="552843" y="1309305"/>
            <a:ext cx="11543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3600" b="1" dirty="0">
                <a:solidFill>
                  <a:srgbClr val="FF0000"/>
                </a:solidFill>
                <a:latin typeface="Montserrat Black" panose="00000A00000000000000" pitchFamily="50" charset="0"/>
              </a:rPr>
              <a:t>375</a:t>
            </a:r>
            <a:endParaRPr lang="es-CO" sz="3600" dirty="0">
              <a:latin typeface="Montserrat Black" panose="00000A00000000000000" pitchFamily="50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7AC7026-A0C5-840A-3531-C89F1CC404CD}"/>
              </a:ext>
            </a:extLst>
          </p:cNvPr>
          <p:cNvSpPr txBox="1"/>
          <p:nvPr/>
        </p:nvSpPr>
        <p:spPr>
          <a:xfrm>
            <a:off x="3375775" y="111599"/>
            <a:ext cx="7142421" cy="6953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spcBef>
                <a:spcPts val="2400"/>
              </a:spcBef>
              <a:buSzPts val="1200"/>
            </a:pPr>
            <a:r>
              <a:rPr lang="es-CO" sz="2800" b="1" dirty="0">
                <a:latin typeface="Montserrat Black" panose="00000A00000000000000" pitchFamily="50" charset="0"/>
                <a:ea typeface="+mj-ea"/>
                <a:cs typeface="+mj-cs"/>
              </a:rPr>
              <a:t>Estrategias de Sensibilización </a:t>
            </a:r>
          </a:p>
        </p:txBody>
      </p:sp>
      <p:pic>
        <p:nvPicPr>
          <p:cNvPr id="4" name="Imagen 3" descr="Una señal de alto&#10;&#10;Descripción generada automáticamente con confianza media">
            <a:extLst>
              <a:ext uri="{FF2B5EF4-FFF2-40B4-BE49-F238E27FC236}">
                <a16:creationId xmlns:a16="http://schemas.microsoft.com/office/drawing/2014/main" id="{3A7DCCEB-2A7C-0892-327C-4CA13B1145D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57" y="-162447"/>
            <a:ext cx="3767344" cy="121448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CF3EE9F-8877-2E0D-66DF-14309B57AE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261"/>
          <a:stretch/>
        </p:blipFill>
        <p:spPr>
          <a:xfrm>
            <a:off x="560500" y="2438142"/>
            <a:ext cx="5630549" cy="2877450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978840A7-AF41-165C-A74A-A2432B457C54}"/>
              </a:ext>
            </a:extLst>
          </p:cNvPr>
          <p:cNvSpPr txBox="1"/>
          <p:nvPr/>
        </p:nvSpPr>
        <p:spPr>
          <a:xfrm>
            <a:off x="6422319" y="1109880"/>
            <a:ext cx="379189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s-CO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s-CO" dirty="0">
                <a:solidFill>
                  <a:srgbClr val="000000"/>
                </a:solidFill>
                <a:latin typeface="Montserrat Light" panose="00000400000000000000" pitchFamily="50" charset="0"/>
                <a:ea typeface="Times New Roman" panose="02020603050405020304" pitchFamily="18" charset="0"/>
              </a:rPr>
              <a:t>Cascos</a:t>
            </a:r>
            <a:endParaRPr lang="es-CO" sz="1800" dirty="0">
              <a:solidFill>
                <a:srgbClr val="000000"/>
              </a:solidFill>
              <a:effectLst/>
              <a:latin typeface="Montserrat Light" panose="00000400000000000000" pitchFamily="50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CO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s-CO" dirty="0">
                <a:solidFill>
                  <a:srgbClr val="000000"/>
                </a:solidFill>
                <a:latin typeface="Montserrat Light" panose="00000400000000000000" pitchFamily="50" charset="0"/>
                <a:ea typeface="Times New Roman" panose="02020603050405020304" pitchFamily="18" charset="0"/>
              </a:rPr>
              <a:t>Cintas reflectivas</a:t>
            </a:r>
            <a:endParaRPr lang="es-CO" sz="1800" dirty="0">
              <a:solidFill>
                <a:srgbClr val="000000"/>
              </a:solidFill>
              <a:effectLst/>
              <a:latin typeface="Montserrat Light" panose="00000400000000000000" pitchFamily="50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CO" dirty="0">
                <a:solidFill>
                  <a:srgbClr val="000000"/>
                </a:solidFill>
                <a:latin typeface="Arial" panose="020B0604020202020204" pitchFamily="34" charset="0"/>
              </a:rPr>
              <a:t> 4 </a:t>
            </a:r>
            <a:r>
              <a:rPr lang="es-CO" dirty="0">
                <a:solidFill>
                  <a:srgbClr val="000000"/>
                </a:solidFill>
                <a:latin typeface="Montserrat Light" panose="00000400000000000000" pitchFamily="50" charset="0"/>
              </a:rPr>
              <a:t>horas de entrenamiento</a:t>
            </a:r>
            <a:endParaRPr lang="es-CO" dirty="0">
              <a:latin typeface="Montserrat Light" panose="00000400000000000000" pitchFamily="50" charset="0"/>
            </a:endParaRP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3C894D30-B515-46FC-BB50-F609FB6628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9644" r="30164"/>
          <a:stretch/>
        </p:blipFill>
        <p:spPr>
          <a:xfrm>
            <a:off x="10390111" y="0"/>
            <a:ext cx="1801890" cy="237500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0000000-0008-0000-0300-0000040000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2319" y="2432826"/>
            <a:ext cx="4316174" cy="2877450"/>
          </a:xfrm>
          <a:prstGeom prst="rect">
            <a:avLst/>
          </a:prstGeom>
        </p:spPr>
      </p:pic>
      <p:pic>
        <p:nvPicPr>
          <p:cNvPr id="8" name="Imagen 7">
            <a:hlinkClick r:id="rId7" action="ppaction://hlinkfile"/>
            <a:extLst>
              <a:ext uri="{FF2B5EF4-FFF2-40B4-BE49-F238E27FC236}">
                <a16:creationId xmlns:a16="http://schemas.microsoft.com/office/drawing/2014/main" id="{06621260-D7D4-0FE9-6AB5-EE9D82F42D2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22251"/>
            <a:ext cx="1486791" cy="1586055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5EF3E626-C5E7-4B53-A57B-736C063D8F89}"/>
              </a:ext>
            </a:extLst>
          </p:cNvPr>
          <p:cNvSpPr txBox="1"/>
          <p:nvPr/>
        </p:nvSpPr>
        <p:spPr>
          <a:xfrm>
            <a:off x="6581553" y="6396611"/>
            <a:ext cx="5610447" cy="46138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pPr algn="r">
              <a:spcBef>
                <a:spcPts val="2400"/>
              </a:spcBef>
              <a:buSzPts val="1200"/>
            </a:pPr>
            <a:r>
              <a:rPr lang="es-MX" sz="2000" dirty="0">
                <a:latin typeface="Montserrat" panose="00000500000000000000" pitchFamily="2" charset="0"/>
                <a:ea typeface="+mj-ea"/>
                <a:cs typeface="+mj-cs"/>
              </a:rPr>
              <a:t>Programa Seguridad del Transporte</a:t>
            </a:r>
            <a:endParaRPr lang="es-CO" sz="2000" dirty="0">
              <a:latin typeface="Montserrat" panose="00000500000000000000" pitchFamily="2" charset="0"/>
              <a:ea typeface="+mj-ea"/>
              <a:cs typeface="+mj-cs"/>
            </a:endParaRP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4DADDCB9-F82C-596F-E6F8-C7BA21FBED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581553" y="5608031"/>
            <a:ext cx="787477" cy="131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0228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D8C4DF73-FA50-46CE-893B-8D95BF4D3CCE}"/>
              </a:ext>
            </a:extLst>
          </p:cNvPr>
          <p:cNvSpPr/>
          <p:nvPr/>
        </p:nvSpPr>
        <p:spPr>
          <a:xfrm>
            <a:off x="0" y="0"/>
            <a:ext cx="12192000" cy="762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BBBF52B-633E-C099-F818-58FF314DC0B1}"/>
              </a:ext>
            </a:extLst>
          </p:cNvPr>
          <p:cNvSpPr txBox="1"/>
          <p:nvPr/>
        </p:nvSpPr>
        <p:spPr>
          <a:xfrm>
            <a:off x="375557" y="955639"/>
            <a:ext cx="4477066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lvl="3" algn="ctr"/>
            <a:r>
              <a:rPr lang="es-CO" sz="2400" b="1" dirty="0">
                <a:latin typeface="Montserrat Black" panose="00000A00000000000000" pitchFamily="50" charset="0"/>
                <a:ea typeface="Times New Roman" panose="02020603050405020304" pitchFamily="18" charset="0"/>
              </a:rPr>
              <a:t>Instituciones Educativas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7AC7026-A0C5-840A-3531-C89F1CC404CD}"/>
              </a:ext>
            </a:extLst>
          </p:cNvPr>
          <p:cNvSpPr txBox="1"/>
          <p:nvPr/>
        </p:nvSpPr>
        <p:spPr>
          <a:xfrm>
            <a:off x="3375775" y="111599"/>
            <a:ext cx="7142421" cy="6953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spcBef>
                <a:spcPts val="2400"/>
              </a:spcBef>
              <a:buSzPts val="1200"/>
            </a:pPr>
            <a:r>
              <a:rPr lang="es-CO" sz="2800" b="1" dirty="0">
                <a:latin typeface="Montserrat Black" panose="00000A00000000000000" pitchFamily="50" charset="0"/>
                <a:ea typeface="+mj-ea"/>
                <a:cs typeface="+mj-cs"/>
              </a:rPr>
              <a:t>Estrategias de Sensibilización </a:t>
            </a:r>
          </a:p>
        </p:txBody>
      </p:sp>
      <p:pic>
        <p:nvPicPr>
          <p:cNvPr id="4" name="Imagen 3" descr="Una señal de alto&#10;&#10;Descripción generada automáticamente con confianza media">
            <a:extLst>
              <a:ext uri="{FF2B5EF4-FFF2-40B4-BE49-F238E27FC236}">
                <a16:creationId xmlns:a16="http://schemas.microsoft.com/office/drawing/2014/main" id="{3A7DCCEB-2A7C-0892-327C-4CA13B1145D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57" y="-162447"/>
            <a:ext cx="3767344" cy="1214489"/>
          </a:xfrm>
          <a:prstGeom prst="rect">
            <a:avLst/>
          </a:prstGeom>
        </p:spPr>
      </p:pic>
      <p:pic>
        <p:nvPicPr>
          <p:cNvPr id="10" name="Imagen 9" descr="Puede ser una imagen de 6 personas, personas jugando al fútbol y texto">
            <a:extLst>
              <a:ext uri="{FF2B5EF4-FFF2-40B4-BE49-F238E27FC236}">
                <a16:creationId xmlns:a16="http://schemas.microsoft.com/office/drawing/2014/main" id="{F91711AB-4A97-9204-5784-C45DA482AE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36755"/>
            <a:ext cx="4877683" cy="325300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1D1B4A70-B575-F0E5-65BF-41BAFC747CC0}"/>
              </a:ext>
            </a:extLst>
          </p:cNvPr>
          <p:cNvSpPr txBox="1"/>
          <p:nvPr/>
        </p:nvSpPr>
        <p:spPr>
          <a:xfrm>
            <a:off x="443396" y="5292287"/>
            <a:ext cx="553375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400" dirty="0">
                <a:solidFill>
                  <a:srgbClr val="000000"/>
                </a:solidFill>
                <a:latin typeface="Montserrat Light" panose="00000400000000000000" pitchFamily="50" charset="0"/>
              </a:rPr>
              <a:t>En Asocio con la Federación Colombiana de Municipios en la Unidad Móvil del SIMIT se realiza Jornada Pedagógica en instituciones Educativas. Julio 29/2024</a:t>
            </a:r>
            <a:endParaRPr lang="es-CO" sz="1400" dirty="0">
              <a:solidFill>
                <a:srgbClr val="000000"/>
              </a:solidFill>
              <a:latin typeface="Montserrat Light" panose="00000400000000000000" pitchFamily="50" charset="0"/>
            </a:endParaRPr>
          </a:p>
        </p:txBody>
      </p:sp>
      <p:pic>
        <p:nvPicPr>
          <p:cNvPr id="16" name="Imagen 15" descr="Puede ser una imagen de 6 personas, ambulancia, hospital y texto">
            <a:extLst>
              <a:ext uri="{FF2B5EF4-FFF2-40B4-BE49-F238E27FC236}">
                <a16:creationId xmlns:a16="http://schemas.microsoft.com/office/drawing/2014/main" id="{B11F6390-9A7E-F6DE-72FE-AB6BD85A1A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" r="5662"/>
          <a:stretch/>
        </p:blipFill>
        <p:spPr bwMode="auto">
          <a:xfrm>
            <a:off x="541014" y="1847978"/>
            <a:ext cx="5338522" cy="31620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15309B0E-16ED-B31D-9FF8-82F95DC54F26}"/>
              </a:ext>
            </a:extLst>
          </p:cNvPr>
          <p:cNvSpPr txBox="1"/>
          <p:nvPr/>
        </p:nvSpPr>
        <p:spPr>
          <a:xfrm>
            <a:off x="6214849" y="5292287"/>
            <a:ext cx="14922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3600" b="1" dirty="0">
                <a:solidFill>
                  <a:srgbClr val="FF0000"/>
                </a:solidFill>
                <a:latin typeface="Montserrat Black" panose="00000A00000000000000" pitchFamily="50" charset="0"/>
              </a:rPr>
              <a:t>2142</a:t>
            </a:r>
            <a:r>
              <a:rPr lang="es-CO" sz="3600" b="1" dirty="0">
                <a:solidFill>
                  <a:srgbClr val="FF0000"/>
                </a:solidFill>
                <a:latin typeface="Montserrat Black" panose="00000A00000000000000" pitchFamily="50" charset="0"/>
              </a:rPr>
              <a:t> </a:t>
            </a:r>
            <a:endParaRPr lang="es-CO" sz="3600" dirty="0">
              <a:latin typeface="Montserrat Black" panose="00000A00000000000000" pitchFamily="50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DCE2259A-08DF-5C9A-6ADB-620AD639892B}"/>
              </a:ext>
            </a:extLst>
          </p:cNvPr>
          <p:cNvSpPr txBox="1"/>
          <p:nvPr/>
        </p:nvSpPr>
        <p:spPr>
          <a:xfrm>
            <a:off x="7727150" y="5430786"/>
            <a:ext cx="27910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dirty="0">
                <a:solidFill>
                  <a:srgbClr val="000000"/>
                </a:solidFill>
                <a:latin typeface="Montserrat Light" panose="00000400000000000000" pitchFamily="50" charset="0"/>
              </a:rPr>
              <a:t>Niños capacitados </a:t>
            </a: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3C894D30-B515-46FC-BB50-F609FB6628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9644" r="30164"/>
          <a:stretch/>
        </p:blipFill>
        <p:spPr>
          <a:xfrm>
            <a:off x="10390111" y="0"/>
            <a:ext cx="1801890" cy="237500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51BEF2F-E42C-1041-491B-D95C668A1CF0}"/>
              </a:ext>
            </a:extLst>
          </p:cNvPr>
          <p:cNvSpPr txBox="1"/>
          <p:nvPr/>
        </p:nvSpPr>
        <p:spPr>
          <a:xfrm>
            <a:off x="6581553" y="6396611"/>
            <a:ext cx="5610447" cy="46138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pPr algn="r">
              <a:spcBef>
                <a:spcPts val="2400"/>
              </a:spcBef>
              <a:buSzPts val="1200"/>
            </a:pPr>
            <a:r>
              <a:rPr lang="es-MX" sz="2000" dirty="0">
                <a:latin typeface="Montserrat" panose="00000500000000000000" pitchFamily="2" charset="0"/>
                <a:ea typeface="+mj-ea"/>
                <a:cs typeface="+mj-cs"/>
              </a:rPr>
              <a:t>Programa Seguridad del Transporte</a:t>
            </a:r>
            <a:endParaRPr lang="es-CO" sz="2000" dirty="0">
              <a:latin typeface="Montserrat" panose="00000500000000000000" pitchFamily="2" charset="0"/>
              <a:ea typeface="+mj-ea"/>
              <a:cs typeface="+mj-cs"/>
            </a:endParaRP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7848E248-93EF-C01E-9581-5C767BE053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81553" y="5608031"/>
            <a:ext cx="787477" cy="131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0665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D8C4DF73-FA50-46CE-893B-8D95BF4D3CCE}"/>
              </a:ext>
            </a:extLst>
          </p:cNvPr>
          <p:cNvSpPr/>
          <p:nvPr/>
        </p:nvSpPr>
        <p:spPr>
          <a:xfrm>
            <a:off x="0" y="0"/>
            <a:ext cx="12192000" cy="762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BBBF52B-633E-C099-F818-58FF314DC0B1}"/>
              </a:ext>
            </a:extLst>
          </p:cNvPr>
          <p:cNvSpPr txBox="1"/>
          <p:nvPr/>
        </p:nvSpPr>
        <p:spPr>
          <a:xfrm>
            <a:off x="959883" y="932808"/>
            <a:ext cx="5476922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lvl="3"/>
            <a:r>
              <a:rPr lang="es-CO" sz="2400" b="1" dirty="0">
                <a:latin typeface="Montserrat Black" panose="00000A00000000000000" pitchFamily="50" charset="0"/>
                <a:ea typeface="Times New Roman" panose="02020603050405020304" pitchFamily="18" charset="0"/>
              </a:rPr>
              <a:t>Capacitación a Empresas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7AC7026-A0C5-840A-3531-C89F1CC404CD}"/>
              </a:ext>
            </a:extLst>
          </p:cNvPr>
          <p:cNvSpPr txBox="1"/>
          <p:nvPr/>
        </p:nvSpPr>
        <p:spPr>
          <a:xfrm>
            <a:off x="3375775" y="111599"/>
            <a:ext cx="7142421" cy="6953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spcBef>
                <a:spcPts val="2400"/>
              </a:spcBef>
              <a:buSzPts val="1200"/>
            </a:pPr>
            <a:r>
              <a:rPr lang="es-CO" sz="2800" b="1" dirty="0">
                <a:latin typeface="Montserrat Black" panose="00000A00000000000000" pitchFamily="50" charset="0"/>
                <a:ea typeface="+mj-ea"/>
                <a:cs typeface="+mj-cs"/>
              </a:rPr>
              <a:t>Estrategias de Sensibilización </a:t>
            </a:r>
          </a:p>
        </p:txBody>
      </p:sp>
      <p:pic>
        <p:nvPicPr>
          <p:cNvPr id="4" name="Imagen 3" descr="Una señal de alto&#10;&#10;Descripción generada automáticamente con confianza media">
            <a:extLst>
              <a:ext uri="{FF2B5EF4-FFF2-40B4-BE49-F238E27FC236}">
                <a16:creationId xmlns:a16="http://schemas.microsoft.com/office/drawing/2014/main" id="{3A7DCCEB-2A7C-0892-327C-4CA13B1145D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57" y="-162447"/>
            <a:ext cx="3767344" cy="1214489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3C894D30-B515-46FC-BB50-F609FB6628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9644" r="30164"/>
          <a:stretch/>
        </p:blipFill>
        <p:spPr>
          <a:xfrm>
            <a:off x="10390111" y="0"/>
            <a:ext cx="1801890" cy="2375007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1D1B4A70-B575-F0E5-65BF-41BAFC747CC0}"/>
              </a:ext>
            </a:extLst>
          </p:cNvPr>
          <p:cNvSpPr txBox="1"/>
          <p:nvPr/>
        </p:nvSpPr>
        <p:spPr>
          <a:xfrm>
            <a:off x="959883" y="4572867"/>
            <a:ext cx="440883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600" dirty="0">
                <a:effectLst/>
                <a:latin typeface="Montserrat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Capacitación a las diferentes Empresas del Distrito de Barrancabermeja: En apoyo al cumplimiento de los Planes Estratégicos de Seguridad vial</a:t>
            </a:r>
            <a:endParaRPr lang="es-CO" sz="1200" dirty="0">
              <a:solidFill>
                <a:srgbClr val="000000"/>
              </a:solidFill>
              <a:latin typeface="Montserrat Light" panose="00000400000000000000" pitchFamily="2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15309B0E-16ED-B31D-9FF8-82F95DC54F26}"/>
              </a:ext>
            </a:extLst>
          </p:cNvPr>
          <p:cNvSpPr txBox="1"/>
          <p:nvPr/>
        </p:nvSpPr>
        <p:spPr>
          <a:xfrm>
            <a:off x="5709523" y="4783396"/>
            <a:ext cx="14922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3600" b="1" dirty="0">
                <a:solidFill>
                  <a:srgbClr val="FF0000"/>
                </a:solidFill>
                <a:latin typeface="Montserrat Black" panose="00000A00000000000000" pitchFamily="50" charset="0"/>
              </a:rPr>
              <a:t>639</a:t>
            </a:r>
            <a:r>
              <a:rPr lang="es-CO" sz="3600" b="1" dirty="0">
                <a:solidFill>
                  <a:srgbClr val="FF0000"/>
                </a:solidFill>
                <a:latin typeface="Montserrat Black" panose="00000A00000000000000" pitchFamily="50" charset="0"/>
              </a:rPr>
              <a:t> </a:t>
            </a:r>
            <a:endParaRPr lang="es-CO" sz="3600" dirty="0">
              <a:latin typeface="Montserrat Black" panose="00000A00000000000000" pitchFamily="50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DCE2259A-08DF-5C9A-6ADB-620AD639892B}"/>
              </a:ext>
            </a:extLst>
          </p:cNvPr>
          <p:cNvSpPr txBox="1"/>
          <p:nvPr/>
        </p:nvSpPr>
        <p:spPr>
          <a:xfrm>
            <a:off x="6968098" y="4783395"/>
            <a:ext cx="19507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dirty="0">
                <a:solidFill>
                  <a:srgbClr val="000000"/>
                </a:solidFill>
                <a:latin typeface="Montserrat Light" panose="00000400000000000000" pitchFamily="50" charset="0"/>
              </a:rPr>
              <a:t>Personas sensibilizadas</a:t>
            </a:r>
          </a:p>
        </p:txBody>
      </p:sp>
      <p:pic>
        <p:nvPicPr>
          <p:cNvPr id="5" name="Imagen 4" descr="No hay ninguna descripción de la foto disponible.">
            <a:extLst>
              <a:ext uri="{FF2B5EF4-FFF2-40B4-BE49-F238E27FC236}">
                <a16:creationId xmlns:a16="http://schemas.microsoft.com/office/drawing/2014/main" id="{AEEF0AC1-836B-5AC8-12E9-AFCE79632A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883" y="1524418"/>
            <a:ext cx="4352002" cy="3048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 descr="No hay ninguna descripción de la foto disponible.">
            <a:extLst>
              <a:ext uri="{FF2B5EF4-FFF2-40B4-BE49-F238E27FC236}">
                <a16:creationId xmlns:a16="http://schemas.microsoft.com/office/drawing/2014/main" id="{13633AE9-9DEC-CE0D-DA77-340EE1CF43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523" y="1531586"/>
            <a:ext cx="4262914" cy="3041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>
            <a:hlinkClick r:id="rId7" action="ppaction://hlinkfile"/>
            <a:extLst>
              <a:ext uri="{FF2B5EF4-FFF2-40B4-BE49-F238E27FC236}">
                <a16:creationId xmlns:a16="http://schemas.microsoft.com/office/drawing/2014/main" id="{362CA487-CB5E-74B4-B8EB-F5637934A17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22251"/>
            <a:ext cx="1486791" cy="158605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DAC96DE5-5C15-26C9-9994-14674E082C1E}"/>
              </a:ext>
            </a:extLst>
          </p:cNvPr>
          <p:cNvSpPr txBox="1"/>
          <p:nvPr/>
        </p:nvSpPr>
        <p:spPr>
          <a:xfrm>
            <a:off x="6581553" y="6396611"/>
            <a:ext cx="5610447" cy="46138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pPr algn="r">
              <a:spcBef>
                <a:spcPts val="2400"/>
              </a:spcBef>
              <a:buSzPts val="1200"/>
            </a:pPr>
            <a:r>
              <a:rPr lang="es-MX" sz="2000" dirty="0">
                <a:latin typeface="Montserrat" panose="00000500000000000000" pitchFamily="2" charset="0"/>
                <a:ea typeface="+mj-ea"/>
                <a:cs typeface="+mj-cs"/>
              </a:rPr>
              <a:t>Programa Seguridad del Transporte</a:t>
            </a:r>
            <a:endParaRPr lang="es-CO" sz="2000" dirty="0">
              <a:latin typeface="Montserrat" panose="00000500000000000000" pitchFamily="2" charset="0"/>
              <a:ea typeface="+mj-ea"/>
              <a:cs typeface="+mj-cs"/>
            </a:endParaRP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6B27F656-806A-2107-A2EB-9B7B5CCB28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581553" y="5608031"/>
            <a:ext cx="787477" cy="131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9022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D8C4DF73-FA50-46CE-893B-8D95BF4D3CCE}"/>
              </a:ext>
            </a:extLst>
          </p:cNvPr>
          <p:cNvSpPr/>
          <p:nvPr/>
        </p:nvSpPr>
        <p:spPr>
          <a:xfrm>
            <a:off x="0" y="0"/>
            <a:ext cx="12192000" cy="762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BBBF52B-633E-C099-F818-58FF314DC0B1}"/>
              </a:ext>
            </a:extLst>
          </p:cNvPr>
          <p:cNvSpPr txBox="1"/>
          <p:nvPr/>
        </p:nvSpPr>
        <p:spPr>
          <a:xfrm>
            <a:off x="4192250" y="1157280"/>
            <a:ext cx="3701705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lvl="3" defTabSz="179388"/>
            <a:r>
              <a:rPr lang="es-CO" sz="2400" b="1" dirty="0">
                <a:latin typeface="Montserrat Black" panose="00000A00000000000000" pitchFamily="50" charset="0"/>
                <a:ea typeface="Times New Roman" panose="02020603050405020304" pitchFamily="18" charset="0"/>
              </a:rPr>
              <a:t>CAMPAÑAS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7AC7026-A0C5-840A-3531-C89F1CC404CD}"/>
              </a:ext>
            </a:extLst>
          </p:cNvPr>
          <p:cNvSpPr txBox="1"/>
          <p:nvPr/>
        </p:nvSpPr>
        <p:spPr>
          <a:xfrm>
            <a:off x="3375775" y="111599"/>
            <a:ext cx="7142421" cy="6953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spcBef>
                <a:spcPts val="2400"/>
              </a:spcBef>
              <a:buSzPts val="1200"/>
            </a:pPr>
            <a:r>
              <a:rPr lang="es-CO" sz="2800" b="1" dirty="0">
                <a:latin typeface="Montserrat Black" panose="00000A00000000000000" pitchFamily="50" charset="0"/>
                <a:ea typeface="+mj-ea"/>
                <a:cs typeface="+mj-cs"/>
              </a:rPr>
              <a:t>Estrategias de Sensibilización </a:t>
            </a:r>
          </a:p>
        </p:txBody>
      </p:sp>
      <p:pic>
        <p:nvPicPr>
          <p:cNvPr id="4" name="Imagen 3" descr="Una señal de alto&#10;&#10;Descripción generada automáticamente con confianza media">
            <a:extLst>
              <a:ext uri="{FF2B5EF4-FFF2-40B4-BE49-F238E27FC236}">
                <a16:creationId xmlns:a16="http://schemas.microsoft.com/office/drawing/2014/main" id="{3A7DCCEB-2A7C-0892-327C-4CA13B1145D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57" y="-162447"/>
            <a:ext cx="3767344" cy="121448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41B4C6D-D102-6469-9807-37EB5F70ABB8}"/>
              </a:ext>
            </a:extLst>
          </p:cNvPr>
          <p:cNvSpPr txBox="1"/>
          <p:nvPr/>
        </p:nvSpPr>
        <p:spPr>
          <a:xfrm>
            <a:off x="4240905" y="2258127"/>
            <a:ext cx="34579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“</a:t>
            </a:r>
            <a:r>
              <a:rPr lang="es-CO" sz="1200" dirty="0">
                <a:solidFill>
                  <a:srgbClr val="000000"/>
                </a:solidFill>
                <a:latin typeface="Montserrat Light" panose="00000400000000000000" pitchFamily="50" charset="0"/>
              </a:rPr>
              <a:t>Manéjese bien en la Ruta” </a:t>
            </a:r>
          </a:p>
          <a:p>
            <a:r>
              <a:rPr lang="es-CO" sz="1200" dirty="0">
                <a:solidFill>
                  <a:srgbClr val="000000"/>
                </a:solidFill>
                <a:latin typeface="Montserrat Light" panose="00000400000000000000" pitchFamily="50" charset="0"/>
              </a:rPr>
              <a:t>“En vacaciones retorna seguro”- “Día Internacional del Peatón”</a:t>
            </a:r>
          </a:p>
          <a:p>
            <a:pPr algn="just"/>
            <a:r>
              <a:rPr lang="es-CO" sz="1200" dirty="0">
                <a:solidFill>
                  <a:srgbClr val="000000"/>
                </a:solidFill>
                <a:latin typeface="Montserrat Light" panose="00000400000000000000" pitchFamily="50" charset="0"/>
              </a:rPr>
              <a:t>“Cambiar comportamientos viales salva vidas”</a:t>
            </a:r>
            <a:r>
              <a:rPr lang="es-CO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</a:p>
        </p:txBody>
      </p:sp>
      <p:pic>
        <p:nvPicPr>
          <p:cNvPr id="15" name="Imagen 14" descr="No hay ninguna descripción de la foto disponible.">
            <a:extLst>
              <a:ext uri="{FF2B5EF4-FFF2-40B4-BE49-F238E27FC236}">
                <a16:creationId xmlns:a16="http://schemas.microsoft.com/office/drawing/2014/main" id="{F99504CC-33AC-04D1-E323-8D61BAC244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746" y="1161497"/>
            <a:ext cx="3071671" cy="230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AE5069B6-EC59-5D67-634E-9D90C71CB9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140" y="3658347"/>
            <a:ext cx="3071671" cy="268111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F19F585-ECAF-6A56-4814-DC681C874F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762" y="3578000"/>
            <a:ext cx="3792380" cy="2761461"/>
          </a:xfrm>
          <a:prstGeom prst="rect">
            <a:avLst/>
          </a:prstGeom>
          <a:noFill/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81B2A6B-E4D1-D6B2-D7E7-ED99712FF6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529" y="1171302"/>
            <a:ext cx="3186437" cy="5138965"/>
          </a:xfrm>
          <a:prstGeom prst="rect">
            <a:avLst/>
          </a:prstGeom>
          <a:noFill/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3C894D30-B515-46FC-BB50-F609FB6628E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t="9644" r="30164"/>
          <a:stretch/>
        </p:blipFill>
        <p:spPr>
          <a:xfrm>
            <a:off x="10863205" y="1"/>
            <a:ext cx="1328795" cy="175143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7977131F-68E9-8097-931D-98F7E2407B02}"/>
              </a:ext>
            </a:extLst>
          </p:cNvPr>
          <p:cNvSpPr txBox="1"/>
          <p:nvPr/>
        </p:nvSpPr>
        <p:spPr>
          <a:xfrm>
            <a:off x="4240905" y="1580910"/>
            <a:ext cx="14922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3200" b="1" dirty="0">
                <a:solidFill>
                  <a:srgbClr val="FF0000"/>
                </a:solidFill>
                <a:latin typeface="Montserrat Black" panose="00000A00000000000000" pitchFamily="50" charset="0"/>
              </a:rPr>
              <a:t>3856</a:t>
            </a:r>
            <a:r>
              <a:rPr lang="es-CO" sz="3200" b="1" dirty="0">
                <a:solidFill>
                  <a:srgbClr val="FF0000"/>
                </a:solidFill>
                <a:latin typeface="Montserrat Black" panose="00000A00000000000000" pitchFamily="50" charset="0"/>
              </a:rPr>
              <a:t> </a:t>
            </a:r>
            <a:endParaRPr lang="es-CO" sz="3200" dirty="0">
              <a:latin typeface="Montserrat Black" panose="00000A00000000000000" pitchFamily="50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EDF87F4B-CAD7-A8DB-AAE3-A01437034433}"/>
              </a:ext>
            </a:extLst>
          </p:cNvPr>
          <p:cNvSpPr txBox="1"/>
          <p:nvPr/>
        </p:nvSpPr>
        <p:spPr>
          <a:xfrm>
            <a:off x="5476093" y="1593213"/>
            <a:ext cx="19655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600" dirty="0">
                <a:solidFill>
                  <a:srgbClr val="000000"/>
                </a:solidFill>
                <a:latin typeface="Montserrat Light" panose="00000400000000000000" pitchFamily="50" charset="0"/>
              </a:rPr>
              <a:t>Personas sensibilizadas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C69E7CE-46D8-DD5B-7E0D-BB2BCBCE9F06}"/>
              </a:ext>
            </a:extLst>
          </p:cNvPr>
          <p:cNvSpPr txBox="1"/>
          <p:nvPr/>
        </p:nvSpPr>
        <p:spPr>
          <a:xfrm>
            <a:off x="6581553" y="6396611"/>
            <a:ext cx="5610447" cy="46138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pPr algn="r">
              <a:spcBef>
                <a:spcPts val="2400"/>
              </a:spcBef>
              <a:buSzPts val="1200"/>
            </a:pPr>
            <a:r>
              <a:rPr lang="es-MX" sz="2000" dirty="0">
                <a:latin typeface="Montserrat" panose="00000500000000000000" pitchFamily="2" charset="0"/>
                <a:ea typeface="+mj-ea"/>
                <a:cs typeface="+mj-cs"/>
              </a:rPr>
              <a:t>Programa Seguridad del Transporte</a:t>
            </a:r>
            <a:endParaRPr lang="es-CO" sz="2000" dirty="0">
              <a:latin typeface="Montserrat" panose="00000500000000000000" pitchFamily="2" charset="0"/>
              <a:ea typeface="+mj-ea"/>
              <a:cs typeface="+mj-cs"/>
            </a:endParaRP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0B1A1E99-4D86-3229-756A-3DF87C11AE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581553" y="5608031"/>
            <a:ext cx="787477" cy="131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75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D8C4DF73-FA50-46CE-893B-8D95BF4D3CCE}"/>
              </a:ext>
            </a:extLst>
          </p:cNvPr>
          <p:cNvSpPr/>
          <p:nvPr/>
        </p:nvSpPr>
        <p:spPr>
          <a:xfrm>
            <a:off x="0" y="0"/>
            <a:ext cx="12192000" cy="762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BBBF52B-633E-C099-F818-58FF314DC0B1}"/>
              </a:ext>
            </a:extLst>
          </p:cNvPr>
          <p:cNvSpPr txBox="1"/>
          <p:nvPr/>
        </p:nvSpPr>
        <p:spPr>
          <a:xfrm>
            <a:off x="1344930" y="886530"/>
            <a:ext cx="7639581" cy="83099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lvl="3" algn="ctr"/>
            <a:r>
              <a:rPr lang="es-CO" sz="2400" b="1" dirty="0">
                <a:latin typeface="Montserrat Black" panose="00000A00000000000000" pitchFamily="50" charset="0"/>
                <a:ea typeface="Times New Roman" panose="02020603050405020304" pitchFamily="18" charset="0"/>
              </a:rPr>
              <a:t>Apoyo profesional y a la gestión</a:t>
            </a:r>
          </a:p>
          <a:p>
            <a:pPr lvl="3" algn="ctr"/>
            <a:r>
              <a:rPr lang="es-CO" sz="2400" b="1" dirty="0">
                <a:latin typeface="Montserrat Black" panose="00000A00000000000000" pitchFamily="50" charset="0"/>
                <a:ea typeface="Times New Roman" panose="02020603050405020304" pitchFamily="18" charset="0"/>
              </a:rPr>
              <a:t>Atención al ciudadano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7AC7026-A0C5-840A-3531-C89F1CC404CD}"/>
              </a:ext>
            </a:extLst>
          </p:cNvPr>
          <p:cNvSpPr txBox="1"/>
          <p:nvPr/>
        </p:nvSpPr>
        <p:spPr>
          <a:xfrm>
            <a:off x="3375775" y="111599"/>
            <a:ext cx="7142421" cy="6953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spcBef>
                <a:spcPts val="2400"/>
              </a:spcBef>
              <a:buSzPts val="1200"/>
            </a:pPr>
            <a:r>
              <a:rPr lang="es-CO" sz="2800" b="1" dirty="0">
                <a:latin typeface="Montserrat Black" panose="00000A00000000000000" pitchFamily="50" charset="0"/>
                <a:ea typeface="+mj-ea"/>
                <a:cs typeface="+mj-cs"/>
              </a:rPr>
              <a:t>Fortalecimiento Institucional</a:t>
            </a:r>
          </a:p>
        </p:txBody>
      </p:sp>
      <p:pic>
        <p:nvPicPr>
          <p:cNvPr id="4" name="Imagen 3" descr="Una señal de alto&#10;&#10;Descripción generada automáticamente con confianza media">
            <a:extLst>
              <a:ext uri="{FF2B5EF4-FFF2-40B4-BE49-F238E27FC236}">
                <a16:creationId xmlns:a16="http://schemas.microsoft.com/office/drawing/2014/main" id="{3A7DCCEB-2A7C-0892-327C-4CA13B1145D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57" y="-162447"/>
            <a:ext cx="3767344" cy="1214489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C27F9BDF-CCC8-07E7-6593-C9C61395FBFB}"/>
              </a:ext>
            </a:extLst>
          </p:cNvPr>
          <p:cNvSpPr txBox="1"/>
          <p:nvPr/>
        </p:nvSpPr>
        <p:spPr>
          <a:xfrm>
            <a:off x="3278366" y="1918204"/>
            <a:ext cx="48253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CO" sz="1600" dirty="0">
                <a:solidFill>
                  <a:srgbClr val="000000"/>
                </a:solidFill>
                <a:latin typeface="Montserrat Light" panose="00000400000000000000" pitchFamily="50" charset="0"/>
              </a:rPr>
              <a:t>60 contratos de prestación de servicios en la diferentes disciplinas para fortalecer la operación de los procesos internos de la ITTB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7E215554-DB9B-517E-94DC-9818565A2B0E}"/>
              </a:ext>
            </a:extLst>
          </p:cNvPr>
          <p:cNvSpPr txBox="1"/>
          <p:nvPr/>
        </p:nvSpPr>
        <p:spPr>
          <a:xfrm>
            <a:off x="3326212" y="3093137"/>
            <a:ext cx="472963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dirty="0">
                <a:solidFill>
                  <a:srgbClr val="000000"/>
                </a:solidFill>
                <a:latin typeface="Montserrat Light" panose="00000400000000000000" pitchFamily="50" charset="0"/>
              </a:rPr>
              <a:t>Proyecto: FORTALECIMIENTO INSTITUCIONAL PARA MEJORAR LOS PROCESOS Y SERVICIOS DE LA INSPECCIÓN DE TRÁNSITO Y TRANSPORTE DE BARRANCABERMEJA</a:t>
            </a:r>
          </a:p>
          <a:p>
            <a:pPr algn="just"/>
            <a:endParaRPr lang="es-MX" dirty="0">
              <a:solidFill>
                <a:srgbClr val="000000"/>
              </a:solidFill>
              <a:latin typeface="Montserrat Light" panose="00000400000000000000" pitchFamily="50" charset="0"/>
            </a:endParaRPr>
          </a:p>
          <a:p>
            <a:pPr algn="just"/>
            <a:r>
              <a:rPr lang="es-MX" dirty="0">
                <a:solidFill>
                  <a:srgbClr val="000000"/>
                </a:solidFill>
                <a:latin typeface="Montserrat Light" panose="00000400000000000000" pitchFamily="50" charset="0"/>
              </a:rPr>
              <a:t>Valor ejecutado $143.206.666,</a:t>
            </a:r>
            <a:endParaRPr lang="es-CO" dirty="0">
              <a:solidFill>
                <a:srgbClr val="000000"/>
              </a:solidFill>
              <a:latin typeface="Montserrat Light" panose="00000400000000000000" pitchFamily="50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F27C82E-383D-934F-2663-90A57D14C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258" y="2020186"/>
            <a:ext cx="2563552" cy="3429501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F2C3D4AE-C96D-51B1-CC98-5056B8A086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3495"/>
          <a:stretch/>
        </p:blipFill>
        <p:spPr>
          <a:xfrm>
            <a:off x="8448597" y="2020186"/>
            <a:ext cx="2364716" cy="3429502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3C894D30-B515-46FC-BB50-F609FB6628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9644" r="30164"/>
          <a:stretch/>
        </p:blipFill>
        <p:spPr>
          <a:xfrm>
            <a:off x="10390111" y="0"/>
            <a:ext cx="1801890" cy="2375007"/>
          </a:xfrm>
          <a:prstGeom prst="rect">
            <a:avLst/>
          </a:prstGeom>
        </p:spPr>
      </p:pic>
      <p:pic>
        <p:nvPicPr>
          <p:cNvPr id="7" name="Imagen 6">
            <a:hlinkClick r:id="rId7" action="ppaction://hlinkfile"/>
            <a:extLst>
              <a:ext uri="{FF2B5EF4-FFF2-40B4-BE49-F238E27FC236}">
                <a16:creationId xmlns:a16="http://schemas.microsoft.com/office/drawing/2014/main" id="{4099FBC4-FE63-7765-B7A8-8BCB9CBD1A9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138" y="5449687"/>
            <a:ext cx="1486791" cy="1586055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610A4A55-C4D2-33DA-EF6D-7AA544336EA9}"/>
              </a:ext>
            </a:extLst>
          </p:cNvPr>
          <p:cNvSpPr txBox="1"/>
          <p:nvPr/>
        </p:nvSpPr>
        <p:spPr>
          <a:xfrm>
            <a:off x="5401340" y="6396611"/>
            <a:ext cx="6790661" cy="46138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pPr algn="r">
              <a:spcBef>
                <a:spcPts val="2400"/>
              </a:spcBef>
              <a:buSzPts val="1200"/>
            </a:pPr>
            <a:r>
              <a:rPr lang="es-MX" sz="2000" dirty="0">
                <a:latin typeface="Montserrat" panose="00000500000000000000" pitchFamily="2" charset="0"/>
                <a:ea typeface="+mj-ea"/>
                <a:cs typeface="+mj-cs"/>
              </a:rPr>
              <a:t>Programa </a:t>
            </a:r>
            <a:r>
              <a:rPr lang="es-CO" sz="2000" kern="0" dirty="0">
                <a:solidFill>
                  <a:srgbClr val="00000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Fortalecimiento a la gestión y dirección</a:t>
            </a:r>
            <a:r>
              <a:rPr lang="es-MX" sz="2000" dirty="0">
                <a:latin typeface="Montserrat Light" panose="00000400000000000000" pitchFamily="2" charset="0"/>
                <a:ea typeface="+mj-ea"/>
                <a:cs typeface="+mj-cs"/>
              </a:rPr>
              <a:t> </a:t>
            </a:r>
            <a:endParaRPr lang="es-CO" sz="2000" dirty="0">
              <a:latin typeface="Montserrat Light" panose="00000400000000000000" pitchFamily="2" charset="0"/>
              <a:ea typeface="+mj-ea"/>
              <a:cs typeface="+mj-cs"/>
            </a:endParaRP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1DB11598-6433-8F40-0F72-7D2C48C6E7A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401340" y="5820682"/>
            <a:ext cx="787477" cy="131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6516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D8C4DF73-FA50-46CE-893B-8D95BF4D3CCE}"/>
              </a:ext>
            </a:extLst>
          </p:cNvPr>
          <p:cNvSpPr/>
          <p:nvPr/>
        </p:nvSpPr>
        <p:spPr>
          <a:xfrm>
            <a:off x="0" y="0"/>
            <a:ext cx="12192000" cy="762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9" name="Imagen 8">
            <a:hlinkClick r:id="rId2" action="ppaction://hlinkfile"/>
            <a:extLst>
              <a:ext uri="{FF2B5EF4-FFF2-40B4-BE49-F238E27FC236}">
                <a16:creationId xmlns:a16="http://schemas.microsoft.com/office/drawing/2014/main" id="{E7EAED4D-703F-487D-A4D6-50791C93C75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956" y="5271945"/>
            <a:ext cx="1486791" cy="158605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BBBF52B-633E-C099-F818-58FF314DC0B1}"/>
              </a:ext>
            </a:extLst>
          </p:cNvPr>
          <p:cNvSpPr txBox="1"/>
          <p:nvPr/>
        </p:nvSpPr>
        <p:spPr>
          <a:xfrm>
            <a:off x="563526" y="806904"/>
            <a:ext cx="9826585" cy="1015663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just"/>
            <a:r>
              <a:rPr lang="es-MX" sz="2000" b="1" dirty="0">
                <a:latin typeface="Montserrat Black" panose="00000A00000000000000" pitchFamily="50" charset="0"/>
                <a:ea typeface="+mj-ea"/>
                <a:cs typeface="+mj-cs"/>
              </a:rPr>
              <a:t>Proyecto: ADECUACIÓN Y AMPLIACIÓN DE LA INFRAESTRUCTURA DE LA INSPECCIÓN DE TRÁNSITO Y TRANSPORTE DE BARRANCABERMEJA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7AC7026-A0C5-840A-3531-C89F1CC404CD}"/>
              </a:ext>
            </a:extLst>
          </p:cNvPr>
          <p:cNvSpPr txBox="1"/>
          <p:nvPr/>
        </p:nvSpPr>
        <p:spPr>
          <a:xfrm>
            <a:off x="3375775" y="111599"/>
            <a:ext cx="7142421" cy="6953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spcBef>
                <a:spcPts val="2400"/>
              </a:spcBef>
              <a:buSzPts val="1200"/>
            </a:pPr>
            <a:r>
              <a:rPr lang="es-CO" sz="2800" b="1" dirty="0">
                <a:latin typeface="Montserrat Black" panose="00000A00000000000000" pitchFamily="50" charset="0"/>
                <a:ea typeface="+mj-ea"/>
                <a:cs typeface="+mj-cs"/>
              </a:rPr>
              <a:t>Fortalecimiento Institucional</a:t>
            </a:r>
          </a:p>
        </p:txBody>
      </p:sp>
      <p:pic>
        <p:nvPicPr>
          <p:cNvPr id="4" name="Imagen 3" descr="Una señal de alto&#10;&#10;Descripción generada automáticamente con confianza media">
            <a:extLst>
              <a:ext uri="{FF2B5EF4-FFF2-40B4-BE49-F238E27FC236}">
                <a16:creationId xmlns:a16="http://schemas.microsoft.com/office/drawing/2014/main" id="{3A7DCCEB-2A7C-0892-327C-4CA13B1145D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01" y="-176529"/>
            <a:ext cx="3767344" cy="1214489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C27F9BDF-CCC8-07E7-6593-C9C61395FBFB}"/>
              </a:ext>
            </a:extLst>
          </p:cNvPr>
          <p:cNvSpPr txBox="1"/>
          <p:nvPr/>
        </p:nvSpPr>
        <p:spPr>
          <a:xfrm>
            <a:off x="3787902" y="1913016"/>
            <a:ext cx="4708637" cy="38041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CO" sz="1200" dirty="0">
                <a:solidFill>
                  <a:srgbClr val="000000"/>
                </a:solidFill>
                <a:latin typeface="Montserrat Light" panose="00000400000000000000" pitchFamily="50" charset="0"/>
              </a:rPr>
              <a:t>Reinicio del contratos 066-067 (24 de junio de 2024) obra para la ampliación de la ITTB en el mes de Junio de 2024. </a:t>
            </a:r>
          </a:p>
          <a:p>
            <a:pPr algn="just"/>
            <a:endParaRPr lang="es-CO" sz="1200" dirty="0">
              <a:solidFill>
                <a:srgbClr val="000000"/>
              </a:solidFill>
              <a:latin typeface="Montserrat Light" panose="00000400000000000000" pitchFamily="50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"/>
            </a:pPr>
            <a:r>
              <a:rPr lang="es-CO" sz="12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Área de intervención:  218,537 metros cuadrados.</a:t>
            </a:r>
            <a:endParaRPr lang="es-CO" sz="12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"/>
            </a:pPr>
            <a:r>
              <a:rPr lang="es-CO" sz="12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Inicio ejecución: 7 de sept/2023.</a:t>
            </a:r>
            <a:endParaRPr lang="es-CO" sz="12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"/>
            </a:pPr>
            <a:r>
              <a:rPr lang="es-CO" sz="12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Contratos de obra e interventoría suspendidos el 29 de diciembre de 2023.</a:t>
            </a:r>
            <a:endParaRPr lang="es-CO" sz="12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"/>
            </a:pPr>
            <a:r>
              <a:rPr lang="es-CO" sz="12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Reinicio de los contratos 066 (obra)-067(interventoría) el 24 de junio de 2024. </a:t>
            </a: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"/>
            </a:pPr>
            <a:r>
              <a:rPr lang="es-CO" sz="12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Adición en tiempo 4 meses el 2 de julio de 2024.</a:t>
            </a: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"/>
            </a:pPr>
            <a:r>
              <a:rPr lang="es-CO" sz="12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Adición en recursos de regalías obra $ 513.172.430.71</a:t>
            </a: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"/>
            </a:pPr>
            <a:r>
              <a:rPr lang="es-CO" sz="12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Adición en recursos de regalías interventoría $ 44.079.522</a:t>
            </a: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"/>
            </a:pPr>
            <a:r>
              <a:rPr lang="es-CO" sz="12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Valor total del proyecto $ 2.985.813.198.</a:t>
            </a: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"/>
            </a:pPr>
            <a:r>
              <a:rPr lang="es-CO" sz="12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Recursos de regalías $ 2.257.251.953</a:t>
            </a: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"/>
            </a:pPr>
            <a:r>
              <a:rPr lang="es-CO" sz="12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Recursos de ITTB $ 728.561.245</a:t>
            </a: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"/>
            </a:pPr>
            <a:r>
              <a:rPr lang="es-CO" sz="12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Adición en tiempo 4 meses el 31 de octubre de 2024</a:t>
            </a: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"/>
            </a:pPr>
            <a:r>
              <a:rPr lang="es-MX" sz="12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Ejecución física: 60,13%, Ejecución financiera 61,60%</a:t>
            </a: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"/>
            </a:pPr>
            <a:r>
              <a:rPr lang="es-MX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Fecha final de la obra: 3 de marzo de 2025</a:t>
            </a:r>
            <a:r>
              <a:rPr lang="es-CO" sz="1200" dirty="0">
                <a:solidFill>
                  <a:srgbClr val="000000"/>
                </a:solidFill>
                <a:latin typeface="Montserrat Light" panose="00000400000000000000" pitchFamily="50" charset="0"/>
              </a:rPr>
              <a:t>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B5699A5-0418-613F-0B74-5474078A13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642" y="1965880"/>
            <a:ext cx="2687260" cy="3582025"/>
          </a:xfrm>
          <a:prstGeom prst="rect">
            <a:avLst/>
          </a:prstGeom>
          <a:noFill/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06504E6-43DA-A863-2F8B-26935FB1D8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1913016"/>
            <a:ext cx="2198602" cy="3631673"/>
          </a:xfrm>
          <a:prstGeom prst="rect">
            <a:avLst/>
          </a:prstGeom>
          <a:noFill/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3C894D30-B515-46FC-BB50-F609FB6628E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t="9644" r="30164"/>
          <a:stretch/>
        </p:blipFill>
        <p:spPr>
          <a:xfrm>
            <a:off x="10390111" y="0"/>
            <a:ext cx="1801890" cy="237500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A8EAFA7-D600-72F3-44AC-5D30C86678D2}"/>
              </a:ext>
            </a:extLst>
          </p:cNvPr>
          <p:cNvSpPr txBox="1"/>
          <p:nvPr/>
        </p:nvSpPr>
        <p:spPr>
          <a:xfrm>
            <a:off x="5401340" y="6396611"/>
            <a:ext cx="6790661" cy="46138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pPr algn="r">
              <a:spcBef>
                <a:spcPts val="2400"/>
              </a:spcBef>
              <a:buSzPts val="1200"/>
            </a:pPr>
            <a:r>
              <a:rPr lang="es-MX" sz="2000" dirty="0">
                <a:latin typeface="Montserrat" panose="00000500000000000000" pitchFamily="2" charset="0"/>
                <a:ea typeface="+mj-ea"/>
                <a:cs typeface="+mj-cs"/>
              </a:rPr>
              <a:t>Programa </a:t>
            </a:r>
            <a:r>
              <a:rPr lang="es-CO" sz="2000" kern="0" dirty="0">
                <a:solidFill>
                  <a:srgbClr val="00000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Fortalecimiento a la gestión y dirección</a:t>
            </a:r>
            <a:r>
              <a:rPr lang="es-MX" sz="2000" dirty="0">
                <a:latin typeface="Montserrat Light" panose="00000400000000000000" pitchFamily="2" charset="0"/>
                <a:ea typeface="+mj-ea"/>
                <a:cs typeface="+mj-cs"/>
              </a:rPr>
              <a:t> </a:t>
            </a:r>
            <a:endParaRPr lang="es-CO" sz="2000" dirty="0">
              <a:latin typeface="Montserrat Light" panose="00000400000000000000" pitchFamily="2" charset="0"/>
              <a:ea typeface="+mj-ea"/>
              <a:cs typeface="+mj-cs"/>
            </a:endParaRP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22402C54-1B5B-599D-8179-43D61ED062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401340" y="5820682"/>
            <a:ext cx="787477" cy="131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629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D8C4DF73-FA50-46CE-893B-8D95BF4D3CCE}"/>
              </a:ext>
            </a:extLst>
          </p:cNvPr>
          <p:cNvSpPr/>
          <p:nvPr/>
        </p:nvSpPr>
        <p:spPr>
          <a:xfrm>
            <a:off x="0" y="0"/>
            <a:ext cx="12192000" cy="762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9" name="Imagen 8">
            <a:hlinkClick r:id="rId2" action="ppaction://hlinkfile"/>
            <a:extLst>
              <a:ext uri="{FF2B5EF4-FFF2-40B4-BE49-F238E27FC236}">
                <a16:creationId xmlns:a16="http://schemas.microsoft.com/office/drawing/2014/main" id="{E7EAED4D-703F-487D-A4D6-50791C93C75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196" y="5393641"/>
            <a:ext cx="1486791" cy="1586055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07AC7026-A0C5-840A-3531-C89F1CC404CD}"/>
              </a:ext>
            </a:extLst>
          </p:cNvPr>
          <p:cNvSpPr txBox="1"/>
          <p:nvPr/>
        </p:nvSpPr>
        <p:spPr>
          <a:xfrm>
            <a:off x="3795902" y="195298"/>
            <a:ext cx="7142421" cy="6953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spcBef>
                <a:spcPts val="2400"/>
              </a:spcBef>
              <a:buSzPts val="1200"/>
            </a:pPr>
            <a:r>
              <a:rPr lang="es-CO" sz="2800" b="1" dirty="0">
                <a:latin typeface="Montserrat Black" panose="00000A00000000000000" pitchFamily="50" charset="0"/>
                <a:ea typeface="+mj-ea"/>
                <a:cs typeface="+mj-cs"/>
              </a:rPr>
              <a:t>Comité Municipal de Seguridad Vial</a:t>
            </a:r>
          </a:p>
        </p:txBody>
      </p:sp>
      <p:pic>
        <p:nvPicPr>
          <p:cNvPr id="4" name="Imagen 3" descr="Una señal de alto&#10;&#10;Descripción generada automáticamente con confianza media">
            <a:extLst>
              <a:ext uri="{FF2B5EF4-FFF2-40B4-BE49-F238E27FC236}">
                <a16:creationId xmlns:a16="http://schemas.microsoft.com/office/drawing/2014/main" id="{3A7DCCEB-2A7C-0892-327C-4CA13B1145D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01" y="-176529"/>
            <a:ext cx="3767344" cy="1214489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3C894D30-B515-46FC-BB50-F609FB6628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9644" r="30164"/>
          <a:stretch/>
        </p:blipFill>
        <p:spPr>
          <a:xfrm>
            <a:off x="10390111" y="0"/>
            <a:ext cx="1801890" cy="237500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D7ACF11-C931-C943-0E9C-58977D02486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14"/>
          <a:stretch/>
        </p:blipFill>
        <p:spPr bwMode="auto">
          <a:xfrm>
            <a:off x="1005253" y="938528"/>
            <a:ext cx="2692347" cy="28059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A0EB8FF-AF08-416C-629F-F096D8BBBF7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16"/>
          <a:stretch/>
        </p:blipFill>
        <p:spPr bwMode="auto">
          <a:xfrm>
            <a:off x="1005253" y="3973894"/>
            <a:ext cx="2692347" cy="25921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E16A478D-03E0-E4B7-A932-3A5F0AECABDA}"/>
              </a:ext>
            </a:extLst>
          </p:cNvPr>
          <p:cNvSpPr txBox="1"/>
          <p:nvPr/>
        </p:nvSpPr>
        <p:spPr>
          <a:xfrm>
            <a:off x="4419235" y="1037960"/>
            <a:ext cx="524576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dirty="0">
                <a:solidFill>
                  <a:srgbClr val="000000"/>
                </a:solidFill>
                <a:latin typeface="Montserrat Light" panose="00000400000000000000" pitchFamily="50" charset="0"/>
              </a:rPr>
              <a:t>Adopción actualización Plan Distrital de Seguridad Vial en el Distrito de Barrancabermeja mediante Decreto distrital No 232 del 17 de julio de 2024</a:t>
            </a:r>
          </a:p>
          <a:p>
            <a:pPr algn="ctr"/>
            <a:r>
              <a:rPr lang="es-ES" dirty="0">
                <a:solidFill>
                  <a:srgbClr val="000000"/>
                </a:solidFill>
                <a:latin typeface="Montserrat Light" panose="00000400000000000000" pitchFamily="50" charset="0"/>
              </a:rPr>
              <a:t>(8 áreas de acción)</a:t>
            </a:r>
            <a:endParaRPr lang="es-CO" dirty="0">
              <a:solidFill>
                <a:srgbClr val="000000"/>
              </a:solidFill>
              <a:latin typeface="Montserrat Light" panose="00000400000000000000" pitchFamily="50" charset="0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C59B8732-9849-D06E-5E3F-950D1E82F5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98023" y="2662645"/>
            <a:ext cx="5619750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0782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D8C4DF73-FA50-46CE-893B-8D95BF4D3CCE}"/>
              </a:ext>
            </a:extLst>
          </p:cNvPr>
          <p:cNvSpPr/>
          <p:nvPr/>
        </p:nvSpPr>
        <p:spPr>
          <a:xfrm>
            <a:off x="0" y="0"/>
            <a:ext cx="12192000" cy="762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9" name="Imagen 8">
            <a:hlinkClick r:id="rId2" action="ppaction://hlinkfile"/>
            <a:extLst>
              <a:ext uri="{FF2B5EF4-FFF2-40B4-BE49-F238E27FC236}">
                <a16:creationId xmlns:a16="http://schemas.microsoft.com/office/drawing/2014/main" id="{E7EAED4D-703F-487D-A4D6-50791C93C75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196" y="5393641"/>
            <a:ext cx="1486791" cy="1586055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07AC7026-A0C5-840A-3531-C89F1CC404CD}"/>
              </a:ext>
            </a:extLst>
          </p:cNvPr>
          <p:cNvSpPr txBox="1"/>
          <p:nvPr/>
        </p:nvSpPr>
        <p:spPr>
          <a:xfrm>
            <a:off x="3040990" y="155406"/>
            <a:ext cx="7142421" cy="6953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spcBef>
                <a:spcPts val="2400"/>
              </a:spcBef>
              <a:buSzPts val="1200"/>
            </a:pPr>
            <a:r>
              <a:rPr lang="es-CO" sz="2800" b="1" dirty="0">
                <a:latin typeface="Montserrat Black" panose="00000A00000000000000" pitchFamily="50" charset="0"/>
                <a:ea typeface="+mj-ea"/>
                <a:cs typeface="+mj-cs"/>
              </a:rPr>
              <a:t>Trámites Transporte Público</a:t>
            </a:r>
          </a:p>
        </p:txBody>
      </p:sp>
      <p:pic>
        <p:nvPicPr>
          <p:cNvPr id="4" name="Imagen 3" descr="Una señal de alto&#10;&#10;Descripción generada automáticamente con confianza media">
            <a:extLst>
              <a:ext uri="{FF2B5EF4-FFF2-40B4-BE49-F238E27FC236}">
                <a16:creationId xmlns:a16="http://schemas.microsoft.com/office/drawing/2014/main" id="{3A7DCCEB-2A7C-0892-327C-4CA13B1145D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01" y="-176529"/>
            <a:ext cx="3767344" cy="1214489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3C894D30-B515-46FC-BB50-F609FB6628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9644" r="30164"/>
          <a:stretch/>
        </p:blipFill>
        <p:spPr>
          <a:xfrm>
            <a:off x="10390111" y="0"/>
            <a:ext cx="1801890" cy="237500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1E1EABC-F8A6-1344-0021-86B335BCAE5D}"/>
              </a:ext>
            </a:extLst>
          </p:cNvPr>
          <p:cNvSpPr txBox="1"/>
          <p:nvPr/>
        </p:nvSpPr>
        <p:spPr>
          <a:xfrm>
            <a:off x="642258" y="1037960"/>
            <a:ext cx="402874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ES_tradnl" sz="1600" dirty="0">
                <a:solidFill>
                  <a:srgbClr val="000000"/>
                </a:solidFill>
                <a:latin typeface="Montserrat Light" panose="00000400000000000000" pitchFamily="50" charset="0"/>
              </a:rPr>
              <a:t>Tarjetas de Operación: se expidieron tarjetas de operación por renovación o cambio de empresa.</a:t>
            </a:r>
            <a:endParaRPr lang="es-CO" sz="1600" dirty="0">
              <a:solidFill>
                <a:srgbClr val="000000"/>
              </a:solidFill>
              <a:latin typeface="Montserrat Light" panose="00000400000000000000" pitchFamily="50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es-CO" sz="1600" dirty="0">
              <a:solidFill>
                <a:srgbClr val="000000"/>
              </a:solidFill>
              <a:latin typeface="Montserrat Light" panose="00000400000000000000" pitchFamily="50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7855C20-ED15-1374-E846-6AC010B3E50A}"/>
              </a:ext>
            </a:extLst>
          </p:cNvPr>
          <p:cNvSpPr txBox="1"/>
          <p:nvPr/>
        </p:nvSpPr>
        <p:spPr>
          <a:xfrm>
            <a:off x="901994" y="5768502"/>
            <a:ext cx="372349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_tradnl" sz="1400" dirty="0">
                <a:solidFill>
                  <a:srgbClr val="000000"/>
                </a:solidFill>
                <a:latin typeface="Montserrat Light" panose="00000400000000000000" pitchFamily="50" charset="0"/>
              </a:rPr>
              <a:t>11 autorizaciones para la realización de cambio de servicio de público a particular de vehículos modalidad especial.</a:t>
            </a:r>
            <a:endParaRPr lang="es-CO" sz="1400" dirty="0">
              <a:solidFill>
                <a:srgbClr val="000000"/>
              </a:solidFill>
              <a:latin typeface="Montserrat Light" panose="00000400000000000000" pitchFamily="50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53D47FD1-26B2-0D64-6601-4C22972198E1}"/>
              </a:ext>
            </a:extLst>
          </p:cNvPr>
          <p:cNvSpPr txBox="1"/>
          <p:nvPr/>
        </p:nvSpPr>
        <p:spPr>
          <a:xfrm>
            <a:off x="5305647" y="1121931"/>
            <a:ext cx="487776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algn="just"/>
            <a:r>
              <a:rPr lang="es-ES_tradnl" sz="1400" dirty="0">
                <a:solidFill>
                  <a:srgbClr val="000000"/>
                </a:solidFill>
                <a:latin typeface="Montserrat Light" panose="00000400000000000000" pitchFamily="50" charset="0"/>
              </a:rPr>
              <a:t>CAMBIOS DE EMPRESA. Se autorizan cambios de empresa principalmente hacia GECOTAX SAS y RADIO TAXI SAS, de la siguiente forma.</a:t>
            </a:r>
          </a:p>
          <a:p>
            <a:pPr marL="228600" algn="just"/>
            <a:endParaRPr lang="es-ES_tradnl" sz="1400" dirty="0">
              <a:solidFill>
                <a:srgbClr val="000000"/>
              </a:solidFill>
              <a:latin typeface="Montserrat Light" panose="00000400000000000000" pitchFamily="50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1E00E48C-10D2-2AF9-613B-97B0D708C3CC}"/>
              </a:ext>
            </a:extLst>
          </p:cNvPr>
          <p:cNvSpPr txBox="1"/>
          <p:nvPr/>
        </p:nvSpPr>
        <p:spPr>
          <a:xfrm>
            <a:off x="5305647" y="3694493"/>
            <a:ext cx="445920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algn="just"/>
            <a:r>
              <a:rPr lang="es-ES_tradnl" sz="1400" dirty="0">
                <a:solidFill>
                  <a:srgbClr val="000000"/>
                </a:solidFill>
                <a:latin typeface="Montserrat Light" panose="00000400000000000000" pitchFamily="50" charset="0"/>
              </a:rPr>
              <a:t>Desvinculaciones. En vehículos de transporte público colectivo las desvinculaciones generalmente obedecen a traslado de estos vehículos a otras ciudades, en taxi por reposición o renovación de vehículos.</a:t>
            </a:r>
            <a:endParaRPr lang="es-CO" sz="1400" dirty="0">
              <a:solidFill>
                <a:srgbClr val="000000"/>
              </a:solidFill>
              <a:latin typeface="Montserrat Light" panose="00000400000000000000" pitchFamily="50" charset="0"/>
            </a:endParaRPr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067796"/>
              </p:ext>
            </p:extLst>
          </p:nvPr>
        </p:nvGraphicFramePr>
        <p:xfrm>
          <a:off x="1009763" y="2134988"/>
          <a:ext cx="3867938" cy="3714496"/>
        </p:xfrm>
        <a:graphic>
          <a:graphicData uri="http://schemas.openxmlformats.org/drawingml/2006/table">
            <a:tbl>
              <a:tblPr firstRow="1" firstCol="1" bandRow="1"/>
              <a:tblGrid>
                <a:gridCol w="1373064">
                  <a:extLst>
                    <a:ext uri="{9D8B030D-6E8A-4147-A177-3AD203B41FA5}">
                      <a16:colId xmlns:a16="http://schemas.microsoft.com/office/drawing/2014/main" val="1906008098"/>
                    </a:ext>
                  </a:extLst>
                </a:gridCol>
                <a:gridCol w="900019">
                  <a:extLst>
                    <a:ext uri="{9D8B030D-6E8A-4147-A177-3AD203B41FA5}">
                      <a16:colId xmlns:a16="http://schemas.microsoft.com/office/drawing/2014/main" val="735594506"/>
                    </a:ext>
                  </a:extLst>
                </a:gridCol>
                <a:gridCol w="799838">
                  <a:extLst>
                    <a:ext uri="{9D8B030D-6E8A-4147-A177-3AD203B41FA5}">
                      <a16:colId xmlns:a16="http://schemas.microsoft.com/office/drawing/2014/main" val="921611887"/>
                    </a:ext>
                  </a:extLst>
                </a:gridCol>
                <a:gridCol w="795017">
                  <a:extLst>
                    <a:ext uri="{9D8B030D-6E8A-4147-A177-3AD203B41FA5}">
                      <a16:colId xmlns:a16="http://schemas.microsoft.com/office/drawing/2014/main" val="4156888228"/>
                    </a:ext>
                  </a:extLst>
                </a:gridCol>
              </a:tblGrid>
              <a:tr h="6331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b="1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EMPRESAS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b="1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MODALIDAD DE TRANSPORTE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b="1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PARQUE AUTOMOTOR ACTIVO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b="1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TARJETAS DE OPERACIÓN ENTREGADAS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6192080"/>
                  </a:ext>
                </a:extLst>
              </a:tr>
              <a:tr h="12662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RADIO TAXI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TAXI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25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1553355"/>
                  </a:ext>
                </a:extLst>
              </a:tr>
              <a:tr h="12662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GECOTAX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TAXI</a:t>
                      </a:r>
                      <a:endParaRPr lang="en-US" sz="1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183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152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6781065"/>
                  </a:ext>
                </a:extLst>
              </a:tr>
              <a:tr h="12662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TRANSBARRANCA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TAXI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223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152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8894065"/>
                  </a:ext>
                </a:extLst>
              </a:tr>
              <a:tr h="126627"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COTSEM 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TAXI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35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24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3784975"/>
                  </a:ext>
                </a:extLst>
              </a:tr>
              <a:tr h="1266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COLECTIVO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9082060"/>
                  </a:ext>
                </a:extLst>
              </a:tr>
              <a:tr h="126627"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TRANSPORTES SAN JUAN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TAXI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71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75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341074"/>
                  </a:ext>
                </a:extLst>
              </a:tr>
              <a:tr h="1266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MIXTO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6882542"/>
                  </a:ext>
                </a:extLst>
              </a:tr>
              <a:tr h="25325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TRANSPORTES RADIO TAXI SAS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TAXI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26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4218911"/>
                  </a:ext>
                </a:extLst>
              </a:tr>
              <a:tr h="25325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TRANSPORTES RADIO TAXI ESPECIAL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TAXI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188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147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7534638"/>
                  </a:ext>
                </a:extLst>
              </a:tr>
              <a:tr h="12662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COOPTRANSECO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TAXI</a:t>
                      </a:r>
                      <a:endParaRPr lang="en-US" sz="1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6552472"/>
                  </a:ext>
                </a:extLst>
              </a:tr>
              <a:tr h="12662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TRASNADES LA TEA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TAXI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0872032"/>
                  </a:ext>
                </a:extLst>
              </a:tr>
              <a:tr h="12662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TAX PIPATON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TAXI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246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178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9425179"/>
                  </a:ext>
                </a:extLst>
              </a:tr>
              <a:tr h="12662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COTRAYARIGUIES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COLECTIVO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13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8735832"/>
                  </a:ext>
                </a:extLst>
              </a:tr>
              <a:tr h="25325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TRANSPORTES ASOCIDADOS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COLECTIVO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13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4366055"/>
                  </a:ext>
                </a:extLst>
              </a:tr>
              <a:tr h="12662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SAN SILVESTRE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COLECTIVO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72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8713385"/>
                  </a:ext>
                </a:extLst>
              </a:tr>
              <a:tr h="12662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COOCHOFERES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COLECTIVO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70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3189901"/>
                  </a:ext>
                </a:extLst>
              </a:tr>
              <a:tr h="126627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b="1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TOTAL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b="1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768</a:t>
                      </a:r>
                      <a:endParaRPr lang="en-US" sz="1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9651087"/>
                  </a:ext>
                </a:extLst>
              </a:tr>
            </a:tbl>
          </a:graphicData>
        </a:graphic>
      </p:graphicFrame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9608918"/>
              </p:ext>
            </p:extLst>
          </p:nvPr>
        </p:nvGraphicFramePr>
        <p:xfrm>
          <a:off x="5763329" y="2134988"/>
          <a:ext cx="3962400" cy="1479550"/>
        </p:xfrm>
        <a:graphic>
          <a:graphicData uri="http://schemas.openxmlformats.org/drawingml/2006/table">
            <a:tbl>
              <a:tblPr firstRow="1" firstCol="1" bandRow="1"/>
              <a:tblGrid>
                <a:gridCol w="508000">
                  <a:extLst>
                    <a:ext uri="{9D8B030D-6E8A-4147-A177-3AD203B41FA5}">
                      <a16:colId xmlns:a16="http://schemas.microsoft.com/office/drawing/2014/main" val="939688927"/>
                    </a:ext>
                  </a:extLst>
                </a:gridCol>
                <a:gridCol w="2387600">
                  <a:extLst>
                    <a:ext uri="{9D8B030D-6E8A-4147-A177-3AD203B41FA5}">
                      <a16:colId xmlns:a16="http://schemas.microsoft.com/office/drawing/2014/main" val="31671232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3277787896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ITEM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CAMBIOS DE EMPRESA TAXIS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No.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71268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VINCULA A GECOTAX SAS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993976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VINCULA A RADIO TAXI ESPECIAL SAS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639933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VINCULA A TAXPIPATON SA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0658230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VINCULA A COTSEM LTDA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994311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VINCULA A TRANSBARRANCA SA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300905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VINCULA A TRANSPORTES SAN JUAN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63212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1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73</a:t>
                      </a:r>
                      <a:endParaRPr lang="en-US" sz="1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0862591"/>
                  </a:ext>
                </a:extLst>
              </a:tr>
            </a:tbl>
          </a:graphicData>
        </a:graphic>
      </p:graphicFrame>
      <p:pic>
        <p:nvPicPr>
          <p:cNvPr id="18" name="Imagen 17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249" y="5066529"/>
            <a:ext cx="3967480" cy="15659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41299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D8C4DF73-FA50-46CE-893B-8D95BF4D3CCE}"/>
              </a:ext>
            </a:extLst>
          </p:cNvPr>
          <p:cNvSpPr/>
          <p:nvPr/>
        </p:nvSpPr>
        <p:spPr>
          <a:xfrm>
            <a:off x="0" y="0"/>
            <a:ext cx="12192000" cy="762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3C894D30-B515-46FC-BB50-F609FB6628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9644" r="30164"/>
          <a:stretch/>
        </p:blipFill>
        <p:spPr>
          <a:xfrm>
            <a:off x="10390111" y="0"/>
            <a:ext cx="1801890" cy="237500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54A4965-48CC-C275-737B-48AA80CB5CB0}"/>
              </a:ext>
            </a:extLst>
          </p:cNvPr>
          <p:cNvSpPr txBox="1"/>
          <p:nvPr/>
        </p:nvSpPr>
        <p:spPr>
          <a:xfrm>
            <a:off x="3313700" y="154106"/>
            <a:ext cx="8054606" cy="6953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spcBef>
                <a:spcPts val="2400"/>
              </a:spcBef>
              <a:buSzPts val="1200"/>
            </a:pPr>
            <a:r>
              <a:rPr lang="es-MX" sz="2400" b="1" dirty="0">
                <a:latin typeface="Montserrat Black" panose="00000A00000000000000" pitchFamily="50" charset="0"/>
                <a:ea typeface="+mj-ea"/>
                <a:cs typeface="+mj-cs"/>
              </a:rPr>
              <a:t>Trámites parque automotor y licencias</a:t>
            </a:r>
            <a:endParaRPr lang="es-CO" sz="2400" b="1" dirty="0">
              <a:latin typeface="Montserrat Black" panose="00000A00000000000000" pitchFamily="50" charset="0"/>
              <a:ea typeface="+mj-ea"/>
              <a:cs typeface="+mj-cs"/>
            </a:endParaRPr>
          </a:p>
          <a:p>
            <a:pPr algn="ctr">
              <a:spcBef>
                <a:spcPts val="2400"/>
              </a:spcBef>
              <a:buSzPts val="1200"/>
            </a:pPr>
            <a:endParaRPr lang="es-CO" sz="2400" b="1" dirty="0">
              <a:latin typeface="Montserrat Black" panose="00000A00000000000000" pitchFamily="50" charset="0"/>
              <a:ea typeface="+mj-ea"/>
              <a:cs typeface="+mj-cs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ECFC59F-5059-F714-5B27-777BD584D38F}"/>
              </a:ext>
            </a:extLst>
          </p:cNvPr>
          <p:cNvSpPr txBox="1"/>
          <p:nvPr/>
        </p:nvSpPr>
        <p:spPr>
          <a:xfrm>
            <a:off x="642258" y="818171"/>
            <a:ext cx="953310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800" dirty="0">
                <a:effectLst/>
                <a:latin typeface="Montserrat Light" panose="00000400000000000000" pitchFamily="50" charset="0"/>
                <a:ea typeface="Times New Roman" panose="02020603050405020304" pitchFamily="18" charset="0"/>
              </a:rPr>
              <a:t>Realizados </a:t>
            </a:r>
            <a:r>
              <a:rPr lang="es-CO" sz="2000" b="1" dirty="0">
                <a:solidFill>
                  <a:srgbClr val="FF0000"/>
                </a:solidFill>
                <a:latin typeface="Montserrat Black" panose="00000A00000000000000" pitchFamily="50" charset="0"/>
                <a:ea typeface="Times New Roman" panose="02020603050405020304" pitchFamily="18" charset="0"/>
              </a:rPr>
              <a:t>30.661</a:t>
            </a:r>
            <a:r>
              <a:rPr lang="es-CO" sz="1800" dirty="0">
                <a:effectLst/>
                <a:latin typeface="Montserrat Black" panose="00000A00000000000000" pitchFamily="50" charset="0"/>
                <a:ea typeface="Times New Roman" panose="02020603050405020304" pitchFamily="18" charset="0"/>
              </a:rPr>
              <a:t> </a:t>
            </a:r>
            <a:r>
              <a:rPr lang="es-CO" sz="1800" dirty="0">
                <a:effectLst/>
                <a:latin typeface="Montserrat Light" panose="00000400000000000000" pitchFamily="50" charset="0"/>
                <a:ea typeface="Times New Roman" panose="02020603050405020304" pitchFamily="18" charset="0"/>
              </a:rPr>
              <a:t>trámites del Registro Nacional Automotor, Registro de conductores, maquinaria agrícola e industrial, remolques y semirremolques.</a:t>
            </a:r>
            <a:endParaRPr lang="es-CO" dirty="0">
              <a:latin typeface="Montserrat Light" panose="00000400000000000000" pitchFamily="50" charset="0"/>
            </a:endParaRPr>
          </a:p>
        </p:txBody>
      </p:sp>
      <p:pic>
        <p:nvPicPr>
          <p:cNvPr id="11" name="Imagen 10" descr="Una señal de alto&#10;&#10;Descripción generada automáticamente con confianza media">
            <a:extLst>
              <a:ext uri="{FF2B5EF4-FFF2-40B4-BE49-F238E27FC236}">
                <a16:creationId xmlns:a16="http://schemas.microsoft.com/office/drawing/2014/main" id="{BEF0CAF1-0912-1CAC-6A62-88A9F210493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57" y="-162447"/>
            <a:ext cx="3767344" cy="1214489"/>
          </a:xfrm>
          <a:prstGeom prst="rect">
            <a:avLst/>
          </a:prstGeom>
        </p:spPr>
      </p:pic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D2A5AA86-DAF1-022B-26E8-248C145BA2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30821595"/>
              </p:ext>
            </p:extLst>
          </p:nvPr>
        </p:nvGraphicFramePr>
        <p:xfrm>
          <a:off x="642258" y="1833834"/>
          <a:ext cx="9533100" cy="46732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" name="Imagen 1">
            <a:hlinkClick r:id="rId6" action="ppaction://hlinkfile"/>
            <a:extLst>
              <a:ext uri="{FF2B5EF4-FFF2-40B4-BE49-F238E27FC236}">
                <a16:creationId xmlns:a16="http://schemas.microsoft.com/office/drawing/2014/main" id="{25239E20-DFE9-8DC4-CE06-FF4A222793A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196" y="5393641"/>
            <a:ext cx="1486791" cy="158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0283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3DCFF807-880E-4560-84C1-6F56134229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12189291" cy="6858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A1C0254-4D24-4930-A63F-9B555F59872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743" y="110276"/>
            <a:ext cx="1410599" cy="1400364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E9FF35DD-EC37-48DD-950D-E00D57001F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0" y="5477521"/>
            <a:ext cx="976056" cy="1632597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2D956FDB-4660-4E23-8982-96A60FE4E1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53211"/>
          <a:stretch/>
        </p:blipFill>
        <p:spPr>
          <a:xfrm>
            <a:off x="6378934" y="0"/>
            <a:ext cx="2379689" cy="1113432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826E7564-BA28-463E-BE36-E9BA7F76692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53211"/>
          <a:stretch/>
        </p:blipFill>
        <p:spPr>
          <a:xfrm rot="10800000">
            <a:off x="3243849" y="5758219"/>
            <a:ext cx="2379689" cy="111343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083F80E-8BB8-1336-FB17-4328F127F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295" y="250361"/>
            <a:ext cx="4655106" cy="1120118"/>
          </a:xfrm>
        </p:spPr>
        <p:txBody>
          <a:bodyPr>
            <a:noAutofit/>
          </a:bodyPr>
          <a:lstStyle/>
          <a:p>
            <a:r>
              <a:rPr lang="es-CO" sz="3200" b="1" dirty="0">
                <a:solidFill>
                  <a:srgbClr val="FFFF00"/>
                </a:solidFill>
                <a:latin typeface="Montserrat Black" panose="00000A00000000000000" pitchFamily="50" charset="0"/>
              </a:rPr>
              <a:t>Siniestralidad Vial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0D008406-EB45-7D58-6B77-8FD51DDD36B3}"/>
              </a:ext>
            </a:extLst>
          </p:cNvPr>
          <p:cNvSpPr txBox="1"/>
          <p:nvPr/>
        </p:nvSpPr>
        <p:spPr>
          <a:xfrm>
            <a:off x="976056" y="4995018"/>
            <a:ext cx="1055144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CO" sz="1600" dirty="0">
                <a:solidFill>
                  <a:schemeClr val="bg1"/>
                </a:solidFill>
                <a:latin typeface="Montserrat Light" panose="00000400000000000000" pitchFamily="50" charset="0"/>
                <a:ea typeface="Times New Roman" panose="02020603050405020304" pitchFamily="18" charset="0"/>
              </a:rPr>
              <a:t>M</a:t>
            </a:r>
            <a:r>
              <a:rPr lang="es-CO" sz="1600" dirty="0">
                <a:solidFill>
                  <a:schemeClr val="bg1"/>
                </a:solidFill>
                <a:effectLst/>
                <a:latin typeface="Montserrat Light" panose="00000400000000000000" pitchFamily="50" charset="0"/>
                <a:ea typeface="Times New Roman" panose="02020603050405020304" pitchFamily="18" charset="0"/>
              </a:rPr>
              <a:t>eses de </a:t>
            </a:r>
            <a:r>
              <a:rPr lang="es-CO" sz="1600" dirty="0">
                <a:solidFill>
                  <a:schemeClr val="bg1"/>
                </a:solidFill>
                <a:latin typeface="Montserrat Light" panose="00000400000000000000" pitchFamily="50" charset="0"/>
                <a:ea typeface="Times New Roman" panose="02020603050405020304" pitchFamily="18" charset="0"/>
              </a:rPr>
              <a:t>enero a octubre cifra de muertos.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304805B-BFC4-E7B0-F53A-2D4F58A102A5}"/>
              </a:ext>
            </a:extLst>
          </p:cNvPr>
          <p:cNvSpPr txBox="1"/>
          <p:nvPr/>
        </p:nvSpPr>
        <p:spPr>
          <a:xfrm>
            <a:off x="916295" y="1239126"/>
            <a:ext cx="30053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600" dirty="0">
                <a:solidFill>
                  <a:srgbClr val="FFFF00"/>
                </a:solidFill>
                <a:latin typeface="Montserrat Black" panose="00000A00000000000000" pitchFamily="50" charset="0"/>
                <a:ea typeface="Times New Roman" panose="02020603050405020304" pitchFamily="18" charset="0"/>
              </a:rPr>
              <a:t>Muerto</a:t>
            </a:r>
            <a:r>
              <a:rPr lang="es-CO" sz="1600" dirty="0">
                <a:solidFill>
                  <a:srgbClr val="FFFF00"/>
                </a:solidFill>
                <a:effectLst/>
                <a:latin typeface="Montserrat Black" panose="00000A00000000000000" pitchFamily="50" charset="0"/>
                <a:ea typeface="Times New Roman" panose="02020603050405020304" pitchFamily="18" charset="0"/>
              </a:rPr>
              <a:t>s por mes</a:t>
            </a:r>
            <a:endParaRPr lang="es-CO" sz="1600" dirty="0">
              <a:solidFill>
                <a:srgbClr val="FFFF00"/>
              </a:solidFill>
              <a:latin typeface="Montserrat Light" panose="00000400000000000000" pitchFamily="50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6056" y="1821672"/>
            <a:ext cx="9040487" cy="251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6828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D8C4DF73-FA50-46CE-893B-8D95BF4D3CCE}"/>
              </a:ext>
            </a:extLst>
          </p:cNvPr>
          <p:cNvSpPr/>
          <p:nvPr/>
        </p:nvSpPr>
        <p:spPr>
          <a:xfrm>
            <a:off x="0" y="0"/>
            <a:ext cx="12192000" cy="762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3C894D30-B515-46FC-BB50-F609FB6628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9644" r="30164"/>
          <a:stretch/>
        </p:blipFill>
        <p:spPr>
          <a:xfrm>
            <a:off x="10390111" y="0"/>
            <a:ext cx="1801890" cy="237500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54A4965-48CC-C275-737B-48AA80CB5CB0}"/>
              </a:ext>
            </a:extLst>
          </p:cNvPr>
          <p:cNvSpPr txBox="1"/>
          <p:nvPr/>
        </p:nvSpPr>
        <p:spPr>
          <a:xfrm>
            <a:off x="3480550" y="148365"/>
            <a:ext cx="7142421" cy="6953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spcBef>
                <a:spcPts val="2400"/>
              </a:spcBef>
              <a:buSzPts val="1200"/>
            </a:pPr>
            <a:r>
              <a:rPr lang="es-MX" sz="2800" b="1" dirty="0">
                <a:latin typeface="Montserrat Black" panose="00000A00000000000000" pitchFamily="50" charset="0"/>
                <a:ea typeface="+mj-ea"/>
                <a:cs typeface="+mj-cs"/>
              </a:rPr>
              <a:t>Proceso Contravencional</a:t>
            </a:r>
            <a:endParaRPr lang="es-CO" sz="2800" b="1" dirty="0">
              <a:latin typeface="Montserrat Black" panose="00000A00000000000000" pitchFamily="50" charset="0"/>
              <a:ea typeface="+mj-ea"/>
              <a:cs typeface="+mj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91257A6-536A-984C-3B48-28422980B085}"/>
              </a:ext>
            </a:extLst>
          </p:cNvPr>
          <p:cNvSpPr txBox="1"/>
          <p:nvPr/>
        </p:nvSpPr>
        <p:spPr>
          <a:xfrm>
            <a:off x="642258" y="969245"/>
            <a:ext cx="9628794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800" dirty="0">
                <a:effectLst/>
                <a:latin typeface="Montserrat Light" panose="00000400000000000000" pitchFamily="50" charset="0"/>
                <a:ea typeface="Calibri" panose="020F0502020204030204" pitchFamily="34" charset="0"/>
              </a:rPr>
              <a:t>Gestión de comparendos del área contravencional </a:t>
            </a:r>
            <a:r>
              <a:rPr lang="es-CO" sz="2000" b="1" dirty="0">
                <a:solidFill>
                  <a:srgbClr val="FF0000"/>
                </a:solidFill>
                <a:latin typeface="Montserrat Black" panose="00000A00000000000000" pitchFamily="50" charset="0"/>
                <a:ea typeface="Calibri" panose="020F0502020204030204" pitchFamily="34" charset="0"/>
              </a:rPr>
              <a:t>17874 </a:t>
            </a:r>
            <a:r>
              <a:rPr lang="es-CO" sz="1800" dirty="0">
                <a:effectLst/>
                <a:latin typeface="Montserrat Light" panose="00000400000000000000" pitchFamily="50" charset="0"/>
                <a:ea typeface="Calibri" panose="020F0502020204030204" pitchFamily="34" charset="0"/>
              </a:rPr>
              <a:t>imposiciones realizadas por agentes de tránsito y policía de carretera, 8147 </a:t>
            </a:r>
            <a:r>
              <a:rPr lang="es-CO" dirty="0">
                <a:latin typeface="Montserrat Light" panose="00000400000000000000" pitchFamily="50" charset="0"/>
                <a:ea typeface="Calibri" panose="020F0502020204030204" pitchFamily="34" charset="0"/>
              </a:rPr>
              <a:t>s</a:t>
            </a:r>
            <a:r>
              <a:rPr lang="es-CO" sz="1800" dirty="0">
                <a:effectLst/>
                <a:latin typeface="Montserrat Light" panose="00000400000000000000" pitchFamily="50" charset="0"/>
                <a:ea typeface="Calibri" panose="020F0502020204030204" pitchFamily="34" charset="0"/>
              </a:rPr>
              <a:t>on de fotomultas.</a:t>
            </a:r>
            <a:endParaRPr lang="es-CO" sz="1800" dirty="0">
              <a:effectLst/>
              <a:latin typeface="Montserrat Light" panose="00000400000000000000" pitchFamily="50" charset="0"/>
              <a:ea typeface="Times New Roman" panose="02020603050405020304" pitchFamily="18" charset="0"/>
            </a:endParaRPr>
          </a:p>
        </p:txBody>
      </p:sp>
      <p:pic>
        <p:nvPicPr>
          <p:cNvPr id="10" name="Imagen 9" descr="Una señal de alto&#10;&#10;Descripción generada automáticamente con confianza media">
            <a:extLst>
              <a:ext uri="{FF2B5EF4-FFF2-40B4-BE49-F238E27FC236}">
                <a16:creationId xmlns:a16="http://schemas.microsoft.com/office/drawing/2014/main" id="{D8DC4840-9A81-8068-989D-C7F467F7FE8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57" y="-162447"/>
            <a:ext cx="3767344" cy="1214489"/>
          </a:xfrm>
          <a:prstGeom prst="rect">
            <a:avLst/>
          </a:prstGeom>
        </p:spPr>
      </p:pic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8F80512C-A6A4-22E4-6B38-300FE9FC7D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59987946"/>
              </p:ext>
            </p:extLst>
          </p:nvPr>
        </p:nvGraphicFramePr>
        <p:xfrm>
          <a:off x="1359217" y="2069495"/>
          <a:ext cx="8924569" cy="40016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" name="Imagen 1">
            <a:hlinkClick r:id="rId6" action="ppaction://hlinkfile"/>
            <a:extLst>
              <a:ext uri="{FF2B5EF4-FFF2-40B4-BE49-F238E27FC236}">
                <a16:creationId xmlns:a16="http://schemas.microsoft.com/office/drawing/2014/main" id="{BF258827-805A-2BDE-2C6E-EFAD32AE524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196" y="5393641"/>
            <a:ext cx="1486791" cy="158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3102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D8C4DF73-FA50-46CE-893B-8D95BF4D3CCE}"/>
              </a:ext>
            </a:extLst>
          </p:cNvPr>
          <p:cNvSpPr/>
          <p:nvPr/>
        </p:nvSpPr>
        <p:spPr>
          <a:xfrm>
            <a:off x="0" y="0"/>
            <a:ext cx="12192000" cy="762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3C894D30-B515-46FC-BB50-F609FB6628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9644" r="30164"/>
          <a:stretch/>
        </p:blipFill>
        <p:spPr>
          <a:xfrm>
            <a:off x="10390111" y="0"/>
            <a:ext cx="1801890" cy="237500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54A4965-48CC-C275-737B-48AA80CB5CB0}"/>
              </a:ext>
            </a:extLst>
          </p:cNvPr>
          <p:cNvSpPr txBox="1"/>
          <p:nvPr/>
        </p:nvSpPr>
        <p:spPr>
          <a:xfrm>
            <a:off x="3695296" y="211716"/>
            <a:ext cx="7142421" cy="6953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spcBef>
                <a:spcPts val="2400"/>
              </a:spcBef>
              <a:buSzPts val="1200"/>
            </a:pPr>
            <a:r>
              <a:rPr lang="es-MX" sz="2800" b="1" dirty="0">
                <a:latin typeface="Montserrat Black" panose="00000A00000000000000" pitchFamily="50" charset="0"/>
                <a:ea typeface="+mj-ea"/>
                <a:cs typeface="+mj-cs"/>
              </a:rPr>
              <a:t>Informe presupuestal y financiero</a:t>
            </a:r>
            <a:endParaRPr lang="es-CO" sz="2800" b="1" dirty="0">
              <a:latin typeface="Montserrat Black" panose="00000A00000000000000" pitchFamily="50" charset="0"/>
              <a:ea typeface="+mj-ea"/>
              <a:cs typeface="+mj-cs"/>
            </a:endParaRPr>
          </a:p>
        </p:txBody>
      </p:sp>
      <p:pic>
        <p:nvPicPr>
          <p:cNvPr id="2" name="Imagen 1" descr="Una señal de alto&#10;&#10;Descripción generada automáticamente con confianza media">
            <a:extLst>
              <a:ext uri="{FF2B5EF4-FFF2-40B4-BE49-F238E27FC236}">
                <a16:creationId xmlns:a16="http://schemas.microsoft.com/office/drawing/2014/main" id="{85439CED-8611-7266-DD66-084228B6F06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57" y="-162447"/>
            <a:ext cx="3767344" cy="1214489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DA7F06AC-4423-8ABA-7D77-3DC26466EF63}"/>
              </a:ext>
            </a:extLst>
          </p:cNvPr>
          <p:cNvSpPr/>
          <p:nvPr/>
        </p:nvSpPr>
        <p:spPr>
          <a:xfrm>
            <a:off x="1206925" y="2082584"/>
            <a:ext cx="8451185" cy="1014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</a:pPr>
            <a:r>
              <a:rPr lang="es-CO" sz="2400" dirty="0">
                <a:latin typeface="Montserrat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Acuerdo 081/2023</a:t>
            </a:r>
            <a:r>
              <a:rPr lang="es-MX" sz="2400" dirty="0">
                <a:latin typeface="Montserrat Light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15000"/>
              </a:lnSpc>
              <a:spcAft>
                <a:spcPts val="750"/>
              </a:spcAft>
            </a:pPr>
            <a:r>
              <a:rPr lang="es-MX" sz="2400" dirty="0">
                <a:latin typeface="Montserrat Light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Resolución </a:t>
            </a:r>
            <a:r>
              <a:rPr lang="es-MX" sz="2400" dirty="0">
                <a:latin typeface="Montserrat Light" panose="00000400000000000000" pitchFamily="2" charset="0"/>
              </a:rPr>
              <a:t>DIR23001260/2023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D463C3E-D5FE-7F69-6403-E6CC64F707A3}"/>
              </a:ext>
            </a:extLst>
          </p:cNvPr>
          <p:cNvSpPr txBox="1"/>
          <p:nvPr/>
        </p:nvSpPr>
        <p:spPr>
          <a:xfrm>
            <a:off x="2071298" y="1335325"/>
            <a:ext cx="75868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800" b="1" dirty="0">
                <a:latin typeface="Montserrat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Presupuesto de Ingresos y Gastos ITTB </a:t>
            </a:r>
            <a:endParaRPr lang="es-CO" sz="2800" b="1" dirty="0">
              <a:latin typeface="Montserrat" panose="00000500000000000000" pitchFamily="2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C237C0E1-EE7C-013E-0CAA-F69312500575}"/>
              </a:ext>
            </a:extLst>
          </p:cNvPr>
          <p:cNvSpPr/>
          <p:nvPr/>
        </p:nvSpPr>
        <p:spPr>
          <a:xfrm>
            <a:off x="3080127" y="3595802"/>
            <a:ext cx="5569152" cy="9802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</a:pPr>
            <a:r>
              <a:rPr lang="es-CO" sz="5400" b="1" dirty="0">
                <a:latin typeface="Montserrat" panose="00000500000000000000" pitchFamily="2" charset="0"/>
              </a:rPr>
              <a:t> 18.492.887.272</a:t>
            </a:r>
            <a:endParaRPr lang="es-CO" sz="5400" b="1" dirty="0">
              <a:latin typeface="Montserrat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87211023-3D16-42E6-9400-D777D26F07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1205" y="3429000"/>
            <a:ext cx="1438766" cy="1438766"/>
          </a:xfrm>
          <a:prstGeom prst="rect">
            <a:avLst/>
          </a:prstGeom>
        </p:spPr>
      </p:pic>
      <p:pic>
        <p:nvPicPr>
          <p:cNvPr id="4" name="Imagen 3">
            <a:hlinkClick r:id="rId6" action="ppaction://hlinkfile"/>
            <a:extLst>
              <a:ext uri="{FF2B5EF4-FFF2-40B4-BE49-F238E27FC236}">
                <a16:creationId xmlns:a16="http://schemas.microsoft.com/office/drawing/2014/main" id="{9E8B5577-858A-2B09-1FAB-6B5F992A583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196" y="5393641"/>
            <a:ext cx="1486791" cy="158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6320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D8C4DF73-FA50-46CE-893B-8D95BF4D3CCE}"/>
              </a:ext>
            </a:extLst>
          </p:cNvPr>
          <p:cNvSpPr/>
          <p:nvPr/>
        </p:nvSpPr>
        <p:spPr>
          <a:xfrm>
            <a:off x="0" y="0"/>
            <a:ext cx="12192000" cy="762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3C894D30-B515-46FC-BB50-F609FB6628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9644" r="30164"/>
          <a:stretch/>
        </p:blipFill>
        <p:spPr>
          <a:xfrm>
            <a:off x="10390111" y="0"/>
            <a:ext cx="1801890" cy="237500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54A4965-48CC-C275-737B-48AA80CB5CB0}"/>
              </a:ext>
            </a:extLst>
          </p:cNvPr>
          <p:cNvSpPr txBox="1"/>
          <p:nvPr/>
        </p:nvSpPr>
        <p:spPr>
          <a:xfrm>
            <a:off x="3695296" y="211716"/>
            <a:ext cx="7142421" cy="6953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spcBef>
                <a:spcPts val="2400"/>
              </a:spcBef>
              <a:buSzPts val="1200"/>
            </a:pPr>
            <a:r>
              <a:rPr lang="es-MX" sz="2800" b="1" dirty="0">
                <a:latin typeface="Montserrat Black" panose="00000A00000000000000" pitchFamily="50" charset="0"/>
                <a:ea typeface="+mj-ea"/>
                <a:cs typeface="+mj-cs"/>
              </a:rPr>
              <a:t>Informe presupuestal y financiero</a:t>
            </a:r>
            <a:endParaRPr lang="es-CO" sz="2800" b="1" dirty="0">
              <a:latin typeface="Montserrat Black" panose="00000A00000000000000" pitchFamily="50" charset="0"/>
              <a:ea typeface="+mj-ea"/>
              <a:cs typeface="+mj-cs"/>
            </a:endParaRPr>
          </a:p>
        </p:txBody>
      </p:sp>
      <p:pic>
        <p:nvPicPr>
          <p:cNvPr id="2" name="Imagen 1" descr="Una señal de alto&#10;&#10;Descripción generada automáticamente con confianza media">
            <a:extLst>
              <a:ext uri="{FF2B5EF4-FFF2-40B4-BE49-F238E27FC236}">
                <a16:creationId xmlns:a16="http://schemas.microsoft.com/office/drawing/2014/main" id="{85439CED-8611-7266-DD66-084228B6F06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57" y="-162447"/>
            <a:ext cx="3767344" cy="1214489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D88C5FBC-80C4-6E7A-2955-1077DE8B7F08}"/>
              </a:ext>
            </a:extLst>
          </p:cNvPr>
          <p:cNvSpPr txBox="1">
            <a:spLocks/>
          </p:cNvSpPr>
          <p:nvPr/>
        </p:nvSpPr>
        <p:spPr>
          <a:xfrm>
            <a:off x="1573619" y="718535"/>
            <a:ext cx="8122211" cy="1450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800" b="1" dirty="0">
                <a:latin typeface="Montserrat Black" panose="00000A00000000000000" pitchFamily="50" charset="0"/>
              </a:rPr>
              <a:t>Ejecución de Ingresos (Octubre) 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1A1CBE2C-4542-0185-1E5A-D5FACB22C00C}"/>
              </a:ext>
            </a:extLst>
          </p:cNvPr>
          <p:cNvSpPr/>
          <p:nvPr/>
        </p:nvSpPr>
        <p:spPr>
          <a:xfrm>
            <a:off x="850277" y="1790232"/>
            <a:ext cx="935624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CO" sz="3200" b="1" i="0" u="none" strike="noStrike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serrat" panose="00000500000000000000" pitchFamily="2" charset="0"/>
              </a:rPr>
              <a:t>67% Ejecuci</a:t>
            </a:r>
            <a:r>
              <a:rPr lang="es-CO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serrat" panose="00000500000000000000" pitchFamily="2" charset="0"/>
              </a:rPr>
              <a:t>ón presupuestal</a:t>
            </a:r>
            <a:endParaRPr lang="es-CO" sz="32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tserrat" panose="00000500000000000000" pitchFamily="2" charset="0"/>
            </a:endParaRPr>
          </a:p>
        </p:txBody>
      </p:sp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04621623-AB3A-3291-8798-A2E5D79FBB1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0986513"/>
              </p:ext>
            </p:extLst>
          </p:nvPr>
        </p:nvGraphicFramePr>
        <p:xfrm>
          <a:off x="2371060" y="2562446"/>
          <a:ext cx="6687880" cy="37213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6" name="Imagen 5">
            <a:hlinkClick r:id="rId6" action="ppaction://hlinkfile"/>
            <a:extLst>
              <a:ext uri="{FF2B5EF4-FFF2-40B4-BE49-F238E27FC236}">
                <a16:creationId xmlns:a16="http://schemas.microsoft.com/office/drawing/2014/main" id="{8FC183D3-0448-E7DD-D6CC-CA06B24929D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196" y="5393641"/>
            <a:ext cx="1486791" cy="158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0312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D8C4DF73-FA50-46CE-893B-8D95BF4D3CCE}"/>
              </a:ext>
            </a:extLst>
          </p:cNvPr>
          <p:cNvSpPr/>
          <p:nvPr/>
        </p:nvSpPr>
        <p:spPr>
          <a:xfrm>
            <a:off x="0" y="0"/>
            <a:ext cx="12192000" cy="762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3C894D30-B515-46FC-BB50-F609FB6628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9644" r="30164"/>
          <a:stretch/>
        </p:blipFill>
        <p:spPr>
          <a:xfrm>
            <a:off x="10390111" y="0"/>
            <a:ext cx="1801890" cy="237500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54A4965-48CC-C275-737B-48AA80CB5CB0}"/>
              </a:ext>
            </a:extLst>
          </p:cNvPr>
          <p:cNvSpPr txBox="1"/>
          <p:nvPr/>
        </p:nvSpPr>
        <p:spPr>
          <a:xfrm>
            <a:off x="3695296" y="211716"/>
            <a:ext cx="7142421" cy="6953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spcBef>
                <a:spcPts val="2400"/>
              </a:spcBef>
              <a:buSzPts val="1200"/>
            </a:pPr>
            <a:r>
              <a:rPr lang="es-MX" sz="2800" b="1" dirty="0">
                <a:latin typeface="Montserrat Black" panose="00000A00000000000000" pitchFamily="50" charset="0"/>
                <a:ea typeface="+mj-ea"/>
                <a:cs typeface="+mj-cs"/>
              </a:rPr>
              <a:t>Informe presupuestal y financiero</a:t>
            </a:r>
            <a:endParaRPr lang="es-CO" sz="2800" b="1" dirty="0">
              <a:latin typeface="Montserrat Black" panose="00000A00000000000000" pitchFamily="50" charset="0"/>
              <a:ea typeface="+mj-ea"/>
              <a:cs typeface="+mj-cs"/>
            </a:endParaRPr>
          </a:p>
        </p:txBody>
      </p:sp>
      <p:pic>
        <p:nvPicPr>
          <p:cNvPr id="2" name="Imagen 1" descr="Una señal de alto&#10;&#10;Descripción generada automáticamente con confianza media">
            <a:extLst>
              <a:ext uri="{FF2B5EF4-FFF2-40B4-BE49-F238E27FC236}">
                <a16:creationId xmlns:a16="http://schemas.microsoft.com/office/drawing/2014/main" id="{85439CED-8611-7266-DD66-084228B6F06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57" y="-162447"/>
            <a:ext cx="3767344" cy="1214489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0DCD1CF2-B4CA-E2A0-F0CE-3BE5FB558A1E}"/>
              </a:ext>
            </a:extLst>
          </p:cNvPr>
          <p:cNvSpPr txBox="1"/>
          <p:nvPr/>
        </p:nvSpPr>
        <p:spPr>
          <a:xfrm>
            <a:off x="1744284" y="2173413"/>
            <a:ext cx="8035290" cy="3456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 algn="ctr">
              <a:lnSpc>
                <a:spcPct val="107000"/>
              </a:lnSpc>
              <a:spcAft>
                <a:spcPts val="800"/>
              </a:spcAft>
            </a:pPr>
            <a:r>
              <a:rPr lang="es-MX" sz="1800" b="1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INDICADOR PRESUPUESTAL:</a:t>
            </a:r>
            <a:endParaRPr lang="es-CO" sz="1800" dirty="0">
              <a:effectLst/>
              <a:latin typeface="Montserrat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9580" algn="ctr">
              <a:lnSpc>
                <a:spcPct val="107000"/>
              </a:lnSpc>
              <a:spcAft>
                <a:spcPts val="800"/>
              </a:spcAft>
            </a:pPr>
            <a:r>
              <a:rPr lang="es-MX" sz="1800" dirty="0">
                <a:effectLst/>
                <a:latin typeface="Montserrat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CO" sz="1800" dirty="0">
              <a:effectLst/>
              <a:latin typeface="Montserrat Light" panose="000004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9580" algn="ctr">
              <a:lnSpc>
                <a:spcPct val="107000"/>
              </a:lnSpc>
              <a:spcAft>
                <a:spcPts val="800"/>
              </a:spcAft>
            </a:pPr>
            <a:r>
              <a:rPr lang="es-MX" sz="1800" dirty="0" err="1">
                <a:effectLst/>
                <a:latin typeface="Montserrat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Ejec</a:t>
            </a:r>
            <a:r>
              <a:rPr lang="es-MX" sz="1800" dirty="0">
                <a:effectLst/>
                <a:latin typeface="Montserrat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de ingresos= </a:t>
            </a:r>
          </a:p>
          <a:p>
            <a:pPr marL="449580" algn="ctr">
              <a:lnSpc>
                <a:spcPct val="107000"/>
              </a:lnSpc>
              <a:spcAft>
                <a:spcPts val="800"/>
              </a:spcAft>
            </a:pPr>
            <a:r>
              <a:rPr lang="es-MX" sz="1800" dirty="0">
                <a:effectLst/>
                <a:latin typeface="Montserrat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Recaudo Enero a </a:t>
            </a:r>
            <a:r>
              <a:rPr lang="es-MX" dirty="0">
                <a:latin typeface="Montserrat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octubre</a:t>
            </a:r>
            <a:r>
              <a:rPr lang="es-MX" sz="1800" dirty="0">
                <a:effectLst/>
                <a:latin typeface="Montserrat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/24 /Presupuesto Enero a </a:t>
            </a:r>
            <a:r>
              <a:rPr lang="es-MX" dirty="0">
                <a:latin typeface="Montserrat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octubre</a:t>
            </a:r>
            <a:r>
              <a:rPr lang="es-MX" sz="1800" dirty="0">
                <a:effectLst/>
                <a:latin typeface="Montserrat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/24</a:t>
            </a:r>
            <a:endParaRPr lang="es-CO" sz="1800" dirty="0">
              <a:effectLst/>
              <a:latin typeface="Montserrat Light" panose="000004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9580" algn="ctr">
              <a:lnSpc>
                <a:spcPct val="107000"/>
              </a:lnSpc>
              <a:spcAft>
                <a:spcPts val="800"/>
              </a:spcAft>
            </a:pPr>
            <a:r>
              <a:rPr lang="es-MX" sz="1800" dirty="0">
                <a:effectLst/>
                <a:latin typeface="Montserrat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=  $12.389.451.153 /  $15.410.739.393= </a:t>
            </a:r>
            <a:r>
              <a:rPr lang="es-MX" sz="2400" b="1" dirty="0">
                <a:solidFill>
                  <a:srgbClr val="C00000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80%</a:t>
            </a:r>
            <a:endParaRPr lang="es-CO" sz="1800" b="1" dirty="0">
              <a:solidFill>
                <a:srgbClr val="C00000"/>
              </a:solidFill>
              <a:effectLst/>
              <a:latin typeface="Montserrat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9580" algn="ctr">
              <a:lnSpc>
                <a:spcPct val="107000"/>
              </a:lnSpc>
              <a:spcAft>
                <a:spcPts val="800"/>
              </a:spcAft>
            </a:pPr>
            <a:r>
              <a:rPr lang="es-MX" sz="1800" dirty="0">
                <a:effectLst/>
                <a:latin typeface="Montserrat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CO" sz="1800" dirty="0">
              <a:effectLst/>
              <a:latin typeface="Montserrat Light" panose="000004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9580" algn="ctr">
              <a:lnSpc>
                <a:spcPct val="107000"/>
              </a:lnSpc>
              <a:spcAft>
                <a:spcPts val="800"/>
              </a:spcAft>
            </a:pPr>
            <a:r>
              <a:rPr lang="es-MX" sz="1800" dirty="0">
                <a:effectLst/>
                <a:latin typeface="Montserrat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Nos muestra que por cada $100 presupuestados de ingresos se obtuvo un recaudo de $80 durante el periodo de Enero a </a:t>
            </a:r>
            <a:r>
              <a:rPr lang="es-MX" dirty="0">
                <a:latin typeface="Montserrat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octubre</a:t>
            </a:r>
            <a:r>
              <a:rPr lang="es-MX" sz="1800" dirty="0">
                <a:effectLst/>
                <a:latin typeface="Montserrat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de 2024.</a:t>
            </a:r>
            <a:endParaRPr lang="es-CO" sz="1800" dirty="0">
              <a:effectLst/>
              <a:latin typeface="Montserrat Light" panose="000004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ítulo 5">
            <a:extLst>
              <a:ext uri="{FF2B5EF4-FFF2-40B4-BE49-F238E27FC236}">
                <a16:creationId xmlns:a16="http://schemas.microsoft.com/office/drawing/2014/main" id="{08D5B042-0707-E4BB-C72E-0BBD8E055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4284" y="880363"/>
            <a:ext cx="7543800" cy="1088068"/>
          </a:xfrm>
        </p:spPr>
        <p:txBody>
          <a:bodyPr>
            <a:normAutofit/>
          </a:bodyPr>
          <a:lstStyle/>
          <a:p>
            <a:pPr algn="ctr"/>
            <a:r>
              <a:rPr lang="es-CO" sz="2800" b="1" dirty="0">
                <a:latin typeface="Montserrat Black" panose="00000A00000000000000" pitchFamily="50" charset="0"/>
              </a:rPr>
              <a:t>Comportamiento del periodo</a:t>
            </a:r>
          </a:p>
        </p:txBody>
      </p:sp>
      <p:pic>
        <p:nvPicPr>
          <p:cNvPr id="4" name="Imagen 3">
            <a:hlinkClick r:id="rId5" action="ppaction://hlinkfile"/>
            <a:extLst>
              <a:ext uri="{FF2B5EF4-FFF2-40B4-BE49-F238E27FC236}">
                <a16:creationId xmlns:a16="http://schemas.microsoft.com/office/drawing/2014/main" id="{9C68779F-464C-0722-D186-E4CC0484931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196" y="5393641"/>
            <a:ext cx="1486791" cy="158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5288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D8C4DF73-FA50-46CE-893B-8D95BF4D3CCE}"/>
              </a:ext>
            </a:extLst>
          </p:cNvPr>
          <p:cNvSpPr/>
          <p:nvPr/>
        </p:nvSpPr>
        <p:spPr>
          <a:xfrm>
            <a:off x="0" y="0"/>
            <a:ext cx="12192000" cy="762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3C894D30-B515-46FC-BB50-F609FB6628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9644" r="30164"/>
          <a:stretch/>
        </p:blipFill>
        <p:spPr>
          <a:xfrm>
            <a:off x="10390111" y="0"/>
            <a:ext cx="1801890" cy="237500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54A4965-48CC-C275-737B-48AA80CB5CB0}"/>
              </a:ext>
            </a:extLst>
          </p:cNvPr>
          <p:cNvSpPr txBox="1"/>
          <p:nvPr/>
        </p:nvSpPr>
        <p:spPr>
          <a:xfrm>
            <a:off x="3695296" y="211716"/>
            <a:ext cx="7142421" cy="6953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spcBef>
                <a:spcPts val="2400"/>
              </a:spcBef>
              <a:buSzPts val="1200"/>
            </a:pPr>
            <a:r>
              <a:rPr lang="es-MX" sz="2800" b="1" dirty="0">
                <a:latin typeface="Montserrat Black" panose="00000A00000000000000" pitchFamily="50" charset="0"/>
                <a:ea typeface="+mj-ea"/>
                <a:cs typeface="+mj-cs"/>
              </a:rPr>
              <a:t>Informe presupuestal y financiero</a:t>
            </a:r>
            <a:endParaRPr lang="es-CO" sz="2800" b="1" dirty="0">
              <a:latin typeface="Montserrat Black" panose="00000A00000000000000" pitchFamily="50" charset="0"/>
              <a:ea typeface="+mj-ea"/>
              <a:cs typeface="+mj-cs"/>
            </a:endParaRPr>
          </a:p>
        </p:txBody>
      </p:sp>
      <p:pic>
        <p:nvPicPr>
          <p:cNvPr id="2" name="Imagen 1" descr="Una señal de alto&#10;&#10;Descripción generada automáticamente con confianza media">
            <a:extLst>
              <a:ext uri="{FF2B5EF4-FFF2-40B4-BE49-F238E27FC236}">
                <a16:creationId xmlns:a16="http://schemas.microsoft.com/office/drawing/2014/main" id="{85439CED-8611-7266-DD66-084228B6F06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57" y="-162447"/>
            <a:ext cx="3767344" cy="1214489"/>
          </a:xfrm>
          <a:prstGeom prst="rect">
            <a:avLst/>
          </a:prstGeom>
        </p:spPr>
      </p:pic>
      <p:sp>
        <p:nvSpPr>
          <p:cNvPr id="4" name="Título 5">
            <a:extLst>
              <a:ext uri="{FF2B5EF4-FFF2-40B4-BE49-F238E27FC236}">
                <a16:creationId xmlns:a16="http://schemas.microsoft.com/office/drawing/2014/main" id="{8ED74086-F897-43D7-6D59-B96B9CB27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239" y="1243361"/>
            <a:ext cx="7543800" cy="1088068"/>
          </a:xfrm>
        </p:spPr>
        <p:txBody>
          <a:bodyPr>
            <a:normAutofit/>
          </a:bodyPr>
          <a:lstStyle/>
          <a:p>
            <a:pPr algn="ctr"/>
            <a:r>
              <a:rPr lang="es-CO" sz="2800" b="1" dirty="0">
                <a:latin typeface="Montserrat Black" panose="00000A00000000000000" pitchFamily="50" charset="0"/>
              </a:rPr>
              <a:t>Comportamiento de Ingresos</a:t>
            </a:r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8507907"/>
              </p:ext>
            </p:extLst>
          </p:nvPr>
        </p:nvGraphicFramePr>
        <p:xfrm>
          <a:off x="1319792" y="2621471"/>
          <a:ext cx="6293120" cy="3332760"/>
        </p:xfrm>
        <a:graphic>
          <a:graphicData uri="http://schemas.openxmlformats.org/drawingml/2006/table">
            <a:tbl>
              <a:tblPr firstRow="1" firstCol="1" bandRow="1"/>
              <a:tblGrid>
                <a:gridCol w="1788742">
                  <a:extLst>
                    <a:ext uri="{9D8B030D-6E8A-4147-A177-3AD203B41FA5}">
                      <a16:colId xmlns:a16="http://schemas.microsoft.com/office/drawing/2014/main" val="880276598"/>
                    </a:ext>
                  </a:extLst>
                </a:gridCol>
                <a:gridCol w="1739959">
                  <a:extLst>
                    <a:ext uri="{9D8B030D-6E8A-4147-A177-3AD203B41FA5}">
                      <a16:colId xmlns:a16="http://schemas.microsoft.com/office/drawing/2014/main" val="3252135072"/>
                    </a:ext>
                  </a:extLst>
                </a:gridCol>
                <a:gridCol w="1593604">
                  <a:extLst>
                    <a:ext uri="{9D8B030D-6E8A-4147-A177-3AD203B41FA5}">
                      <a16:colId xmlns:a16="http://schemas.microsoft.com/office/drawing/2014/main" val="332166625"/>
                    </a:ext>
                  </a:extLst>
                </a:gridCol>
                <a:gridCol w="1170815">
                  <a:extLst>
                    <a:ext uri="{9D8B030D-6E8A-4147-A177-3AD203B41FA5}">
                      <a16:colId xmlns:a16="http://schemas.microsoft.com/office/drawing/2014/main" val="3138894861"/>
                    </a:ext>
                  </a:extLst>
                </a:gridCol>
              </a:tblGrid>
              <a:tr h="83319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CONCEPTO</a:t>
                      </a:r>
                      <a:endParaRPr lang="en-US" sz="12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PRESUPUESTO ENERO A OCTUBRE</a:t>
                      </a:r>
                      <a:endParaRPr lang="en-US" sz="12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RECAUDO ENERO  A OCTUBRE</a:t>
                      </a:r>
                      <a:endParaRPr lang="en-US" sz="12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% RECAUDADO</a:t>
                      </a:r>
                      <a:endParaRPr lang="en-US" sz="12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7269284"/>
                  </a:ext>
                </a:extLst>
              </a:tr>
              <a:tr h="83319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Ingresos Tributarios</a:t>
                      </a:r>
                      <a:endParaRPr lang="en-US" sz="12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$ 2.487.500.000</a:t>
                      </a:r>
                      <a:endParaRPr lang="en-US" sz="12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$   2.147.754.380</a:t>
                      </a:r>
                      <a:endParaRPr lang="en-US" sz="12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86%</a:t>
                      </a:r>
                      <a:endParaRPr lang="en-US" sz="12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6459380"/>
                  </a:ext>
                </a:extLst>
              </a:tr>
              <a:tr h="83319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Ingresos No Tributarios</a:t>
                      </a:r>
                      <a:endParaRPr lang="en-US" sz="12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es-CO" sz="12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$9.172.317.916,67</a:t>
                      </a:r>
                      <a:endParaRPr lang="en-US" sz="12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$   6.380.993.052,60</a:t>
                      </a:r>
                      <a:endParaRPr lang="en-US" sz="12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70%</a:t>
                      </a:r>
                      <a:endParaRPr lang="en-US" sz="12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0978007"/>
                  </a:ext>
                </a:extLst>
              </a:tr>
              <a:tr h="833190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Recursos de capital</a:t>
                      </a:r>
                      <a:endParaRPr lang="en-US" sz="12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$3.750.921.476,67</a:t>
                      </a:r>
                      <a:endParaRPr lang="en-US" sz="12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$  3.860.703.721</a:t>
                      </a:r>
                      <a:endParaRPr lang="en-US" sz="12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103%</a:t>
                      </a:r>
                      <a:endParaRPr lang="en-US" sz="12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727764"/>
                  </a:ext>
                </a:extLst>
              </a:tr>
            </a:tbl>
          </a:graphicData>
        </a:graphic>
      </p:graphicFrame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92F2C472-AA0B-F63F-CC7F-AC28D83EF7B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5058619"/>
              </p:ext>
            </p:extLst>
          </p:nvPr>
        </p:nvGraphicFramePr>
        <p:xfrm>
          <a:off x="7136966" y="2418521"/>
          <a:ext cx="5055034" cy="37764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2447CE7B-735C-F578-8E0D-6387C3F84BD7}"/>
              </a:ext>
            </a:extLst>
          </p:cNvPr>
          <p:cNvSpPr txBox="1"/>
          <p:nvPr/>
        </p:nvSpPr>
        <p:spPr>
          <a:xfrm>
            <a:off x="8599166" y="2296199"/>
            <a:ext cx="2108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400" b="1" dirty="0">
                <a:solidFill>
                  <a:srgbClr val="FF0000"/>
                </a:solidFill>
                <a:latin typeface="Montserrat" panose="00000500000000000000" pitchFamily="2" charset="0"/>
              </a:rPr>
              <a:t>%</a:t>
            </a:r>
            <a:r>
              <a:rPr lang="es-CO" b="1" dirty="0">
                <a:latin typeface="Montserrat" panose="00000500000000000000" pitchFamily="2" charset="0"/>
              </a:rPr>
              <a:t> Participación</a:t>
            </a:r>
          </a:p>
        </p:txBody>
      </p:sp>
      <p:pic>
        <p:nvPicPr>
          <p:cNvPr id="9" name="Imagen 8">
            <a:hlinkClick r:id="rId6" action="ppaction://hlinkfile"/>
            <a:extLst>
              <a:ext uri="{FF2B5EF4-FFF2-40B4-BE49-F238E27FC236}">
                <a16:creationId xmlns:a16="http://schemas.microsoft.com/office/drawing/2014/main" id="{5875ABA4-8188-7BE5-999B-F28EFF2CF6D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196" y="5393641"/>
            <a:ext cx="1486791" cy="158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6967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D8C4DF73-FA50-46CE-893B-8D95BF4D3CCE}"/>
              </a:ext>
            </a:extLst>
          </p:cNvPr>
          <p:cNvSpPr/>
          <p:nvPr/>
        </p:nvSpPr>
        <p:spPr>
          <a:xfrm>
            <a:off x="0" y="0"/>
            <a:ext cx="12192000" cy="762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3C894D30-B515-46FC-BB50-F609FB6628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9644" r="30164"/>
          <a:stretch/>
        </p:blipFill>
        <p:spPr>
          <a:xfrm>
            <a:off x="10390111" y="0"/>
            <a:ext cx="1801890" cy="237500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54A4965-48CC-C275-737B-48AA80CB5CB0}"/>
              </a:ext>
            </a:extLst>
          </p:cNvPr>
          <p:cNvSpPr txBox="1"/>
          <p:nvPr/>
        </p:nvSpPr>
        <p:spPr>
          <a:xfrm>
            <a:off x="3695296" y="211716"/>
            <a:ext cx="7142421" cy="6953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spcBef>
                <a:spcPts val="2400"/>
              </a:spcBef>
              <a:buSzPts val="1200"/>
            </a:pPr>
            <a:r>
              <a:rPr lang="es-MX" sz="2800" b="1" dirty="0">
                <a:latin typeface="Montserrat Black" panose="00000A00000000000000" pitchFamily="50" charset="0"/>
                <a:ea typeface="+mj-ea"/>
                <a:cs typeface="+mj-cs"/>
              </a:rPr>
              <a:t>Informe presupuestal y financiero</a:t>
            </a:r>
            <a:endParaRPr lang="es-CO" sz="2800" b="1" dirty="0">
              <a:latin typeface="Montserrat Black" panose="00000A00000000000000" pitchFamily="50" charset="0"/>
              <a:ea typeface="+mj-ea"/>
              <a:cs typeface="+mj-cs"/>
            </a:endParaRPr>
          </a:p>
        </p:txBody>
      </p:sp>
      <p:pic>
        <p:nvPicPr>
          <p:cNvPr id="2" name="Imagen 1" descr="Una señal de alto&#10;&#10;Descripción generada automáticamente con confianza media">
            <a:extLst>
              <a:ext uri="{FF2B5EF4-FFF2-40B4-BE49-F238E27FC236}">
                <a16:creationId xmlns:a16="http://schemas.microsoft.com/office/drawing/2014/main" id="{85439CED-8611-7266-DD66-084228B6F06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57" y="-162447"/>
            <a:ext cx="3767344" cy="1214489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CDF6B507-181E-17B1-EB9D-0CE559C05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4284" y="945089"/>
            <a:ext cx="7543800" cy="1450757"/>
          </a:xfrm>
        </p:spPr>
        <p:txBody>
          <a:bodyPr>
            <a:normAutofit/>
          </a:bodyPr>
          <a:lstStyle/>
          <a:p>
            <a:pPr algn="ctr"/>
            <a:r>
              <a:rPr lang="es-CO" sz="2800" b="1" dirty="0">
                <a:latin typeface="Montserrat Black" panose="00000A00000000000000" pitchFamily="50" charset="0"/>
              </a:rPr>
              <a:t>Presupuesto de Gastos</a:t>
            </a: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8C7B2C2F-B9B5-ECB2-EAE6-7F3B822B0D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3367071"/>
              </p:ext>
            </p:extLst>
          </p:nvPr>
        </p:nvGraphicFramePr>
        <p:xfrm>
          <a:off x="2056337" y="2375007"/>
          <a:ext cx="7543800" cy="3057538"/>
        </p:xfrm>
        <a:graphic>
          <a:graphicData uri="http://schemas.openxmlformats.org/drawingml/2006/table">
            <a:tbl>
              <a:tblPr/>
              <a:tblGrid>
                <a:gridCol w="10565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786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86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1178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s-C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PRESUPUESTO DE GASTOS VIGENCIA 2.024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718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CODIGO PPTAL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CONCEPTO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2024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1178"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30501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GASTOS DE FUNCIONAMIENTO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14.977.887.272,00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1178"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30506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DEUDA PUBLICA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0,00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1178"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30507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INVERSION: PROGRAMA MOVILIDAD SOSTENIBLE,ACTIVA Y SEGURA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3.515.000.000,00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1178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FUENTE: RECURSOS PROPIOS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9217"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30507180401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PRODUCTO 54. SISTEMA DE SEGURIDAD VIAL DEL DISTRITO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1.800.000.000,00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9217"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30507180402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PRODUCTO 55. SISTEMA ESTRATEGICO PARA EL MEJORAMIENTO DE LA MOVILIDAD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235.000.000,00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9217"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30507180403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PRODUCTO 56. FORTALECIMIENTO INSTITUCIONAL DEL SECTOR PÚBLICO DE TRANSPORTE 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1.280.000.000,00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1178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FUENTE: RECURSOS CONVENIOS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9217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s-CO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30507180404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CO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CONVENIOS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s-CO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200.000.000,00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1178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TOTAL  PRESUPUESTO VIGENCIA 2.024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Rounded MT Bold"/>
                        </a:rPr>
                        <a:t>18.492.887.272,00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7" name="Imagen 6">
            <a:hlinkClick r:id="rId5" action="ppaction://hlinkfile"/>
            <a:extLst>
              <a:ext uri="{FF2B5EF4-FFF2-40B4-BE49-F238E27FC236}">
                <a16:creationId xmlns:a16="http://schemas.microsoft.com/office/drawing/2014/main" id="{411566EF-70B3-2700-08A3-C377F2098E6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196" y="5393641"/>
            <a:ext cx="1486791" cy="158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5652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D8C4DF73-FA50-46CE-893B-8D95BF4D3CCE}"/>
              </a:ext>
            </a:extLst>
          </p:cNvPr>
          <p:cNvSpPr/>
          <p:nvPr/>
        </p:nvSpPr>
        <p:spPr>
          <a:xfrm>
            <a:off x="0" y="0"/>
            <a:ext cx="12192000" cy="762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3C894D30-B515-46FC-BB50-F609FB6628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9644" r="30164"/>
          <a:stretch/>
        </p:blipFill>
        <p:spPr>
          <a:xfrm>
            <a:off x="10390111" y="0"/>
            <a:ext cx="1801890" cy="237500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54A4965-48CC-C275-737B-48AA80CB5CB0}"/>
              </a:ext>
            </a:extLst>
          </p:cNvPr>
          <p:cNvSpPr txBox="1"/>
          <p:nvPr/>
        </p:nvSpPr>
        <p:spPr>
          <a:xfrm>
            <a:off x="3695296" y="211716"/>
            <a:ext cx="7142421" cy="6953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spcBef>
                <a:spcPts val="2400"/>
              </a:spcBef>
              <a:buSzPts val="1200"/>
            </a:pPr>
            <a:r>
              <a:rPr lang="es-MX" sz="2800" b="1" dirty="0">
                <a:latin typeface="Montserrat Black" panose="00000A00000000000000" pitchFamily="50" charset="0"/>
                <a:ea typeface="+mj-ea"/>
                <a:cs typeface="+mj-cs"/>
              </a:rPr>
              <a:t>Informe presupuestal y financiero</a:t>
            </a:r>
            <a:endParaRPr lang="es-CO" sz="2800" b="1" dirty="0">
              <a:latin typeface="Montserrat Black" panose="00000A00000000000000" pitchFamily="50" charset="0"/>
              <a:ea typeface="+mj-ea"/>
              <a:cs typeface="+mj-cs"/>
            </a:endParaRPr>
          </a:p>
        </p:txBody>
      </p:sp>
      <p:pic>
        <p:nvPicPr>
          <p:cNvPr id="2" name="Imagen 1" descr="Una señal de alto&#10;&#10;Descripción generada automáticamente con confianza media">
            <a:extLst>
              <a:ext uri="{FF2B5EF4-FFF2-40B4-BE49-F238E27FC236}">
                <a16:creationId xmlns:a16="http://schemas.microsoft.com/office/drawing/2014/main" id="{85439CED-8611-7266-DD66-084228B6F06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57" y="-162447"/>
            <a:ext cx="3767344" cy="1214489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F57AA375-C1D1-E171-86FC-D98126E1B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030" y="900901"/>
            <a:ext cx="7543800" cy="695305"/>
          </a:xfrm>
        </p:spPr>
        <p:txBody>
          <a:bodyPr>
            <a:normAutofit/>
          </a:bodyPr>
          <a:lstStyle/>
          <a:p>
            <a:pPr algn="ctr"/>
            <a:r>
              <a:rPr lang="es-CO" sz="2800" b="1" dirty="0">
                <a:latin typeface="Montserrat Black" panose="00000A00000000000000" pitchFamily="50" charset="0"/>
              </a:rPr>
              <a:t>Ejecución de gastos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C4423354-A0F9-8C8F-1620-F9A410F58AD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4499519"/>
              </p:ext>
            </p:extLst>
          </p:nvPr>
        </p:nvGraphicFramePr>
        <p:xfrm>
          <a:off x="492642" y="1825284"/>
          <a:ext cx="4811170" cy="42806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Rectángulo 5">
            <a:extLst>
              <a:ext uri="{FF2B5EF4-FFF2-40B4-BE49-F238E27FC236}">
                <a16:creationId xmlns:a16="http://schemas.microsoft.com/office/drawing/2014/main" id="{FDD61F72-A7C5-A5A5-4294-36C58F9784C4}"/>
              </a:ext>
            </a:extLst>
          </p:cNvPr>
          <p:cNvSpPr/>
          <p:nvPr/>
        </p:nvSpPr>
        <p:spPr>
          <a:xfrm>
            <a:off x="2366498" y="1897221"/>
            <a:ext cx="250321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CO" sz="2000" b="1" i="0" u="none" strike="noStrike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serrat" panose="00000500000000000000" pitchFamily="2" charset="0"/>
              </a:rPr>
              <a:t>63,10% </a:t>
            </a:r>
          </a:p>
          <a:p>
            <a:pPr algn="ctr"/>
            <a:r>
              <a:rPr lang="es-CO" sz="2000" b="1" i="0" u="none" strike="noStrike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serrat" panose="00000500000000000000" pitchFamily="2" charset="0"/>
              </a:rPr>
              <a:t>Ejecuci</a:t>
            </a:r>
            <a:r>
              <a:rPr lang="es-CO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serrat" panose="00000500000000000000" pitchFamily="2" charset="0"/>
              </a:rPr>
              <a:t>ón</a:t>
            </a:r>
          </a:p>
          <a:p>
            <a:pPr algn="ctr"/>
            <a:r>
              <a:rPr lang="es-CO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serrat" panose="00000500000000000000" pitchFamily="2" charset="0"/>
              </a:rPr>
              <a:t>presupuestal</a:t>
            </a:r>
            <a:endParaRPr lang="es-CO" sz="20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tserrat" panose="00000500000000000000" pitchFamily="2" charset="0"/>
            </a:endParaRP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496CD545-B75C-5477-23D3-70C9EA3B926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299435"/>
              </p:ext>
            </p:extLst>
          </p:nvPr>
        </p:nvGraphicFramePr>
        <p:xfrm>
          <a:off x="5923930" y="311139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EF0220AE-7E49-0E4B-3DEC-E184DE3F4F4B}"/>
              </a:ext>
            </a:extLst>
          </p:cNvPr>
          <p:cNvSpPr txBox="1"/>
          <p:nvPr/>
        </p:nvSpPr>
        <p:spPr>
          <a:xfrm>
            <a:off x="7155795" y="2504708"/>
            <a:ext cx="2108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400" b="1" dirty="0">
                <a:solidFill>
                  <a:srgbClr val="FF0000"/>
                </a:solidFill>
                <a:latin typeface="Montserrat" panose="00000500000000000000" pitchFamily="2" charset="0"/>
              </a:rPr>
              <a:t>%</a:t>
            </a:r>
            <a:r>
              <a:rPr lang="es-CO" b="1" dirty="0">
                <a:latin typeface="Montserrat" panose="00000500000000000000" pitchFamily="2" charset="0"/>
              </a:rPr>
              <a:t> Participación</a:t>
            </a:r>
          </a:p>
        </p:txBody>
      </p:sp>
      <p:pic>
        <p:nvPicPr>
          <p:cNvPr id="10" name="Imagen 9">
            <a:hlinkClick r:id="rId7" action="ppaction://hlinkfile"/>
            <a:extLst>
              <a:ext uri="{FF2B5EF4-FFF2-40B4-BE49-F238E27FC236}">
                <a16:creationId xmlns:a16="http://schemas.microsoft.com/office/drawing/2014/main" id="{11C3BCBB-EF36-2F2A-EAB3-9F603BDB3E3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196" y="5393641"/>
            <a:ext cx="1486791" cy="158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2675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D8C4DF73-FA50-46CE-893B-8D95BF4D3CCE}"/>
              </a:ext>
            </a:extLst>
          </p:cNvPr>
          <p:cNvSpPr/>
          <p:nvPr/>
        </p:nvSpPr>
        <p:spPr>
          <a:xfrm>
            <a:off x="0" y="0"/>
            <a:ext cx="12192000" cy="762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3C894D30-B515-46FC-BB50-F609FB6628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9644" r="30164"/>
          <a:stretch/>
        </p:blipFill>
        <p:spPr>
          <a:xfrm>
            <a:off x="10390111" y="0"/>
            <a:ext cx="1801890" cy="237500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54A4965-48CC-C275-737B-48AA80CB5CB0}"/>
              </a:ext>
            </a:extLst>
          </p:cNvPr>
          <p:cNvSpPr txBox="1"/>
          <p:nvPr/>
        </p:nvSpPr>
        <p:spPr>
          <a:xfrm>
            <a:off x="3695296" y="211716"/>
            <a:ext cx="7142421" cy="6953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spcBef>
                <a:spcPts val="2400"/>
              </a:spcBef>
              <a:buSzPts val="1200"/>
            </a:pPr>
            <a:r>
              <a:rPr lang="es-MX" sz="2800" b="1" dirty="0">
                <a:latin typeface="Montserrat Black" panose="00000A00000000000000" pitchFamily="50" charset="0"/>
                <a:ea typeface="+mj-ea"/>
                <a:cs typeface="+mj-cs"/>
              </a:rPr>
              <a:t>Informe presupuestal y financiero</a:t>
            </a:r>
            <a:endParaRPr lang="es-CO" sz="2800" b="1" dirty="0">
              <a:latin typeface="Montserrat Black" panose="00000A00000000000000" pitchFamily="50" charset="0"/>
              <a:ea typeface="+mj-ea"/>
              <a:cs typeface="+mj-cs"/>
            </a:endParaRPr>
          </a:p>
        </p:txBody>
      </p:sp>
      <p:pic>
        <p:nvPicPr>
          <p:cNvPr id="2" name="Imagen 1" descr="Una señal de alto&#10;&#10;Descripción generada automáticamente con confianza media">
            <a:extLst>
              <a:ext uri="{FF2B5EF4-FFF2-40B4-BE49-F238E27FC236}">
                <a16:creationId xmlns:a16="http://schemas.microsoft.com/office/drawing/2014/main" id="{85439CED-8611-7266-DD66-084228B6F06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57" y="-162447"/>
            <a:ext cx="3767344" cy="1214489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F81752D7-FFE4-4FE3-C9F5-5A75A57C4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1276" y="973716"/>
            <a:ext cx="7543800" cy="1450757"/>
          </a:xfrm>
        </p:spPr>
        <p:txBody>
          <a:bodyPr>
            <a:normAutofit/>
          </a:bodyPr>
          <a:lstStyle/>
          <a:p>
            <a:pPr algn="ctr"/>
            <a:r>
              <a:rPr lang="es-CO" sz="2800" b="1" dirty="0">
                <a:latin typeface="Montserrat Black" panose="00000A00000000000000" pitchFamily="50" charset="0"/>
              </a:rPr>
              <a:t>INDICADOR DE INGRESOS Y GASTOS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E292F4C-EA84-26D4-74FB-2E3C4F6D10CC}"/>
              </a:ext>
            </a:extLst>
          </p:cNvPr>
          <p:cNvSpPr txBox="1"/>
          <p:nvPr/>
        </p:nvSpPr>
        <p:spPr>
          <a:xfrm>
            <a:off x="1659808" y="2334314"/>
            <a:ext cx="8012430" cy="2474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 algn="ctr">
              <a:lnSpc>
                <a:spcPct val="107000"/>
              </a:lnSpc>
              <a:spcAft>
                <a:spcPts val="800"/>
              </a:spcAft>
            </a:pPr>
            <a:r>
              <a:rPr lang="es-CO" sz="18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INDICADOR DE CAPACIDAD DE FUNCIONAMIENTO</a:t>
            </a:r>
            <a:endParaRPr lang="es-CO" sz="1600" dirty="0">
              <a:effectLst/>
              <a:latin typeface="Montserrat Light" panose="000004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9580" algn="just">
              <a:lnSpc>
                <a:spcPct val="107000"/>
              </a:lnSpc>
              <a:spcAft>
                <a:spcPts val="800"/>
              </a:spcAft>
            </a:pPr>
            <a:r>
              <a:rPr lang="es-CO" sz="18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GASTOS DE FUNCIONAMIENTO   Vs   INGRESOS CORRIENTES   =	 </a:t>
            </a:r>
            <a:endParaRPr lang="es-CO" sz="1600" dirty="0">
              <a:effectLst/>
              <a:latin typeface="Montserrat Light" panose="000004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9580" algn="just">
              <a:lnSpc>
                <a:spcPct val="107000"/>
              </a:lnSpc>
              <a:spcAft>
                <a:spcPts val="800"/>
              </a:spcAft>
            </a:pPr>
            <a:r>
              <a:rPr lang="es-CO" sz="18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GASTOS DE FUNCIONAMIENTO EJECUTADO / INGRESOS CORRIENTES RECAUDADO	</a:t>
            </a:r>
            <a:endParaRPr lang="es-CO" sz="1600" dirty="0">
              <a:effectLst/>
              <a:latin typeface="Montserrat Light" panose="000004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9580" algn="just">
              <a:lnSpc>
                <a:spcPct val="107000"/>
              </a:lnSpc>
              <a:spcAft>
                <a:spcPts val="800"/>
              </a:spcAft>
            </a:pPr>
            <a:r>
              <a:rPr lang="es-CO" sz="18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                 $   </a:t>
            </a:r>
            <a:r>
              <a:rPr lang="es-CO" dirty="0">
                <a:latin typeface="Montserrat Light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11.074.104.591</a:t>
            </a:r>
            <a:r>
              <a:rPr lang="es-CO" sz="18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/ $ </a:t>
            </a:r>
            <a:r>
              <a:rPr lang="es-CO" dirty="0">
                <a:latin typeface="Montserrat Light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8.528.747.432</a:t>
            </a:r>
            <a:r>
              <a:rPr lang="es-CO" sz="18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129.8%   </a:t>
            </a:r>
            <a:endParaRPr lang="es-CO" sz="1600" dirty="0">
              <a:effectLst/>
              <a:latin typeface="Montserrat Light" panose="000004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7D44604-4942-3493-D3C6-F04CB0B2BD7F}"/>
              </a:ext>
            </a:extLst>
          </p:cNvPr>
          <p:cNvSpPr txBox="1"/>
          <p:nvPr/>
        </p:nvSpPr>
        <p:spPr>
          <a:xfrm>
            <a:off x="1599800" y="4690171"/>
            <a:ext cx="8132445" cy="19561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 algn="just">
              <a:lnSpc>
                <a:spcPct val="107000"/>
              </a:lnSpc>
              <a:spcAft>
                <a:spcPts val="800"/>
              </a:spcAft>
            </a:pPr>
            <a:r>
              <a:rPr lang="es-CO" sz="18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entidad con los recursos que recauda de los ingresos corrientes, No alcanzó a cubrir los gastos de funcionamiento, luego se puede decir que por cada $100 que se recaudó de ingresos corrientes, se incurrió en gastar en funcionamiento los $100 más $29.8.</a:t>
            </a:r>
            <a:endParaRPr lang="es-CO" sz="1600" dirty="0">
              <a:effectLst/>
              <a:latin typeface="Montserrat Light" panose="000004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9580" algn="just">
              <a:lnSpc>
                <a:spcPct val="107000"/>
              </a:lnSpc>
              <a:spcAft>
                <a:spcPts val="800"/>
              </a:spcAft>
            </a:pPr>
            <a:r>
              <a:rPr lang="es-CO" sz="18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CO" sz="1600" dirty="0">
              <a:effectLst/>
              <a:latin typeface="Montserrat Light" panose="000004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hlinkClick r:id="rId5" action="ppaction://hlinkfile"/>
            <a:extLst>
              <a:ext uri="{FF2B5EF4-FFF2-40B4-BE49-F238E27FC236}">
                <a16:creationId xmlns:a16="http://schemas.microsoft.com/office/drawing/2014/main" id="{9947D087-E1BE-2493-936E-D452BEC75E6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196" y="5393641"/>
            <a:ext cx="1486791" cy="158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6564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D8C4DF73-FA50-46CE-893B-8D95BF4D3CCE}"/>
              </a:ext>
            </a:extLst>
          </p:cNvPr>
          <p:cNvSpPr/>
          <p:nvPr/>
        </p:nvSpPr>
        <p:spPr>
          <a:xfrm>
            <a:off x="0" y="0"/>
            <a:ext cx="12192000" cy="762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3C894D30-B515-46FC-BB50-F609FB6628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9644" r="30164"/>
          <a:stretch/>
        </p:blipFill>
        <p:spPr>
          <a:xfrm>
            <a:off x="10390111" y="0"/>
            <a:ext cx="1801890" cy="237500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54A4965-48CC-C275-737B-48AA80CB5CB0}"/>
              </a:ext>
            </a:extLst>
          </p:cNvPr>
          <p:cNvSpPr txBox="1"/>
          <p:nvPr/>
        </p:nvSpPr>
        <p:spPr>
          <a:xfrm>
            <a:off x="3695296" y="211716"/>
            <a:ext cx="7142421" cy="6953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spcBef>
                <a:spcPts val="2400"/>
              </a:spcBef>
              <a:buSzPts val="1200"/>
            </a:pPr>
            <a:r>
              <a:rPr lang="es-MX" sz="2800" b="1" dirty="0">
                <a:latin typeface="Montserrat Black" panose="00000A00000000000000" pitchFamily="50" charset="0"/>
                <a:ea typeface="+mj-ea"/>
                <a:cs typeface="+mj-cs"/>
              </a:rPr>
              <a:t>Informe presupuestal y financiero</a:t>
            </a:r>
            <a:endParaRPr lang="es-CO" sz="2800" b="1" dirty="0">
              <a:latin typeface="Montserrat Black" panose="00000A00000000000000" pitchFamily="50" charset="0"/>
              <a:ea typeface="+mj-ea"/>
              <a:cs typeface="+mj-cs"/>
            </a:endParaRPr>
          </a:p>
        </p:txBody>
      </p:sp>
      <p:pic>
        <p:nvPicPr>
          <p:cNvPr id="2" name="Imagen 1" descr="Una señal de alto&#10;&#10;Descripción generada automáticamente con confianza media">
            <a:extLst>
              <a:ext uri="{FF2B5EF4-FFF2-40B4-BE49-F238E27FC236}">
                <a16:creationId xmlns:a16="http://schemas.microsoft.com/office/drawing/2014/main" id="{85439CED-8611-7266-DD66-084228B6F06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57" y="-162447"/>
            <a:ext cx="3767344" cy="1214489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92716222-7B72-775A-17B4-79A2AC188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2541" y="1052042"/>
            <a:ext cx="7543800" cy="1450757"/>
          </a:xfrm>
        </p:spPr>
        <p:txBody>
          <a:bodyPr>
            <a:normAutofit/>
          </a:bodyPr>
          <a:lstStyle/>
          <a:p>
            <a:pPr algn="ctr"/>
            <a:r>
              <a:rPr lang="es-CO" sz="2800" b="1" dirty="0">
                <a:latin typeface="Montserrat Black" panose="00000A00000000000000" pitchFamily="50" charset="0"/>
              </a:rPr>
              <a:t>INDICADOR DE INGRESOS Y GASTOS A AGOSTO 2024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B7D8677-A418-A6FA-5BE6-0E808DA0C295}"/>
              </a:ext>
            </a:extLst>
          </p:cNvPr>
          <p:cNvSpPr txBox="1"/>
          <p:nvPr/>
        </p:nvSpPr>
        <p:spPr>
          <a:xfrm>
            <a:off x="1453736" y="2647820"/>
            <a:ext cx="8343900" cy="38652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 algn="just">
              <a:lnSpc>
                <a:spcPct val="107000"/>
              </a:lnSpc>
              <a:spcAft>
                <a:spcPts val="800"/>
              </a:spcAft>
            </a:pPr>
            <a:r>
              <a:rPr lang="es-CO" sz="18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GASTOS DE FUNCIONAMIENTO   Vs   GASTOS TOTALES   =	</a:t>
            </a:r>
            <a:endParaRPr lang="es-CO" sz="1600" dirty="0">
              <a:effectLst/>
              <a:latin typeface="Montserrat Light" panose="000004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9580" algn="just">
              <a:lnSpc>
                <a:spcPct val="107000"/>
              </a:lnSpc>
              <a:spcAft>
                <a:spcPts val="800"/>
              </a:spcAft>
            </a:pPr>
            <a:r>
              <a:rPr lang="es-CO" sz="18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CO" sz="1600" dirty="0">
              <a:effectLst/>
              <a:latin typeface="Montserrat Light" panose="000004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9580" algn="just">
              <a:lnSpc>
                <a:spcPct val="107000"/>
              </a:lnSpc>
              <a:spcAft>
                <a:spcPts val="800"/>
              </a:spcAft>
            </a:pPr>
            <a:r>
              <a:rPr lang="es-CO" sz="18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GASTOS DE FUNCIONAMIENTO EJECUTADO    /   GASTOS TOTALES EJECUTADO	</a:t>
            </a:r>
            <a:endParaRPr lang="es-CO" sz="1600" dirty="0">
              <a:effectLst/>
              <a:latin typeface="Montserrat Light" panose="000004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9580" algn="just">
              <a:lnSpc>
                <a:spcPct val="107000"/>
              </a:lnSpc>
              <a:spcAft>
                <a:spcPts val="800"/>
              </a:spcAft>
            </a:pPr>
            <a:r>
              <a:rPr lang="es-CO" sz="18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$ </a:t>
            </a:r>
            <a:r>
              <a:rPr lang="es-CO" dirty="0">
                <a:latin typeface="Montserrat Light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11.074.104.591</a:t>
            </a:r>
            <a:r>
              <a:rPr lang="es-CO" sz="18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/ $ </a:t>
            </a:r>
            <a:r>
              <a:rPr lang="es-CO" dirty="0">
                <a:latin typeface="Montserrat Light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11.681.637.924</a:t>
            </a:r>
            <a:r>
              <a:rPr lang="es-CO" sz="18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94.7%  </a:t>
            </a:r>
            <a:endParaRPr lang="es-CO" sz="1600" dirty="0">
              <a:effectLst/>
              <a:latin typeface="Montserrat Light" panose="000004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9580" algn="just">
              <a:lnSpc>
                <a:spcPct val="107000"/>
              </a:lnSpc>
              <a:spcAft>
                <a:spcPts val="800"/>
              </a:spcAft>
            </a:pPr>
            <a:r>
              <a:rPr lang="es-CO" sz="1800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CO" sz="1600" dirty="0">
              <a:effectLst/>
              <a:latin typeface="Montserrat Light" panose="000004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9580">
              <a:lnSpc>
                <a:spcPct val="107000"/>
              </a:lnSpc>
              <a:spcAft>
                <a:spcPts val="800"/>
              </a:spcAft>
            </a:pPr>
            <a:r>
              <a:rPr lang="es-CO" sz="1800" dirty="0">
                <a:solidFill>
                  <a:srgbClr val="000000"/>
                </a:solidFill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Este indicador muestra la participación de los gastos ejecutados de funcionamiento frente al gasto total, donde se observa que alcanzó un nivel del 94.7%; es decir, que por cada $100 que la entidad invirtió en gastos, $94.7 fueron destinados a funcionamiento.</a:t>
            </a:r>
            <a:endParaRPr lang="es-CO" sz="1600" dirty="0">
              <a:effectLst/>
              <a:latin typeface="Montserrat Light" panose="000004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hlinkClick r:id="rId5" action="ppaction://hlinkfile"/>
            <a:extLst>
              <a:ext uri="{FF2B5EF4-FFF2-40B4-BE49-F238E27FC236}">
                <a16:creationId xmlns:a16="http://schemas.microsoft.com/office/drawing/2014/main" id="{7791453B-B8E9-85A2-85E2-8D3C93A41CB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196" y="5393641"/>
            <a:ext cx="1486791" cy="158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7381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D8C4DF73-FA50-46CE-893B-8D95BF4D3CCE}"/>
              </a:ext>
            </a:extLst>
          </p:cNvPr>
          <p:cNvSpPr/>
          <p:nvPr/>
        </p:nvSpPr>
        <p:spPr>
          <a:xfrm>
            <a:off x="0" y="0"/>
            <a:ext cx="12192000" cy="762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3C894D30-B515-46FC-BB50-F609FB6628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9644" r="30164"/>
          <a:stretch/>
        </p:blipFill>
        <p:spPr>
          <a:xfrm>
            <a:off x="10390111" y="0"/>
            <a:ext cx="1801890" cy="237500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54A4965-48CC-C275-737B-48AA80CB5CB0}"/>
              </a:ext>
            </a:extLst>
          </p:cNvPr>
          <p:cNvSpPr txBox="1"/>
          <p:nvPr/>
        </p:nvSpPr>
        <p:spPr>
          <a:xfrm>
            <a:off x="3695296" y="211716"/>
            <a:ext cx="7142421" cy="6953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spcBef>
                <a:spcPts val="2400"/>
              </a:spcBef>
              <a:buSzPts val="1200"/>
            </a:pPr>
            <a:r>
              <a:rPr lang="es-MX" sz="2800" b="1" dirty="0">
                <a:latin typeface="Montserrat Black" panose="00000A00000000000000" pitchFamily="50" charset="0"/>
                <a:ea typeface="+mj-ea"/>
                <a:cs typeface="+mj-cs"/>
              </a:rPr>
              <a:t>Informe presupuestal y financiero</a:t>
            </a:r>
            <a:endParaRPr lang="es-CO" sz="2800" b="1" dirty="0">
              <a:latin typeface="Montserrat Black" panose="00000A00000000000000" pitchFamily="50" charset="0"/>
              <a:ea typeface="+mj-ea"/>
              <a:cs typeface="+mj-cs"/>
            </a:endParaRPr>
          </a:p>
        </p:txBody>
      </p:sp>
      <p:pic>
        <p:nvPicPr>
          <p:cNvPr id="2" name="Imagen 1" descr="Una señal de alto&#10;&#10;Descripción generada automáticamente con confianza media">
            <a:extLst>
              <a:ext uri="{FF2B5EF4-FFF2-40B4-BE49-F238E27FC236}">
                <a16:creationId xmlns:a16="http://schemas.microsoft.com/office/drawing/2014/main" id="{85439CED-8611-7266-DD66-084228B6F06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57" y="-162447"/>
            <a:ext cx="3767344" cy="1214489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A91588A2-F659-CD2D-E13B-F458CB8A4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2931" y="903872"/>
            <a:ext cx="7543800" cy="1450757"/>
          </a:xfrm>
        </p:spPr>
        <p:txBody>
          <a:bodyPr>
            <a:normAutofit/>
          </a:bodyPr>
          <a:lstStyle/>
          <a:p>
            <a:pPr algn="ctr"/>
            <a:r>
              <a:rPr lang="es-CO" sz="2400" b="1" dirty="0">
                <a:latin typeface="Montserrat Black" panose="00000A00000000000000" pitchFamily="50" charset="0"/>
              </a:rPr>
              <a:t>CUENTAS POR PAGAR A OCTUBRE DE 2024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8D7AC58-49BB-DC71-D94D-366BD4CC5D4B}"/>
              </a:ext>
            </a:extLst>
          </p:cNvPr>
          <p:cNvSpPr txBox="1"/>
          <p:nvPr/>
        </p:nvSpPr>
        <p:spPr>
          <a:xfrm>
            <a:off x="1668249" y="1987445"/>
            <a:ext cx="7772400" cy="7343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 algn="ctr">
              <a:lnSpc>
                <a:spcPct val="107000"/>
              </a:lnSpc>
              <a:spcAft>
                <a:spcPts val="800"/>
              </a:spcAft>
            </a:pPr>
            <a:r>
              <a:rPr lang="es-CO" sz="2000" b="1" dirty="0"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DEUDAS U OBLIGACIONES PENDIENTES POR PAGAR PARA LA VIGENCIA DE 2024.</a:t>
            </a:r>
            <a:endParaRPr lang="es-CO" dirty="0">
              <a:effectLst/>
              <a:latin typeface="Montserrat Light" panose="000004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0397309"/>
              </p:ext>
            </p:extLst>
          </p:nvPr>
        </p:nvGraphicFramePr>
        <p:xfrm>
          <a:off x="2879397" y="3003019"/>
          <a:ext cx="6126379" cy="3101989"/>
        </p:xfrm>
        <a:graphic>
          <a:graphicData uri="http://schemas.openxmlformats.org/drawingml/2006/table">
            <a:tbl>
              <a:tblPr firstRow="1" firstCol="1" bandRow="1"/>
              <a:tblGrid>
                <a:gridCol w="4211807">
                  <a:extLst>
                    <a:ext uri="{9D8B030D-6E8A-4147-A177-3AD203B41FA5}">
                      <a16:colId xmlns:a16="http://schemas.microsoft.com/office/drawing/2014/main" val="3107909914"/>
                    </a:ext>
                  </a:extLst>
                </a:gridCol>
                <a:gridCol w="1914572">
                  <a:extLst>
                    <a:ext uri="{9D8B030D-6E8A-4147-A177-3AD203B41FA5}">
                      <a16:colId xmlns:a16="http://schemas.microsoft.com/office/drawing/2014/main" val="2584189751"/>
                    </a:ext>
                  </a:extLst>
                </a:gridCol>
              </a:tblGrid>
              <a:tr h="560865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 b="1" i="1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RESUMEN CUENTAS POR PAGAR</a:t>
                      </a:r>
                      <a:endParaRPr lang="en-US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0585639"/>
                  </a:ext>
                </a:extLst>
              </a:tr>
              <a:tr h="50104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ACREED NOM, PREST SOC Y PARAF</a:t>
                      </a:r>
                      <a:endParaRPr lang="en-US" sz="16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CO" sz="16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$    107.597.717,00  </a:t>
                      </a:r>
                      <a:endParaRPr lang="en-US" sz="16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1653807"/>
                  </a:ext>
                </a:extLst>
              </a:tr>
              <a:tr h="50104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TERCEROS (ICBF-MIN TRANSPORTE)</a:t>
                      </a:r>
                      <a:endParaRPr lang="en-US" sz="16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$    729.189.165,65 </a:t>
                      </a:r>
                      <a:endParaRPr lang="en-US" sz="16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6184718"/>
                  </a:ext>
                </a:extLst>
              </a:tr>
              <a:tr h="50313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TERCEROS  2024 (</a:t>
                      </a:r>
                      <a:r>
                        <a:rPr lang="es-CO" sz="1600" kern="1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Simit</a:t>
                      </a:r>
                      <a:r>
                        <a:rPr lang="es-CO" sz="16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-Polca-estampillas-Dian-STB)</a:t>
                      </a:r>
                      <a:endParaRPr lang="en-US" sz="16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$    125.095.448,00 </a:t>
                      </a:r>
                      <a:endParaRPr lang="en-US" sz="16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1997624"/>
                  </a:ext>
                </a:extLst>
              </a:tr>
              <a:tr h="50104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CUENTAS POR PAGAR 2024 (contratistas)</a:t>
                      </a:r>
                      <a:endParaRPr lang="en-US" sz="16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$      29.081.360,55 </a:t>
                      </a:r>
                      <a:endParaRPr lang="en-US" sz="16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7904250"/>
                  </a:ext>
                </a:extLst>
              </a:tr>
              <a:tr h="50104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n-US" sz="16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$   990.963.691,20 </a:t>
                      </a:r>
                      <a:endParaRPr lang="en-US" sz="16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6984970"/>
                  </a:ext>
                </a:extLst>
              </a:tr>
            </a:tbl>
          </a:graphicData>
        </a:graphic>
      </p:graphicFrame>
      <p:pic>
        <p:nvPicPr>
          <p:cNvPr id="4" name="Imagen 3">
            <a:hlinkClick r:id="rId5" action="ppaction://hlinkfile"/>
            <a:extLst>
              <a:ext uri="{FF2B5EF4-FFF2-40B4-BE49-F238E27FC236}">
                <a16:creationId xmlns:a16="http://schemas.microsoft.com/office/drawing/2014/main" id="{B6BA95B3-18CB-99DF-35D2-076277E7202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196" y="5393641"/>
            <a:ext cx="1486791" cy="158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8731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3DCFF807-880E-4560-84C1-6F56134229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12189291" cy="6858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A1C0254-4D24-4930-A63F-9B555F59872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743" y="110276"/>
            <a:ext cx="1410599" cy="1400364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E9FF35DD-EC37-48DD-950D-E00D57001F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0" y="5477521"/>
            <a:ext cx="976056" cy="1632597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2D956FDB-4660-4E23-8982-96A60FE4E1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53211"/>
          <a:stretch/>
        </p:blipFill>
        <p:spPr>
          <a:xfrm>
            <a:off x="6378934" y="0"/>
            <a:ext cx="2379689" cy="1113432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826E7564-BA28-463E-BE36-E9BA7F76692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53211"/>
          <a:stretch/>
        </p:blipFill>
        <p:spPr>
          <a:xfrm rot="10800000">
            <a:off x="3243849" y="5758219"/>
            <a:ext cx="2379689" cy="111343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083F80E-8BB8-1336-FB17-4328F127F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672" y="253287"/>
            <a:ext cx="6197601" cy="1120118"/>
          </a:xfrm>
        </p:spPr>
        <p:txBody>
          <a:bodyPr>
            <a:noAutofit/>
          </a:bodyPr>
          <a:lstStyle/>
          <a:p>
            <a:pPr algn="ctr"/>
            <a:r>
              <a:rPr lang="es-CO" sz="3200" b="1" dirty="0">
                <a:solidFill>
                  <a:srgbClr val="FFFF00"/>
                </a:solidFill>
                <a:latin typeface="Montserrat Black" panose="00000A00000000000000" pitchFamily="50" charset="0"/>
              </a:rPr>
              <a:t>Siniestralidad Vial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0D008406-EB45-7D58-6B77-8FD51DDD36B3}"/>
              </a:ext>
            </a:extLst>
          </p:cNvPr>
          <p:cNvSpPr txBox="1"/>
          <p:nvPr/>
        </p:nvSpPr>
        <p:spPr>
          <a:xfrm>
            <a:off x="1222563" y="5418573"/>
            <a:ext cx="1055144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CO" sz="1600" dirty="0">
                <a:solidFill>
                  <a:schemeClr val="bg1"/>
                </a:solidFill>
                <a:effectLst/>
                <a:latin typeface="Montserrat Light" panose="00000400000000000000" pitchFamily="50" charset="0"/>
                <a:ea typeface="Times New Roman" panose="02020603050405020304" pitchFamily="18" charset="0"/>
              </a:rPr>
              <a:t>Día de mayor ocurrencia de fatalidades es el domingo.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304805B-BFC4-E7B0-F53A-2D4F58A102A5}"/>
              </a:ext>
            </a:extLst>
          </p:cNvPr>
          <p:cNvSpPr txBox="1"/>
          <p:nvPr/>
        </p:nvSpPr>
        <p:spPr>
          <a:xfrm>
            <a:off x="1307627" y="1034851"/>
            <a:ext cx="30053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600" dirty="0">
                <a:solidFill>
                  <a:srgbClr val="FFFF00"/>
                </a:solidFill>
                <a:latin typeface="Montserrat Black" panose="00000A00000000000000" pitchFamily="50" charset="0"/>
                <a:ea typeface="Times New Roman" panose="02020603050405020304" pitchFamily="18" charset="0"/>
              </a:rPr>
              <a:t>Por día de ocurrencia</a:t>
            </a:r>
            <a:endParaRPr lang="es-CO" sz="1600" dirty="0">
              <a:solidFill>
                <a:srgbClr val="FFFF00"/>
              </a:solidFill>
              <a:latin typeface="Montserrat Light" panose="00000400000000000000" pitchFamily="50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6056" y="1510640"/>
            <a:ext cx="8963074" cy="351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1271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93A4EB-84DA-4B36-B74E-18BE1E6F5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4E9BA96-E8B0-4651-B04C-57511B3611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2728E37-4878-4342-B0AF-8F7E2F5032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12189291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7FFE3C6-31F2-4748-BE4A-A2C3837F444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48" y="1027906"/>
            <a:ext cx="2852669" cy="4749378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C0AA331E-2677-4195-96C2-894AC10E8E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9644" r="30164"/>
          <a:stretch/>
        </p:blipFill>
        <p:spPr>
          <a:xfrm rot="10800000">
            <a:off x="13450" y="1079112"/>
            <a:ext cx="4384374" cy="577888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3B8FCEF-B9CD-73FF-5F75-2265C2BDC7E5}"/>
              </a:ext>
            </a:extLst>
          </p:cNvPr>
          <p:cNvSpPr txBox="1"/>
          <p:nvPr/>
        </p:nvSpPr>
        <p:spPr>
          <a:xfrm>
            <a:off x="4409919" y="2907636"/>
            <a:ext cx="62072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2400"/>
              </a:spcBef>
              <a:buSzPts val="1200"/>
            </a:pPr>
            <a:r>
              <a:rPr lang="es-MX" sz="4800" b="1" dirty="0">
                <a:solidFill>
                  <a:schemeClr val="bg1"/>
                </a:solidFill>
                <a:latin typeface="Montserrat Black" panose="00000A00000000000000" pitchFamily="50" charset="0"/>
                <a:ea typeface="+mj-ea"/>
                <a:cs typeface="+mj-cs"/>
              </a:rPr>
              <a:t>¡Muchas Gracias!</a:t>
            </a:r>
            <a:endParaRPr lang="es-CO" sz="4800" b="1" dirty="0">
              <a:latin typeface="Montserrat Black" panose="00000A00000000000000" pitchFamily="50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139577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3DCFF807-880E-4560-84C1-6F56134229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12189291" cy="6858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A1C0254-4D24-4930-A63F-9B555F59872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743" y="110276"/>
            <a:ext cx="1410599" cy="1400364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E9FF35DD-EC37-48DD-950D-E00D57001F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0" y="5477521"/>
            <a:ext cx="976056" cy="1632597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2D956FDB-4660-4E23-8982-96A60FE4E1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53211"/>
          <a:stretch/>
        </p:blipFill>
        <p:spPr>
          <a:xfrm>
            <a:off x="6378934" y="0"/>
            <a:ext cx="2379689" cy="1113432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826E7564-BA28-463E-BE36-E9BA7F76692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53211"/>
          <a:stretch/>
        </p:blipFill>
        <p:spPr>
          <a:xfrm rot="10800000">
            <a:off x="3243849" y="5758219"/>
            <a:ext cx="2379689" cy="111343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083F80E-8BB8-1336-FB17-4328F127F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672" y="253287"/>
            <a:ext cx="6197601" cy="1120118"/>
          </a:xfrm>
        </p:spPr>
        <p:txBody>
          <a:bodyPr>
            <a:noAutofit/>
          </a:bodyPr>
          <a:lstStyle/>
          <a:p>
            <a:pPr algn="ctr"/>
            <a:r>
              <a:rPr lang="es-CO" sz="3200" b="1" dirty="0">
                <a:solidFill>
                  <a:srgbClr val="FFFF00"/>
                </a:solidFill>
                <a:latin typeface="Montserrat Black" panose="00000A00000000000000" pitchFamily="50" charset="0"/>
              </a:rPr>
              <a:t>Siniestralidad Vial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0D008406-EB45-7D58-6B77-8FD51DDD36B3}"/>
              </a:ext>
            </a:extLst>
          </p:cNvPr>
          <p:cNvSpPr txBox="1"/>
          <p:nvPr/>
        </p:nvSpPr>
        <p:spPr>
          <a:xfrm>
            <a:off x="1307627" y="5152748"/>
            <a:ext cx="105514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CO" sz="1600" dirty="0">
                <a:solidFill>
                  <a:schemeClr val="bg1"/>
                </a:solidFill>
                <a:latin typeface="Montserrat Light" panose="00000400000000000000" pitchFamily="50" charset="0"/>
                <a:ea typeface="Times New Roman" panose="02020603050405020304" pitchFamily="18" charset="0"/>
              </a:rPr>
              <a:t>E</a:t>
            </a:r>
            <a:r>
              <a:rPr lang="es-CO" sz="1600" dirty="0">
                <a:solidFill>
                  <a:schemeClr val="bg1"/>
                </a:solidFill>
                <a:effectLst/>
                <a:latin typeface="Montserrat Light" panose="00000400000000000000" pitchFamily="50" charset="0"/>
                <a:ea typeface="Times New Roman" panose="02020603050405020304" pitchFamily="18" charset="0"/>
              </a:rPr>
              <a:t>l rango de edad con mayor número de fallecidos se encuentra entre la población de 25 a 30 años.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CO" sz="1600" dirty="0">
                <a:solidFill>
                  <a:schemeClr val="bg1"/>
                </a:solidFill>
                <a:latin typeface="Montserrat Light" panose="00000400000000000000" pitchFamily="50" charset="0"/>
                <a:ea typeface="Times New Roman" panose="02020603050405020304" pitchFamily="18" charset="0"/>
              </a:rPr>
              <a:t>L</a:t>
            </a:r>
            <a:r>
              <a:rPr lang="es-CO" sz="1600" dirty="0">
                <a:solidFill>
                  <a:schemeClr val="bg1"/>
                </a:solidFill>
                <a:effectLst/>
                <a:latin typeface="Montserrat Light" panose="00000400000000000000" pitchFamily="50" charset="0"/>
                <a:ea typeface="Times New Roman" panose="02020603050405020304" pitchFamily="18" charset="0"/>
              </a:rPr>
              <a:t>os hombres son la cifra más alta de fallecidos.</a:t>
            </a:r>
            <a:endParaRPr lang="es-CO" sz="1600" dirty="0">
              <a:solidFill>
                <a:schemeClr val="bg1"/>
              </a:solidFill>
              <a:latin typeface="Montserrat Light" panose="00000400000000000000" pitchFamily="50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304805B-BFC4-E7B0-F53A-2D4F58A102A5}"/>
              </a:ext>
            </a:extLst>
          </p:cNvPr>
          <p:cNvSpPr txBox="1"/>
          <p:nvPr/>
        </p:nvSpPr>
        <p:spPr>
          <a:xfrm>
            <a:off x="1304264" y="1075572"/>
            <a:ext cx="30053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600" dirty="0">
                <a:solidFill>
                  <a:srgbClr val="FFFF00"/>
                </a:solidFill>
                <a:latin typeface="Montserrat Black" panose="00000A00000000000000" pitchFamily="50" charset="0"/>
                <a:ea typeface="Times New Roman" panose="02020603050405020304" pitchFamily="18" charset="0"/>
              </a:rPr>
              <a:t>Por edad y sexo</a:t>
            </a:r>
            <a:endParaRPr lang="es-CO" sz="1600" dirty="0">
              <a:solidFill>
                <a:srgbClr val="FFFF00"/>
              </a:solidFill>
              <a:latin typeface="Montserrat Light" panose="00000400000000000000" pitchFamily="50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3725153" y="-1182017"/>
            <a:ext cx="3300750" cy="841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6797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3DCFF807-880E-4560-84C1-6F56134229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12189291" cy="6858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A1C0254-4D24-4930-A63F-9B555F59872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743" y="110276"/>
            <a:ext cx="1410599" cy="1400364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2D956FDB-4660-4E23-8982-96A60FE4E1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53211"/>
          <a:stretch/>
        </p:blipFill>
        <p:spPr>
          <a:xfrm>
            <a:off x="6378934" y="0"/>
            <a:ext cx="2379689" cy="111343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083F80E-8BB8-1336-FB17-4328F127F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649" y="174075"/>
            <a:ext cx="6380332" cy="1982908"/>
          </a:xfrm>
        </p:spPr>
        <p:txBody>
          <a:bodyPr>
            <a:normAutofit/>
          </a:bodyPr>
          <a:lstStyle/>
          <a:p>
            <a:pPr algn="ctr"/>
            <a:r>
              <a:rPr lang="es-CO" sz="3800" b="1" dirty="0">
                <a:solidFill>
                  <a:srgbClr val="FFFF00"/>
                </a:solidFill>
                <a:latin typeface="Montserrat Black" panose="00000A00000000000000" pitchFamily="50" charset="0"/>
              </a:rPr>
              <a:t>Siniestralidad Vial</a:t>
            </a:r>
            <a:br>
              <a:rPr lang="es-CO" sz="3800" b="1" dirty="0">
                <a:solidFill>
                  <a:srgbClr val="FFFF00"/>
                </a:solidFill>
                <a:latin typeface="Montserrat Black" panose="00000A00000000000000" pitchFamily="50" charset="0"/>
              </a:rPr>
            </a:br>
            <a:r>
              <a:rPr lang="es-CO" sz="3800" b="1" dirty="0">
                <a:solidFill>
                  <a:srgbClr val="FFFF00"/>
                </a:solidFill>
                <a:latin typeface="Montserrat Black" panose="00000A00000000000000" pitchFamily="50" charset="0"/>
              </a:rPr>
              <a:t>Comparativo a octubre</a:t>
            </a:r>
            <a:br>
              <a:rPr lang="es-CO" sz="3800" b="1" dirty="0">
                <a:solidFill>
                  <a:srgbClr val="FFFF00"/>
                </a:solidFill>
                <a:latin typeface="Montserrat Black" panose="00000A00000000000000" pitchFamily="50" charset="0"/>
              </a:rPr>
            </a:br>
            <a:r>
              <a:rPr lang="es-CO" sz="3800" b="1" dirty="0">
                <a:solidFill>
                  <a:srgbClr val="FFFF00"/>
                </a:solidFill>
                <a:latin typeface="Montserrat Black" panose="00000A00000000000000" pitchFamily="50" charset="0"/>
              </a:rPr>
              <a:t>Cifra de lesionados</a:t>
            </a: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E9FF35DD-EC37-48DD-950D-E00D57001F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10841906" y="5580648"/>
            <a:ext cx="955871" cy="1598834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826E7564-BA28-463E-BE36-E9BA7F7669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53211"/>
          <a:stretch/>
        </p:blipFill>
        <p:spPr>
          <a:xfrm rot="10800000">
            <a:off x="3262251" y="6232678"/>
            <a:ext cx="1679025" cy="630337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5A325594-CB47-3DD0-F4D2-44D05F1CF08C}"/>
              </a:ext>
            </a:extLst>
          </p:cNvPr>
          <p:cNvSpPr txBox="1"/>
          <p:nvPr/>
        </p:nvSpPr>
        <p:spPr>
          <a:xfrm>
            <a:off x="6337312" y="2489400"/>
            <a:ext cx="4842621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dirty="0">
                <a:solidFill>
                  <a:schemeClr val="bg1"/>
                </a:solidFill>
                <a:latin typeface="Montserrat Light" panose="00000400000000000000" pitchFamily="50" charset="0"/>
              </a:rPr>
              <a:t>Incremento en cifra de lesionados con una variación del 25% </a:t>
            </a:r>
          </a:p>
          <a:p>
            <a:pPr algn="just"/>
            <a:endParaRPr lang="es-ES" dirty="0">
              <a:solidFill>
                <a:schemeClr val="bg1"/>
              </a:solidFill>
              <a:latin typeface="Montserrat Light" panose="00000400000000000000" pitchFamily="50" charset="0"/>
            </a:endParaRPr>
          </a:p>
          <a:p>
            <a:pPr algn="just"/>
            <a:r>
              <a:rPr lang="es-ES" dirty="0">
                <a:solidFill>
                  <a:schemeClr val="bg1"/>
                </a:solidFill>
                <a:latin typeface="Montserrat Light" panose="00000400000000000000" pitchFamily="50" charset="0"/>
              </a:rPr>
              <a:t>18,37% de incremento en lesionados usuarios de motos.</a:t>
            </a:r>
          </a:p>
          <a:p>
            <a:pPr algn="just"/>
            <a:endParaRPr lang="es-ES" dirty="0">
              <a:solidFill>
                <a:schemeClr val="bg1"/>
              </a:solidFill>
              <a:latin typeface="Montserrat Light" panose="00000400000000000000" pitchFamily="50" charset="0"/>
            </a:endParaRPr>
          </a:p>
          <a:p>
            <a:pPr algn="just"/>
            <a:r>
              <a:rPr lang="es-ES" dirty="0">
                <a:solidFill>
                  <a:schemeClr val="bg1"/>
                </a:solidFill>
                <a:latin typeface="Montserrat Light" panose="00000400000000000000" pitchFamily="50" charset="0"/>
              </a:rPr>
              <a:t>200% incremento en lesionados usuarios de bicicleta</a:t>
            </a:r>
          </a:p>
          <a:p>
            <a:pPr algn="just"/>
            <a:endParaRPr lang="es-ES" dirty="0">
              <a:solidFill>
                <a:schemeClr val="bg1"/>
              </a:solidFill>
              <a:latin typeface="Montserrat Light" panose="00000400000000000000" pitchFamily="50" charset="0"/>
            </a:endParaRPr>
          </a:p>
          <a:p>
            <a:pPr algn="just"/>
            <a:r>
              <a:rPr lang="es-ES" dirty="0">
                <a:solidFill>
                  <a:schemeClr val="bg1"/>
                </a:solidFill>
                <a:latin typeface="Montserrat Light" panose="00000400000000000000" pitchFamily="50" charset="0"/>
              </a:rPr>
              <a:t>400% incremento en lesionados usuarios de transporte de pasajeros</a:t>
            </a:r>
          </a:p>
          <a:p>
            <a:pPr algn="just"/>
            <a:endParaRPr lang="es-ES" dirty="0">
              <a:solidFill>
                <a:schemeClr val="bg1"/>
              </a:solidFill>
              <a:latin typeface="Montserrat Light" panose="00000400000000000000" pitchFamily="50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379" y="2161998"/>
            <a:ext cx="5344271" cy="126700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380" y="3487907"/>
            <a:ext cx="5344270" cy="258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9612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3DCFF807-880E-4560-84C1-6F56134229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12189291" cy="6858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A1C0254-4D24-4930-A63F-9B555F59872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743" y="110276"/>
            <a:ext cx="1410599" cy="1400364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2D956FDB-4660-4E23-8982-96A60FE4E1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53211"/>
          <a:stretch/>
        </p:blipFill>
        <p:spPr>
          <a:xfrm>
            <a:off x="6378934" y="0"/>
            <a:ext cx="2379689" cy="111343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083F80E-8BB8-1336-FB17-4328F127F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85" y="304468"/>
            <a:ext cx="6380332" cy="1880013"/>
          </a:xfrm>
        </p:spPr>
        <p:txBody>
          <a:bodyPr>
            <a:noAutofit/>
          </a:bodyPr>
          <a:lstStyle/>
          <a:p>
            <a:pPr algn="ctr"/>
            <a:r>
              <a:rPr lang="es-CO" sz="3800" b="1" dirty="0">
                <a:solidFill>
                  <a:srgbClr val="FFFF00"/>
                </a:solidFill>
                <a:latin typeface="Montserrat Black" panose="00000A00000000000000" pitchFamily="50" charset="0"/>
              </a:rPr>
              <a:t>Siniestralidad Vial</a:t>
            </a:r>
            <a:br>
              <a:rPr lang="es-CO" sz="3800" b="1" dirty="0">
                <a:solidFill>
                  <a:srgbClr val="FFFF00"/>
                </a:solidFill>
                <a:latin typeface="Montserrat Black" panose="00000A00000000000000" pitchFamily="50" charset="0"/>
              </a:rPr>
            </a:br>
            <a:r>
              <a:rPr lang="es-CO" sz="3800" b="1" dirty="0">
                <a:solidFill>
                  <a:srgbClr val="FFFF00"/>
                </a:solidFill>
                <a:latin typeface="Montserrat Black" panose="00000A00000000000000" pitchFamily="50" charset="0"/>
              </a:rPr>
              <a:t>Comparativo a octubre</a:t>
            </a:r>
            <a:br>
              <a:rPr lang="es-CO" sz="3800" b="1" dirty="0">
                <a:solidFill>
                  <a:srgbClr val="FFFF00"/>
                </a:solidFill>
                <a:latin typeface="Montserrat Black" panose="00000A00000000000000" pitchFamily="50" charset="0"/>
              </a:rPr>
            </a:br>
            <a:r>
              <a:rPr lang="es-CO" sz="3800" b="1" dirty="0">
                <a:solidFill>
                  <a:srgbClr val="FFFF00"/>
                </a:solidFill>
                <a:latin typeface="Montserrat Black" panose="00000A00000000000000" pitchFamily="50" charset="0"/>
              </a:rPr>
              <a:t>Cifra de lesionados x mes</a:t>
            </a: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E9FF35DD-EC37-48DD-950D-E00D57001F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10841906" y="5580648"/>
            <a:ext cx="955871" cy="1598834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826E7564-BA28-463E-BE36-E9BA7F7669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53211"/>
          <a:stretch/>
        </p:blipFill>
        <p:spPr>
          <a:xfrm rot="10800000">
            <a:off x="3262251" y="6232678"/>
            <a:ext cx="1679025" cy="63033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1506" y="2488949"/>
            <a:ext cx="10108918" cy="279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6452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3DCFF807-880E-4560-84C1-6F56134229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12189291" cy="6858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A1C0254-4D24-4930-A63F-9B555F59872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743" y="110276"/>
            <a:ext cx="1410599" cy="1400364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2D956FDB-4660-4E23-8982-96A60FE4E1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53211"/>
          <a:stretch/>
        </p:blipFill>
        <p:spPr>
          <a:xfrm>
            <a:off x="6378934" y="0"/>
            <a:ext cx="2379689" cy="111343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083F80E-8BB8-1336-FB17-4328F127F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649" y="174074"/>
            <a:ext cx="6380332" cy="2186359"/>
          </a:xfrm>
        </p:spPr>
        <p:txBody>
          <a:bodyPr>
            <a:normAutofit/>
          </a:bodyPr>
          <a:lstStyle/>
          <a:p>
            <a:pPr algn="ctr"/>
            <a:r>
              <a:rPr lang="es-CO" sz="3800" b="1" dirty="0">
                <a:solidFill>
                  <a:srgbClr val="FFFF00"/>
                </a:solidFill>
                <a:latin typeface="Montserrat Black" panose="00000A00000000000000" pitchFamily="50" charset="0"/>
              </a:rPr>
              <a:t>Siniestralidad Vial</a:t>
            </a:r>
            <a:br>
              <a:rPr lang="es-CO" sz="3800" b="1" dirty="0">
                <a:solidFill>
                  <a:srgbClr val="FFFF00"/>
                </a:solidFill>
                <a:latin typeface="Montserrat Black" panose="00000A00000000000000" pitchFamily="50" charset="0"/>
              </a:rPr>
            </a:br>
            <a:r>
              <a:rPr lang="es-CO" sz="3800" b="1" dirty="0">
                <a:solidFill>
                  <a:srgbClr val="FFFF00"/>
                </a:solidFill>
                <a:latin typeface="Montserrat Black" panose="00000A00000000000000" pitchFamily="50" charset="0"/>
              </a:rPr>
              <a:t>Comparativo a octubre</a:t>
            </a:r>
            <a:br>
              <a:rPr lang="es-CO" sz="3800" b="1" dirty="0">
                <a:solidFill>
                  <a:srgbClr val="FFFF00"/>
                </a:solidFill>
                <a:latin typeface="Montserrat Black" panose="00000A00000000000000" pitchFamily="50" charset="0"/>
              </a:rPr>
            </a:br>
            <a:r>
              <a:rPr lang="es-CO" sz="3800" b="1" dirty="0">
                <a:solidFill>
                  <a:srgbClr val="FFFF00"/>
                </a:solidFill>
                <a:latin typeface="Montserrat Black" panose="00000A00000000000000" pitchFamily="50" charset="0"/>
              </a:rPr>
              <a:t>matriz de colisión</a:t>
            </a: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E9FF35DD-EC37-48DD-950D-E00D57001F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10841906" y="5580648"/>
            <a:ext cx="955871" cy="1598834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826E7564-BA28-463E-BE36-E9BA7F7669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53211"/>
          <a:stretch/>
        </p:blipFill>
        <p:spPr>
          <a:xfrm rot="10800000">
            <a:off x="3262251" y="6232678"/>
            <a:ext cx="1679025" cy="63033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4979" y="2534507"/>
            <a:ext cx="9422934" cy="336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2233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D8C4DF73-FA50-46CE-893B-8D95BF4D3CCE}"/>
              </a:ext>
            </a:extLst>
          </p:cNvPr>
          <p:cNvSpPr/>
          <p:nvPr/>
        </p:nvSpPr>
        <p:spPr>
          <a:xfrm>
            <a:off x="0" y="0"/>
            <a:ext cx="12192000" cy="762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54A4965-48CC-C275-737B-48AA80CB5CB0}"/>
              </a:ext>
            </a:extLst>
          </p:cNvPr>
          <p:cNvSpPr txBox="1"/>
          <p:nvPr/>
        </p:nvSpPr>
        <p:spPr>
          <a:xfrm>
            <a:off x="3247689" y="114320"/>
            <a:ext cx="7142421" cy="6953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spcBef>
                <a:spcPts val="2400"/>
              </a:spcBef>
              <a:buSzPts val="1200"/>
            </a:pPr>
            <a:r>
              <a:rPr lang="es-MX" sz="2800" b="1" dirty="0">
                <a:latin typeface="Montserrat Black" panose="00000A00000000000000" pitchFamily="50" charset="0"/>
                <a:ea typeface="+mj-ea"/>
                <a:cs typeface="+mj-cs"/>
              </a:rPr>
              <a:t>Operativos de Control</a:t>
            </a:r>
            <a:endParaRPr lang="es-CO" sz="2800" b="1" dirty="0">
              <a:latin typeface="Montserrat Black" panose="00000A00000000000000" pitchFamily="50" charset="0"/>
              <a:ea typeface="+mj-ea"/>
              <a:cs typeface="+mj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835D04C-45A8-D3F7-DDA9-78314AEF31C2}"/>
              </a:ext>
            </a:extLst>
          </p:cNvPr>
          <p:cNvSpPr txBox="1"/>
          <p:nvPr/>
        </p:nvSpPr>
        <p:spPr>
          <a:xfrm>
            <a:off x="700132" y="1236859"/>
            <a:ext cx="51690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2800" b="1" dirty="0">
                <a:solidFill>
                  <a:srgbClr val="FF0000"/>
                </a:solidFill>
                <a:latin typeface="Montserrat Black" panose="00000A00000000000000" pitchFamily="50" charset="0"/>
                <a:ea typeface="Times New Roman" panose="02020603050405020304" pitchFamily="18" charset="0"/>
              </a:rPr>
              <a:t>592</a:t>
            </a:r>
            <a:r>
              <a:rPr lang="es-CO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s-CO" sz="1800" dirty="0">
                <a:effectLst/>
                <a:latin typeface="Montserrat Light" panose="00000400000000000000" pitchFamily="50" charset="0"/>
                <a:ea typeface="Times New Roman" panose="02020603050405020304" pitchFamily="18" charset="0"/>
              </a:rPr>
              <a:t>operativos de control </a:t>
            </a:r>
            <a:endParaRPr lang="es-CO" dirty="0">
              <a:latin typeface="Montserrat Light" panose="00000400000000000000" pitchFamily="50" charset="0"/>
            </a:endParaRPr>
          </a:p>
        </p:txBody>
      </p:sp>
      <p:pic>
        <p:nvPicPr>
          <p:cNvPr id="17" name="Imagen 16" descr="Una señal de alto&#10;&#10;Descripción generada automáticamente con confianza media">
            <a:extLst>
              <a:ext uri="{FF2B5EF4-FFF2-40B4-BE49-F238E27FC236}">
                <a16:creationId xmlns:a16="http://schemas.microsoft.com/office/drawing/2014/main" id="{C70C5C29-ACD4-79A7-1781-539472849C2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57" y="-162447"/>
            <a:ext cx="3767344" cy="1214489"/>
          </a:xfrm>
          <a:prstGeom prst="rect">
            <a:avLst/>
          </a:prstGeom>
        </p:spPr>
      </p:pic>
      <p:pic>
        <p:nvPicPr>
          <p:cNvPr id="4" name="Imagen 3" descr="Vista previa de imagen">
            <a:extLst>
              <a:ext uri="{FF2B5EF4-FFF2-40B4-BE49-F238E27FC236}">
                <a16:creationId xmlns:a16="http://schemas.microsoft.com/office/drawing/2014/main" id="{00000000-0008-0000-0200-0000030000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889" y="2146810"/>
            <a:ext cx="5610447" cy="3516348"/>
          </a:xfrm>
          <a:prstGeom prst="rect">
            <a:avLst/>
          </a:prstGeom>
          <a:noFill/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3C894D30-B515-46FC-BB50-F609FB6628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9644" r="30164"/>
          <a:stretch/>
        </p:blipFill>
        <p:spPr>
          <a:xfrm>
            <a:off x="10390111" y="0"/>
            <a:ext cx="1801890" cy="237500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132" y="2146809"/>
            <a:ext cx="4818166" cy="3546577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71AA9458-3A74-8489-C188-F174F4F822D1}"/>
              </a:ext>
            </a:extLst>
          </p:cNvPr>
          <p:cNvSpPr txBox="1"/>
          <p:nvPr/>
        </p:nvSpPr>
        <p:spPr>
          <a:xfrm>
            <a:off x="6581553" y="6407244"/>
            <a:ext cx="5610447" cy="46138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pPr algn="r">
              <a:spcBef>
                <a:spcPts val="2400"/>
              </a:spcBef>
              <a:buSzPts val="1200"/>
            </a:pPr>
            <a:r>
              <a:rPr lang="es-MX" sz="2000" dirty="0">
                <a:latin typeface="Montserrat" panose="00000500000000000000" pitchFamily="2" charset="0"/>
                <a:ea typeface="+mj-ea"/>
                <a:cs typeface="+mj-cs"/>
              </a:rPr>
              <a:t>Programa Seguridad del Transporte</a:t>
            </a:r>
            <a:endParaRPr lang="es-CO" sz="2000" dirty="0">
              <a:latin typeface="Montserrat" panose="00000500000000000000" pitchFamily="2" charset="0"/>
              <a:ea typeface="+mj-ea"/>
              <a:cs typeface="+mj-cs"/>
            </a:endParaRP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44248451-4C76-35E0-87D0-48596F00B3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81553" y="5618664"/>
            <a:ext cx="787477" cy="1317170"/>
          </a:xfrm>
          <a:prstGeom prst="rect">
            <a:avLst/>
          </a:prstGeom>
        </p:spPr>
      </p:pic>
      <p:pic>
        <p:nvPicPr>
          <p:cNvPr id="9" name="Imagen 8">
            <a:hlinkClick r:id="rId9" action="ppaction://hlinkfile"/>
            <a:extLst>
              <a:ext uri="{FF2B5EF4-FFF2-40B4-BE49-F238E27FC236}">
                <a16:creationId xmlns:a16="http://schemas.microsoft.com/office/drawing/2014/main" id="{CD9F1495-36ED-3570-7178-E007B0EB0A6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22251"/>
            <a:ext cx="1486791" cy="158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9740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7813</TotalTime>
  <Words>2085</Words>
  <Application>Microsoft Office PowerPoint</Application>
  <PresentationFormat>Panorámica</PresentationFormat>
  <Paragraphs>454</Paragraphs>
  <Slides>40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40</vt:i4>
      </vt:variant>
    </vt:vector>
  </HeadingPairs>
  <TitlesOfParts>
    <vt:vector size="53" baseType="lpstr">
      <vt:lpstr>Arial</vt:lpstr>
      <vt:lpstr>Arial Black</vt:lpstr>
      <vt:lpstr>Arial Narrow</vt:lpstr>
      <vt:lpstr>Arial Rounded MT Bold</vt:lpstr>
      <vt:lpstr>Calibri</vt:lpstr>
      <vt:lpstr>Calibri Light</vt:lpstr>
      <vt:lpstr>Montserrat</vt:lpstr>
      <vt:lpstr>Montserrat Black</vt:lpstr>
      <vt:lpstr>Montserrat Light</vt:lpstr>
      <vt:lpstr>Symbol</vt:lpstr>
      <vt:lpstr>Times New Roman</vt:lpstr>
      <vt:lpstr>Wingdings</vt:lpstr>
      <vt:lpstr>Tema de Office</vt:lpstr>
      <vt:lpstr>Balance de Gestión</vt:lpstr>
      <vt:lpstr>Siniestralidad Vial Comparativo a octubre 31 Cifra de muertos</vt:lpstr>
      <vt:lpstr>Siniestralidad Vial</vt:lpstr>
      <vt:lpstr>Siniestralidad Vial</vt:lpstr>
      <vt:lpstr>Siniestralidad Vial</vt:lpstr>
      <vt:lpstr>Siniestralidad Vial Comparativo a octubre Cifra de lesionados</vt:lpstr>
      <vt:lpstr>Siniestralidad Vial Comparativo a octubre Cifra de lesionados x mes</vt:lpstr>
      <vt:lpstr>Siniestralidad Vial Comparativo a octubre matriz de colisión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Comportamiento del periodo</vt:lpstr>
      <vt:lpstr>Comportamiento de Ingresos</vt:lpstr>
      <vt:lpstr>Presupuesto de Gastos</vt:lpstr>
      <vt:lpstr>Ejecución de gastos</vt:lpstr>
      <vt:lpstr>INDICADOR DE INGRESOS Y GASTOS</vt:lpstr>
      <vt:lpstr>INDICADOR DE INGRESOS Y GASTOS A AGOSTO 2024</vt:lpstr>
      <vt:lpstr>CUENTAS POR PAGAR A OCTUBRE DE 2024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xxxx</dc:creator>
  <cp:lastModifiedBy>PLANEACION</cp:lastModifiedBy>
  <cp:revision>51</cp:revision>
  <dcterms:created xsi:type="dcterms:W3CDTF">2024-01-04T00:04:28Z</dcterms:created>
  <dcterms:modified xsi:type="dcterms:W3CDTF">2024-12-05T04:15:43Z</dcterms:modified>
</cp:coreProperties>
</file>