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14"/>
  </p:notesMasterIdLst>
  <p:sldIdLst>
    <p:sldId id="256" r:id="rId2"/>
    <p:sldId id="258" r:id="rId3"/>
    <p:sldId id="262" r:id="rId4"/>
    <p:sldId id="267" r:id="rId5"/>
    <p:sldId id="313" r:id="rId6"/>
    <p:sldId id="265" r:id="rId7"/>
    <p:sldId id="315" r:id="rId8"/>
    <p:sldId id="316" r:id="rId9"/>
    <p:sldId id="317" r:id="rId10"/>
    <p:sldId id="318" r:id="rId11"/>
    <p:sldId id="273" r:id="rId12"/>
    <p:sldId id="266" r:id="rId13"/>
  </p:sldIdLst>
  <p:sldSz cx="9144000" cy="5143500" type="screen16x9"/>
  <p:notesSz cx="6858000" cy="9144000"/>
  <p:embeddedFontLst>
    <p:embeddedFont>
      <p:font typeface="Maven Pro" panose="020B0604020202020204" charset="0"/>
      <p:regular r:id="rId15"/>
      <p:bold r:id="rId16"/>
    </p:embeddedFont>
    <p:embeddedFont>
      <p:font typeface="Montserrat" panose="00000500000000000000" pitchFamily="2"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B5C30B-6171-4EC8-8EFD-CC220E2DD936}">
  <a:tblStyle styleId="{59B5C30B-6171-4EC8-8EFD-CC220E2DD93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5A3A283-933E-4205-BB9E-1749265C9464}"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96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Google Shape;92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0" name="Google Shape;93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7"/>
        <p:cNvGrpSpPr/>
        <p:nvPr/>
      </p:nvGrpSpPr>
      <p:grpSpPr>
        <a:xfrm>
          <a:off x="0" y="0"/>
          <a:ext cx="0" cy="0"/>
          <a:chOff x="0" y="0"/>
          <a:chExt cx="0" cy="0"/>
        </a:xfrm>
      </p:grpSpPr>
      <p:sp>
        <p:nvSpPr>
          <p:cNvPr id="1238" name="Google Shape;1238;g1e932d62275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9" name="Google Shape;1239;g1e932d62275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1171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0"/>
        <p:cNvGrpSpPr/>
        <p:nvPr/>
      </p:nvGrpSpPr>
      <p:grpSpPr>
        <a:xfrm>
          <a:off x="0" y="0"/>
          <a:ext cx="0" cy="0"/>
          <a:chOff x="0" y="0"/>
          <a:chExt cx="0" cy="0"/>
        </a:xfrm>
      </p:grpSpPr>
      <p:sp>
        <p:nvSpPr>
          <p:cNvPr id="1351" name="Google Shape;1351;g1e932d62275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2" name="Google Shape;1352;g1e932d62275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0"/>
        <p:cNvGrpSpPr/>
        <p:nvPr/>
      </p:nvGrpSpPr>
      <p:grpSpPr>
        <a:xfrm>
          <a:off x="0" y="0"/>
          <a:ext cx="0" cy="0"/>
          <a:chOff x="0" y="0"/>
          <a:chExt cx="0" cy="0"/>
        </a:xfrm>
      </p:grpSpPr>
      <p:sp>
        <p:nvSpPr>
          <p:cNvPr id="1191" name="Google Shape;1191;g1e932d62275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2" name="Google Shape;1192;g1e932d62275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8"/>
        <p:cNvGrpSpPr/>
        <p:nvPr/>
      </p:nvGrpSpPr>
      <p:grpSpPr>
        <a:xfrm>
          <a:off x="0" y="0"/>
          <a:ext cx="0" cy="0"/>
          <a:chOff x="0" y="0"/>
          <a:chExt cx="0" cy="0"/>
        </a:xfrm>
      </p:grpSpPr>
      <p:sp>
        <p:nvSpPr>
          <p:cNvPr id="989" name="Google Shape;989;g13ce2af5b70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0" name="Google Shape;990;g13ce2af5b70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6"/>
        <p:cNvGrpSpPr/>
        <p:nvPr/>
      </p:nvGrpSpPr>
      <p:grpSpPr>
        <a:xfrm>
          <a:off x="0" y="0"/>
          <a:ext cx="0" cy="0"/>
          <a:chOff x="0" y="0"/>
          <a:chExt cx="0" cy="0"/>
        </a:xfrm>
      </p:grpSpPr>
      <p:sp>
        <p:nvSpPr>
          <p:cNvPr id="1117" name="Google Shape;1117;g1e932d62275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8" name="Google Shape;1118;g1e932d62275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7"/>
        <p:cNvGrpSpPr/>
        <p:nvPr/>
      </p:nvGrpSpPr>
      <p:grpSpPr>
        <a:xfrm>
          <a:off x="0" y="0"/>
          <a:ext cx="0" cy="0"/>
          <a:chOff x="0" y="0"/>
          <a:chExt cx="0" cy="0"/>
        </a:xfrm>
      </p:grpSpPr>
      <p:sp>
        <p:nvSpPr>
          <p:cNvPr id="1238" name="Google Shape;1238;g1e932d62275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9" name="Google Shape;1239;g1e932d62275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7"/>
        <p:cNvGrpSpPr/>
        <p:nvPr/>
      </p:nvGrpSpPr>
      <p:grpSpPr>
        <a:xfrm>
          <a:off x="0" y="0"/>
          <a:ext cx="0" cy="0"/>
          <a:chOff x="0" y="0"/>
          <a:chExt cx="0" cy="0"/>
        </a:xfrm>
      </p:grpSpPr>
      <p:sp>
        <p:nvSpPr>
          <p:cNvPr id="1238" name="Google Shape;1238;g1e932d62275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9" name="Google Shape;1239;g1e932d62275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2976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2"/>
        <p:cNvGrpSpPr/>
        <p:nvPr/>
      </p:nvGrpSpPr>
      <p:grpSpPr>
        <a:xfrm>
          <a:off x="0" y="0"/>
          <a:ext cx="0" cy="0"/>
          <a:chOff x="0" y="0"/>
          <a:chExt cx="0" cy="0"/>
        </a:xfrm>
      </p:grpSpPr>
      <p:sp>
        <p:nvSpPr>
          <p:cNvPr id="1163" name="Google Shape;1163;g1e932d62275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4" name="Google Shape;1164;g1e932d62275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2"/>
        <p:cNvGrpSpPr/>
        <p:nvPr/>
      </p:nvGrpSpPr>
      <p:grpSpPr>
        <a:xfrm>
          <a:off x="0" y="0"/>
          <a:ext cx="0" cy="0"/>
          <a:chOff x="0" y="0"/>
          <a:chExt cx="0" cy="0"/>
        </a:xfrm>
      </p:grpSpPr>
      <p:sp>
        <p:nvSpPr>
          <p:cNvPr id="1163" name="Google Shape;1163;g1e932d62275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4" name="Google Shape;1164;g1e932d62275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2642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7"/>
        <p:cNvGrpSpPr/>
        <p:nvPr/>
      </p:nvGrpSpPr>
      <p:grpSpPr>
        <a:xfrm>
          <a:off x="0" y="0"/>
          <a:ext cx="0" cy="0"/>
          <a:chOff x="0" y="0"/>
          <a:chExt cx="0" cy="0"/>
        </a:xfrm>
      </p:grpSpPr>
      <p:sp>
        <p:nvSpPr>
          <p:cNvPr id="1238" name="Google Shape;1238;g1e932d62275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9" name="Google Shape;1239;g1e932d62275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6148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7"/>
        <p:cNvGrpSpPr/>
        <p:nvPr/>
      </p:nvGrpSpPr>
      <p:grpSpPr>
        <a:xfrm>
          <a:off x="0" y="0"/>
          <a:ext cx="0" cy="0"/>
          <a:chOff x="0" y="0"/>
          <a:chExt cx="0" cy="0"/>
        </a:xfrm>
      </p:grpSpPr>
      <p:sp>
        <p:nvSpPr>
          <p:cNvPr id="1238" name="Google Shape;1238;g1e932d62275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9" name="Google Shape;1239;g1e932d62275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16036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7924" y="0"/>
            <a:ext cx="9128151" cy="5143499"/>
          </a:xfrm>
          <a:prstGeom prst="rect">
            <a:avLst/>
          </a:prstGeom>
          <a:noFill/>
          <a:ln>
            <a:noFill/>
          </a:ln>
        </p:spPr>
      </p:pic>
      <p:sp>
        <p:nvSpPr>
          <p:cNvPr id="10" name="Google Shape;10;p2"/>
          <p:cNvSpPr/>
          <p:nvPr/>
        </p:nvSpPr>
        <p:spPr>
          <a:xfrm rot="10800000" flipH="1">
            <a:off x="-78450" y="-78300"/>
            <a:ext cx="3429000" cy="851400"/>
          </a:xfrm>
          <a:prstGeom prst="round1Rect">
            <a:avLst>
              <a:gd name="adj" fmla="val 16667"/>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ven Pro"/>
              <a:ea typeface="Maven Pro"/>
              <a:cs typeface="Maven Pro"/>
              <a:sym typeface="Maven Pro"/>
            </a:endParaRPr>
          </a:p>
        </p:txBody>
      </p:sp>
      <p:sp>
        <p:nvSpPr>
          <p:cNvPr id="11" name="Google Shape;11;p2"/>
          <p:cNvSpPr txBox="1">
            <a:spLocks noGrp="1"/>
          </p:cNvSpPr>
          <p:nvPr>
            <p:ph type="ctrTitle"/>
          </p:nvPr>
        </p:nvSpPr>
        <p:spPr>
          <a:xfrm>
            <a:off x="2308350" y="1494300"/>
            <a:ext cx="4527300" cy="17103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2308350" y="3204600"/>
            <a:ext cx="4527300" cy="444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sz="15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8_1_1">
    <p:spTree>
      <p:nvGrpSpPr>
        <p:cNvPr id="1" name="Shape 879"/>
        <p:cNvGrpSpPr/>
        <p:nvPr/>
      </p:nvGrpSpPr>
      <p:grpSpPr>
        <a:xfrm>
          <a:off x="0" y="0"/>
          <a:ext cx="0" cy="0"/>
          <a:chOff x="0" y="0"/>
          <a:chExt cx="0" cy="0"/>
        </a:xfrm>
      </p:grpSpPr>
      <p:pic>
        <p:nvPicPr>
          <p:cNvPr id="880" name="Google Shape;880;p33"/>
          <p:cNvPicPr preferRelativeResize="0"/>
          <p:nvPr/>
        </p:nvPicPr>
        <p:blipFill>
          <a:blip r:embed="rId2">
            <a:alphaModFix/>
          </a:blip>
          <a:stretch>
            <a:fillRect/>
          </a:stretch>
        </p:blipFill>
        <p:spPr>
          <a:xfrm rot="10800000" flipH="1">
            <a:off x="7924" y="0"/>
            <a:ext cx="9128151" cy="5143499"/>
          </a:xfrm>
          <a:prstGeom prst="rect">
            <a:avLst/>
          </a:prstGeom>
          <a:noFill/>
          <a:ln>
            <a:noFill/>
          </a:ln>
        </p:spPr>
      </p:pic>
      <p:grpSp>
        <p:nvGrpSpPr>
          <p:cNvPr id="881" name="Google Shape;881;p33"/>
          <p:cNvGrpSpPr/>
          <p:nvPr/>
        </p:nvGrpSpPr>
        <p:grpSpPr>
          <a:xfrm>
            <a:off x="0" y="-25"/>
            <a:ext cx="9552075" cy="5143375"/>
            <a:chOff x="0" y="-25"/>
            <a:chExt cx="9552075" cy="5143375"/>
          </a:xfrm>
        </p:grpSpPr>
        <p:sp>
          <p:nvSpPr>
            <p:cNvPr id="882" name="Google Shape;882;p33"/>
            <p:cNvSpPr/>
            <p:nvPr/>
          </p:nvSpPr>
          <p:spPr>
            <a:xfrm>
              <a:off x="0" y="0"/>
              <a:ext cx="722400" cy="2402100"/>
            </a:xfrm>
            <a:prstGeom prst="rect">
              <a:avLst/>
            </a:prstGeom>
            <a:solidFill>
              <a:srgbClr val="63DBF5">
                <a:alpha val="689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ven Pro"/>
                <a:ea typeface="Maven Pro"/>
                <a:cs typeface="Maven Pro"/>
                <a:sym typeface="Maven Pro"/>
              </a:endParaRPr>
            </a:p>
          </p:txBody>
        </p:sp>
        <p:sp>
          <p:nvSpPr>
            <p:cNvPr id="883" name="Google Shape;883;p33"/>
            <p:cNvSpPr/>
            <p:nvPr/>
          </p:nvSpPr>
          <p:spPr>
            <a:xfrm flipH="1">
              <a:off x="6943500" y="4306950"/>
              <a:ext cx="2200500" cy="836400"/>
            </a:xfrm>
            <a:prstGeom prst="round1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ven Pro"/>
                <a:ea typeface="Maven Pro"/>
                <a:cs typeface="Maven Pro"/>
                <a:sym typeface="Maven Pro"/>
              </a:endParaRPr>
            </a:p>
          </p:txBody>
        </p:sp>
        <p:sp>
          <p:nvSpPr>
            <p:cNvPr id="884" name="Google Shape;884;p33"/>
            <p:cNvSpPr/>
            <p:nvPr/>
          </p:nvSpPr>
          <p:spPr>
            <a:xfrm rot="10800000" flipH="1">
              <a:off x="0" y="-25"/>
              <a:ext cx="2263500" cy="842100"/>
            </a:xfrm>
            <a:prstGeom prst="round1Rect">
              <a:avLst>
                <a:gd name="adj" fmla="val 50000"/>
              </a:avLst>
            </a:prstGeom>
            <a:solidFill>
              <a:srgbClr val="006DF5">
                <a:alpha val="405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ven Pro"/>
                <a:ea typeface="Maven Pro"/>
                <a:cs typeface="Maven Pro"/>
                <a:sym typeface="Maven Pro"/>
              </a:endParaRPr>
            </a:p>
          </p:txBody>
        </p:sp>
        <p:sp>
          <p:nvSpPr>
            <p:cNvPr id="885" name="Google Shape;885;p33"/>
            <p:cNvSpPr/>
            <p:nvPr/>
          </p:nvSpPr>
          <p:spPr>
            <a:xfrm>
              <a:off x="7669575" y="4755450"/>
              <a:ext cx="1882500" cy="213000"/>
            </a:xfrm>
            <a:prstGeom prst="roundRect">
              <a:avLst>
                <a:gd name="adj" fmla="val 50000"/>
              </a:avLst>
            </a:prstGeom>
            <a:solidFill>
              <a:srgbClr val="516CEE">
                <a:alpha val="60759"/>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ven Pro"/>
                <a:ea typeface="Maven Pro"/>
                <a:cs typeface="Maven Pro"/>
                <a:sym typeface="Maven Pro"/>
              </a:endParaRPr>
            </a:p>
          </p:txBody>
        </p:sp>
      </p:grpSp>
      <p:grpSp>
        <p:nvGrpSpPr>
          <p:cNvPr id="886" name="Google Shape;886;p33"/>
          <p:cNvGrpSpPr/>
          <p:nvPr/>
        </p:nvGrpSpPr>
        <p:grpSpPr>
          <a:xfrm>
            <a:off x="489563" y="-211525"/>
            <a:ext cx="8425113" cy="6291588"/>
            <a:chOff x="489563" y="-211525"/>
            <a:chExt cx="8425113" cy="6291588"/>
          </a:xfrm>
        </p:grpSpPr>
        <p:grpSp>
          <p:nvGrpSpPr>
            <p:cNvPr id="887" name="Google Shape;887;p33"/>
            <p:cNvGrpSpPr/>
            <p:nvPr/>
          </p:nvGrpSpPr>
          <p:grpSpPr>
            <a:xfrm>
              <a:off x="489563" y="4195813"/>
              <a:ext cx="1885275" cy="1884250"/>
              <a:chOff x="2609275" y="3149350"/>
              <a:chExt cx="1885275" cy="1884250"/>
            </a:xfrm>
          </p:grpSpPr>
          <p:sp>
            <p:nvSpPr>
              <p:cNvPr id="888" name="Google Shape;888;p33"/>
              <p:cNvSpPr/>
              <p:nvPr/>
            </p:nvSpPr>
            <p:spPr>
              <a:xfrm>
                <a:off x="3923900" y="3224950"/>
                <a:ext cx="494025" cy="495025"/>
              </a:xfrm>
              <a:custGeom>
                <a:avLst/>
                <a:gdLst/>
                <a:ahLst/>
                <a:cxnLst/>
                <a:rect l="l" t="t" r="r" b="b"/>
                <a:pathLst>
                  <a:path w="19761" h="19801" extrusionOk="0">
                    <a:moveTo>
                      <a:pt x="485" y="202"/>
                    </a:moveTo>
                    <a:cubicBezTo>
                      <a:pt x="323" y="162"/>
                      <a:pt x="162" y="81"/>
                      <a:pt x="1" y="1"/>
                    </a:cubicBezTo>
                    <a:lnTo>
                      <a:pt x="19761" y="19801"/>
                    </a:lnTo>
                    <a:cubicBezTo>
                      <a:pt x="19720" y="19640"/>
                      <a:pt x="19640" y="19478"/>
                      <a:pt x="19559" y="19317"/>
                    </a:cubicBezTo>
                    <a:lnTo>
                      <a:pt x="485" y="202"/>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3"/>
              <p:cNvSpPr/>
              <p:nvPr/>
            </p:nvSpPr>
            <p:spPr>
              <a:xfrm>
                <a:off x="3725300" y="3164475"/>
                <a:ext cx="753125" cy="753100"/>
              </a:xfrm>
              <a:custGeom>
                <a:avLst/>
                <a:gdLst/>
                <a:ahLst/>
                <a:cxnLst/>
                <a:rect l="l" t="t" r="r" b="b"/>
                <a:pathLst>
                  <a:path w="30125" h="30124" extrusionOk="0">
                    <a:moveTo>
                      <a:pt x="323" y="81"/>
                    </a:moveTo>
                    <a:cubicBezTo>
                      <a:pt x="202" y="41"/>
                      <a:pt x="122" y="41"/>
                      <a:pt x="1" y="0"/>
                    </a:cubicBezTo>
                    <a:lnTo>
                      <a:pt x="30124" y="30124"/>
                    </a:lnTo>
                    <a:cubicBezTo>
                      <a:pt x="30084" y="30043"/>
                      <a:pt x="30084" y="29922"/>
                      <a:pt x="30043" y="29801"/>
                    </a:cubicBezTo>
                    <a:lnTo>
                      <a:pt x="323" y="8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3"/>
              <p:cNvSpPr/>
              <p:nvPr/>
            </p:nvSpPr>
            <p:spPr>
              <a:xfrm>
                <a:off x="3572075" y="3149350"/>
                <a:ext cx="922475" cy="922475"/>
              </a:xfrm>
              <a:custGeom>
                <a:avLst/>
                <a:gdLst/>
                <a:ahLst/>
                <a:cxnLst/>
                <a:rect l="l" t="t" r="r" b="b"/>
                <a:pathLst>
                  <a:path w="36899" h="36899" extrusionOk="0">
                    <a:moveTo>
                      <a:pt x="282" y="0"/>
                    </a:moveTo>
                    <a:cubicBezTo>
                      <a:pt x="161" y="0"/>
                      <a:pt x="81" y="0"/>
                      <a:pt x="0" y="0"/>
                    </a:cubicBezTo>
                    <a:lnTo>
                      <a:pt x="36898" y="36899"/>
                    </a:lnTo>
                    <a:cubicBezTo>
                      <a:pt x="36898" y="36778"/>
                      <a:pt x="36898" y="36697"/>
                      <a:pt x="36858" y="36616"/>
                    </a:cubicBezTo>
                    <a:lnTo>
                      <a:pt x="2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3"/>
              <p:cNvSpPr/>
              <p:nvPr/>
            </p:nvSpPr>
            <p:spPr>
              <a:xfrm>
                <a:off x="3440000" y="3154400"/>
                <a:ext cx="1048500" cy="1048500"/>
              </a:xfrm>
              <a:custGeom>
                <a:avLst/>
                <a:gdLst/>
                <a:ahLst/>
                <a:cxnLst/>
                <a:rect l="l" t="t" r="r" b="b"/>
                <a:pathLst>
                  <a:path w="41940" h="41940" extrusionOk="0">
                    <a:moveTo>
                      <a:pt x="242" y="0"/>
                    </a:moveTo>
                    <a:cubicBezTo>
                      <a:pt x="162" y="40"/>
                      <a:pt x="81" y="40"/>
                      <a:pt x="0" y="40"/>
                    </a:cubicBezTo>
                    <a:lnTo>
                      <a:pt x="41899" y="41939"/>
                    </a:lnTo>
                    <a:cubicBezTo>
                      <a:pt x="41899" y="41858"/>
                      <a:pt x="41939" y="41778"/>
                      <a:pt x="41939" y="4169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3"/>
              <p:cNvSpPr/>
              <p:nvPr/>
            </p:nvSpPr>
            <p:spPr>
              <a:xfrm>
                <a:off x="3323050" y="3175550"/>
                <a:ext cx="1145275" cy="1144275"/>
              </a:xfrm>
              <a:custGeom>
                <a:avLst/>
                <a:gdLst/>
                <a:ahLst/>
                <a:cxnLst/>
                <a:rect l="l" t="t" r="r" b="b"/>
                <a:pathLst>
                  <a:path w="45811" h="45771" extrusionOk="0">
                    <a:moveTo>
                      <a:pt x="243" y="1"/>
                    </a:moveTo>
                    <a:cubicBezTo>
                      <a:pt x="162" y="1"/>
                      <a:pt x="81" y="41"/>
                      <a:pt x="1" y="41"/>
                    </a:cubicBezTo>
                    <a:lnTo>
                      <a:pt x="45730" y="45771"/>
                    </a:lnTo>
                    <a:cubicBezTo>
                      <a:pt x="45771" y="45690"/>
                      <a:pt x="45771" y="45610"/>
                      <a:pt x="45811" y="455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3"/>
              <p:cNvSpPr/>
              <p:nvPr/>
            </p:nvSpPr>
            <p:spPr>
              <a:xfrm>
                <a:off x="3218200" y="3207825"/>
                <a:ext cx="1216875" cy="1216850"/>
              </a:xfrm>
              <a:custGeom>
                <a:avLst/>
                <a:gdLst/>
                <a:ahLst/>
                <a:cxnLst/>
                <a:rect l="l" t="t" r="r" b="b"/>
                <a:pathLst>
                  <a:path w="48675" h="48674" extrusionOk="0">
                    <a:moveTo>
                      <a:pt x="202" y="0"/>
                    </a:moveTo>
                    <a:cubicBezTo>
                      <a:pt x="122" y="0"/>
                      <a:pt x="81" y="41"/>
                      <a:pt x="1" y="81"/>
                    </a:cubicBezTo>
                    <a:lnTo>
                      <a:pt x="48593" y="48674"/>
                    </a:lnTo>
                    <a:cubicBezTo>
                      <a:pt x="48634" y="48633"/>
                      <a:pt x="48674" y="48553"/>
                      <a:pt x="48674" y="4847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3"/>
              <p:cNvSpPr/>
              <p:nvPr/>
            </p:nvSpPr>
            <p:spPr>
              <a:xfrm>
                <a:off x="3122425" y="3249150"/>
                <a:ext cx="1271300" cy="1271300"/>
              </a:xfrm>
              <a:custGeom>
                <a:avLst/>
                <a:gdLst/>
                <a:ahLst/>
                <a:cxnLst/>
                <a:rect l="l" t="t" r="r" b="b"/>
                <a:pathLst>
                  <a:path w="50852" h="50852" extrusionOk="0">
                    <a:moveTo>
                      <a:pt x="202" y="1"/>
                    </a:moveTo>
                    <a:cubicBezTo>
                      <a:pt x="122" y="41"/>
                      <a:pt x="81" y="81"/>
                      <a:pt x="1" y="122"/>
                    </a:cubicBezTo>
                    <a:lnTo>
                      <a:pt x="50771" y="50852"/>
                    </a:lnTo>
                    <a:cubicBezTo>
                      <a:pt x="50771" y="50811"/>
                      <a:pt x="50811" y="50731"/>
                      <a:pt x="50852" y="5069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3"/>
              <p:cNvSpPr/>
              <p:nvPr/>
            </p:nvSpPr>
            <p:spPr>
              <a:xfrm>
                <a:off x="3035725" y="3299550"/>
                <a:ext cx="1307600" cy="1308625"/>
              </a:xfrm>
              <a:custGeom>
                <a:avLst/>
                <a:gdLst/>
                <a:ahLst/>
                <a:cxnLst/>
                <a:rect l="l" t="t" r="r" b="b"/>
                <a:pathLst>
                  <a:path w="52304" h="52345" extrusionOk="0">
                    <a:moveTo>
                      <a:pt x="162" y="1"/>
                    </a:moveTo>
                    <a:cubicBezTo>
                      <a:pt x="81" y="41"/>
                      <a:pt x="41" y="82"/>
                      <a:pt x="1" y="122"/>
                    </a:cubicBezTo>
                    <a:lnTo>
                      <a:pt x="52182" y="52344"/>
                    </a:lnTo>
                    <a:cubicBezTo>
                      <a:pt x="52223" y="52263"/>
                      <a:pt x="52263" y="52223"/>
                      <a:pt x="52303" y="5218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3"/>
              <p:cNvSpPr/>
              <p:nvPr/>
            </p:nvSpPr>
            <p:spPr>
              <a:xfrm>
                <a:off x="2956075" y="3358025"/>
                <a:ext cx="1328775" cy="1329775"/>
              </a:xfrm>
              <a:custGeom>
                <a:avLst/>
                <a:gdLst/>
                <a:ahLst/>
                <a:cxnLst/>
                <a:rect l="l" t="t" r="r" b="b"/>
                <a:pathLst>
                  <a:path w="53151" h="53191" extrusionOk="0">
                    <a:moveTo>
                      <a:pt x="122" y="1"/>
                    </a:moveTo>
                    <a:cubicBezTo>
                      <a:pt x="82" y="41"/>
                      <a:pt x="41" y="82"/>
                      <a:pt x="1" y="122"/>
                    </a:cubicBezTo>
                    <a:lnTo>
                      <a:pt x="53030" y="53191"/>
                    </a:lnTo>
                    <a:cubicBezTo>
                      <a:pt x="53070" y="53110"/>
                      <a:pt x="53110" y="53070"/>
                      <a:pt x="53151" y="53030"/>
                    </a:cubicBez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3"/>
              <p:cNvSpPr/>
              <p:nvPr/>
            </p:nvSpPr>
            <p:spPr>
              <a:xfrm>
                <a:off x="2883500" y="3422550"/>
                <a:ext cx="1336825" cy="1336825"/>
              </a:xfrm>
              <a:custGeom>
                <a:avLst/>
                <a:gdLst/>
                <a:ahLst/>
                <a:cxnLst/>
                <a:rect l="l" t="t" r="r" b="b"/>
                <a:pathLst>
                  <a:path w="53473" h="53473" extrusionOk="0">
                    <a:moveTo>
                      <a:pt x="121" y="1"/>
                    </a:moveTo>
                    <a:cubicBezTo>
                      <a:pt x="121" y="1"/>
                      <a:pt x="81" y="81"/>
                      <a:pt x="81" y="81"/>
                    </a:cubicBezTo>
                    <a:cubicBezTo>
                      <a:pt x="41" y="122"/>
                      <a:pt x="0" y="122"/>
                      <a:pt x="0" y="162"/>
                    </a:cubicBezTo>
                    <a:lnTo>
                      <a:pt x="53311" y="53473"/>
                    </a:lnTo>
                    <a:cubicBezTo>
                      <a:pt x="53311" y="53473"/>
                      <a:pt x="53392" y="53433"/>
                      <a:pt x="53392" y="53433"/>
                    </a:cubicBezTo>
                    <a:cubicBezTo>
                      <a:pt x="53432" y="53392"/>
                      <a:pt x="53432" y="53392"/>
                      <a:pt x="53473" y="5335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3"/>
              <p:cNvSpPr/>
              <p:nvPr/>
            </p:nvSpPr>
            <p:spPr>
              <a:xfrm>
                <a:off x="2817975" y="3495150"/>
                <a:ext cx="1329775" cy="1329775"/>
              </a:xfrm>
              <a:custGeom>
                <a:avLst/>
                <a:gdLst/>
                <a:ahLst/>
                <a:cxnLst/>
                <a:rect l="l" t="t" r="r" b="b"/>
                <a:pathLst>
                  <a:path w="53191" h="53191" extrusionOk="0">
                    <a:moveTo>
                      <a:pt x="121" y="0"/>
                    </a:moveTo>
                    <a:cubicBezTo>
                      <a:pt x="81" y="41"/>
                      <a:pt x="41" y="121"/>
                      <a:pt x="0" y="161"/>
                    </a:cubicBezTo>
                    <a:lnTo>
                      <a:pt x="53029" y="53190"/>
                    </a:lnTo>
                    <a:cubicBezTo>
                      <a:pt x="53110" y="53150"/>
                      <a:pt x="53150" y="53109"/>
                      <a:pt x="53190" y="53069"/>
                    </a:cubicBez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3"/>
              <p:cNvSpPr/>
              <p:nvPr/>
            </p:nvSpPr>
            <p:spPr>
              <a:xfrm>
                <a:off x="2760500" y="3574775"/>
                <a:ext cx="1307600" cy="1308625"/>
              </a:xfrm>
              <a:custGeom>
                <a:avLst/>
                <a:gdLst/>
                <a:ahLst/>
                <a:cxnLst/>
                <a:rect l="l" t="t" r="r" b="b"/>
                <a:pathLst>
                  <a:path w="52304" h="52345" extrusionOk="0">
                    <a:moveTo>
                      <a:pt x="81" y="1"/>
                    </a:moveTo>
                    <a:cubicBezTo>
                      <a:pt x="41" y="82"/>
                      <a:pt x="41" y="122"/>
                      <a:pt x="1" y="162"/>
                    </a:cubicBezTo>
                    <a:lnTo>
                      <a:pt x="52142" y="52344"/>
                    </a:lnTo>
                    <a:cubicBezTo>
                      <a:pt x="52182" y="52304"/>
                      <a:pt x="52263" y="52263"/>
                      <a:pt x="52303" y="5222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3"/>
              <p:cNvSpPr/>
              <p:nvPr/>
            </p:nvSpPr>
            <p:spPr>
              <a:xfrm>
                <a:off x="2710100" y="3662500"/>
                <a:ext cx="1271300" cy="1271300"/>
              </a:xfrm>
              <a:custGeom>
                <a:avLst/>
                <a:gdLst/>
                <a:ahLst/>
                <a:cxnLst/>
                <a:rect l="l" t="t" r="r" b="b"/>
                <a:pathLst>
                  <a:path w="50852" h="50852" extrusionOk="0">
                    <a:moveTo>
                      <a:pt x="81" y="0"/>
                    </a:moveTo>
                    <a:cubicBezTo>
                      <a:pt x="41" y="41"/>
                      <a:pt x="41" y="121"/>
                      <a:pt x="0" y="162"/>
                    </a:cubicBezTo>
                    <a:lnTo>
                      <a:pt x="50650" y="50851"/>
                    </a:lnTo>
                    <a:cubicBezTo>
                      <a:pt x="50690" y="50811"/>
                      <a:pt x="50771" y="50771"/>
                      <a:pt x="50851" y="5073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3"/>
              <p:cNvSpPr/>
              <p:nvPr/>
            </p:nvSpPr>
            <p:spPr>
              <a:xfrm>
                <a:off x="2667750" y="3758275"/>
                <a:ext cx="1216875" cy="1216850"/>
              </a:xfrm>
              <a:custGeom>
                <a:avLst/>
                <a:gdLst/>
                <a:ahLst/>
                <a:cxnLst/>
                <a:rect l="l" t="t" r="r" b="b"/>
                <a:pathLst>
                  <a:path w="48675" h="48674" extrusionOk="0">
                    <a:moveTo>
                      <a:pt x="81" y="0"/>
                    </a:moveTo>
                    <a:cubicBezTo>
                      <a:pt x="41" y="41"/>
                      <a:pt x="41" y="121"/>
                      <a:pt x="1" y="202"/>
                    </a:cubicBezTo>
                    <a:lnTo>
                      <a:pt x="48513" y="48674"/>
                    </a:lnTo>
                    <a:cubicBezTo>
                      <a:pt x="48553" y="48633"/>
                      <a:pt x="48634" y="48633"/>
                      <a:pt x="48674" y="485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3"/>
              <p:cNvSpPr/>
              <p:nvPr/>
            </p:nvSpPr>
            <p:spPr>
              <a:xfrm>
                <a:off x="2635500" y="3863125"/>
                <a:ext cx="1144275" cy="1144275"/>
              </a:xfrm>
              <a:custGeom>
                <a:avLst/>
                <a:gdLst/>
                <a:ahLst/>
                <a:cxnLst/>
                <a:rect l="l" t="t" r="r" b="b"/>
                <a:pathLst>
                  <a:path w="45771" h="45771" extrusionOk="0">
                    <a:moveTo>
                      <a:pt x="41" y="0"/>
                    </a:moveTo>
                    <a:cubicBezTo>
                      <a:pt x="41" y="81"/>
                      <a:pt x="0" y="121"/>
                      <a:pt x="0" y="202"/>
                    </a:cubicBezTo>
                    <a:lnTo>
                      <a:pt x="45569" y="45770"/>
                    </a:lnTo>
                    <a:cubicBezTo>
                      <a:pt x="45649" y="45770"/>
                      <a:pt x="45730" y="45730"/>
                      <a:pt x="45770" y="4573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3"/>
              <p:cNvSpPr/>
              <p:nvPr/>
            </p:nvSpPr>
            <p:spPr>
              <a:xfrm>
                <a:off x="2615325" y="3980050"/>
                <a:ext cx="1048500" cy="1048500"/>
              </a:xfrm>
              <a:custGeom>
                <a:avLst/>
                <a:gdLst/>
                <a:ahLst/>
                <a:cxnLst/>
                <a:rect l="l" t="t" r="r" b="b"/>
                <a:pathLst>
                  <a:path w="41940" h="41940" extrusionOk="0">
                    <a:moveTo>
                      <a:pt x="1" y="1"/>
                    </a:moveTo>
                    <a:cubicBezTo>
                      <a:pt x="1" y="82"/>
                      <a:pt x="1" y="162"/>
                      <a:pt x="1" y="243"/>
                    </a:cubicBezTo>
                    <a:lnTo>
                      <a:pt x="41657" y="41940"/>
                    </a:lnTo>
                    <a:cubicBezTo>
                      <a:pt x="41738" y="41900"/>
                      <a:pt x="41859" y="41900"/>
                      <a:pt x="41940" y="4190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3"/>
              <p:cNvSpPr/>
              <p:nvPr/>
            </p:nvSpPr>
            <p:spPr>
              <a:xfrm>
                <a:off x="2609275" y="4111125"/>
                <a:ext cx="922500" cy="922475"/>
              </a:xfrm>
              <a:custGeom>
                <a:avLst/>
                <a:gdLst/>
                <a:ahLst/>
                <a:cxnLst/>
                <a:rect l="l" t="t" r="r" b="b"/>
                <a:pathLst>
                  <a:path w="36900" h="36899" extrusionOk="0">
                    <a:moveTo>
                      <a:pt x="1" y="0"/>
                    </a:moveTo>
                    <a:cubicBezTo>
                      <a:pt x="1" y="81"/>
                      <a:pt x="1" y="202"/>
                      <a:pt x="1" y="283"/>
                    </a:cubicBezTo>
                    <a:lnTo>
                      <a:pt x="36617" y="36899"/>
                    </a:lnTo>
                    <a:cubicBezTo>
                      <a:pt x="36697" y="36899"/>
                      <a:pt x="36818" y="36899"/>
                      <a:pt x="36899" y="36899"/>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3"/>
              <p:cNvSpPr/>
              <p:nvPr/>
            </p:nvSpPr>
            <p:spPr>
              <a:xfrm>
                <a:off x="2625400" y="4264350"/>
                <a:ext cx="753125" cy="754125"/>
              </a:xfrm>
              <a:custGeom>
                <a:avLst/>
                <a:gdLst/>
                <a:ahLst/>
                <a:cxnLst/>
                <a:rect l="l" t="t" r="r" b="b"/>
                <a:pathLst>
                  <a:path w="30125" h="30165" extrusionOk="0">
                    <a:moveTo>
                      <a:pt x="1" y="1"/>
                    </a:moveTo>
                    <a:cubicBezTo>
                      <a:pt x="1" y="122"/>
                      <a:pt x="41" y="243"/>
                      <a:pt x="41" y="364"/>
                    </a:cubicBezTo>
                    <a:lnTo>
                      <a:pt x="29762" y="30084"/>
                    </a:lnTo>
                    <a:cubicBezTo>
                      <a:pt x="29883" y="30124"/>
                      <a:pt x="30004" y="30124"/>
                      <a:pt x="30124" y="3016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3"/>
              <p:cNvSpPr/>
              <p:nvPr/>
            </p:nvSpPr>
            <p:spPr>
              <a:xfrm>
                <a:off x="2684900" y="4462975"/>
                <a:ext cx="495025" cy="495025"/>
              </a:xfrm>
              <a:custGeom>
                <a:avLst/>
                <a:gdLst/>
                <a:ahLst/>
                <a:cxnLst/>
                <a:rect l="l" t="t" r="r" b="b"/>
                <a:pathLst>
                  <a:path w="19801" h="19801" extrusionOk="0">
                    <a:moveTo>
                      <a:pt x="0" y="0"/>
                    </a:moveTo>
                    <a:cubicBezTo>
                      <a:pt x="81" y="161"/>
                      <a:pt x="161" y="323"/>
                      <a:pt x="242" y="484"/>
                    </a:cubicBezTo>
                    <a:lnTo>
                      <a:pt x="19316" y="19599"/>
                    </a:lnTo>
                    <a:cubicBezTo>
                      <a:pt x="19478" y="19639"/>
                      <a:pt x="19639" y="19720"/>
                      <a:pt x="19800" y="19800"/>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7" name="Google Shape;907;p33"/>
            <p:cNvGrpSpPr/>
            <p:nvPr/>
          </p:nvGrpSpPr>
          <p:grpSpPr>
            <a:xfrm>
              <a:off x="7928550" y="-211525"/>
              <a:ext cx="986125" cy="2095500"/>
              <a:chOff x="7631225" y="2241175"/>
              <a:chExt cx="986125" cy="2095500"/>
            </a:xfrm>
          </p:grpSpPr>
          <p:cxnSp>
            <p:nvCxnSpPr>
              <p:cNvPr id="908" name="Google Shape;908;p33"/>
              <p:cNvCxnSpPr/>
              <p:nvPr/>
            </p:nvCxnSpPr>
            <p:spPr>
              <a:xfrm>
                <a:off x="7631225" y="2241175"/>
                <a:ext cx="0" cy="2095500"/>
              </a:xfrm>
              <a:prstGeom prst="straightConnector1">
                <a:avLst/>
              </a:prstGeom>
              <a:noFill/>
              <a:ln w="9525" cap="flat" cmpd="sng">
                <a:solidFill>
                  <a:schemeClr val="lt2"/>
                </a:solidFill>
                <a:prstDash val="solid"/>
                <a:round/>
                <a:headEnd type="none" w="med" len="med"/>
                <a:tailEnd type="none" w="med" len="med"/>
              </a:ln>
            </p:spPr>
          </p:cxnSp>
          <p:cxnSp>
            <p:nvCxnSpPr>
              <p:cNvPr id="909" name="Google Shape;909;p33"/>
              <p:cNvCxnSpPr/>
              <p:nvPr/>
            </p:nvCxnSpPr>
            <p:spPr>
              <a:xfrm>
                <a:off x="7707081" y="2241175"/>
                <a:ext cx="0" cy="2095500"/>
              </a:xfrm>
              <a:prstGeom prst="straightConnector1">
                <a:avLst/>
              </a:prstGeom>
              <a:noFill/>
              <a:ln w="9525" cap="flat" cmpd="sng">
                <a:solidFill>
                  <a:schemeClr val="lt2"/>
                </a:solidFill>
                <a:prstDash val="solid"/>
                <a:round/>
                <a:headEnd type="none" w="med" len="med"/>
                <a:tailEnd type="none" w="med" len="med"/>
              </a:ln>
            </p:spPr>
          </p:cxnSp>
          <p:cxnSp>
            <p:nvCxnSpPr>
              <p:cNvPr id="910" name="Google Shape;910;p33"/>
              <p:cNvCxnSpPr/>
              <p:nvPr/>
            </p:nvCxnSpPr>
            <p:spPr>
              <a:xfrm>
                <a:off x="7782937" y="2241175"/>
                <a:ext cx="0" cy="2095500"/>
              </a:xfrm>
              <a:prstGeom prst="straightConnector1">
                <a:avLst/>
              </a:prstGeom>
              <a:noFill/>
              <a:ln w="9525" cap="flat" cmpd="sng">
                <a:solidFill>
                  <a:schemeClr val="lt2"/>
                </a:solidFill>
                <a:prstDash val="solid"/>
                <a:round/>
                <a:headEnd type="none" w="med" len="med"/>
                <a:tailEnd type="none" w="med" len="med"/>
              </a:ln>
            </p:spPr>
          </p:cxnSp>
          <p:cxnSp>
            <p:nvCxnSpPr>
              <p:cNvPr id="911" name="Google Shape;911;p33"/>
              <p:cNvCxnSpPr/>
              <p:nvPr/>
            </p:nvCxnSpPr>
            <p:spPr>
              <a:xfrm>
                <a:off x="7858792" y="2241175"/>
                <a:ext cx="0" cy="2095500"/>
              </a:xfrm>
              <a:prstGeom prst="straightConnector1">
                <a:avLst/>
              </a:prstGeom>
              <a:noFill/>
              <a:ln w="9525" cap="flat" cmpd="sng">
                <a:solidFill>
                  <a:schemeClr val="lt2"/>
                </a:solidFill>
                <a:prstDash val="solid"/>
                <a:round/>
                <a:headEnd type="none" w="med" len="med"/>
                <a:tailEnd type="none" w="med" len="med"/>
              </a:ln>
            </p:spPr>
          </p:cxnSp>
          <p:cxnSp>
            <p:nvCxnSpPr>
              <p:cNvPr id="912" name="Google Shape;912;p33"/>
              <p:cNvCxnSpPr/>
              <p:nvPr/>
            </p:nvCxnSpPr>
            <p:spPr>
              <a:xfrm>
                <a:off x="8010504" y="2241175"/>
                <a:ext cx="0" cy="2095500"/>
              </a:xfrm>
              <a:prstGeom prst="straightConnector1">
                <a:avLst/>
              </a:prstGeom>
              <a:noFill/>
              <a:ln w="9525" cap="flat" cmpd="sng">
                <a:solidFill>
                  <a:schemeClr val="lt2"/>
                </a:solidFill>
                <a:prstDash val="solid"/>
                <a:round/>
                <a:headEnd type="none" w="med" len="med"/>
                <a:tailEnd type="none" w="med" len="med"/>
              </a:ln>
            </p:spPr>
          </p:cxnSp>
          <p:cxnSp>
            <p:nvCxnSpPr>
              <p:cNvPr id="913" name="Google Shape;913;p33"/>
              <p:cNvCxnSpPr/>
              <p:nvPr/>
            </p:nvCxnSpPr>
            <p:spPr>
              <a:xfrm>
                <a:off x="8162215" y="2241175"/>
                <a:ext cx="0" cy="2095500"/>
              </a:xfrm>
              <a:prstGeom prst="straightConnector1">
                <a:avLst/>
              </a:prstGeom>
              <a:noFill/>
              <a:ln w="9525" cap="flat" cmpd="sng">
                <a:solidFill>
                  <a:schemeClr val="lt2"/>
                </a:solidFill>
                <a:prstDash val="solid"/>
                <a:round/>
                <a:headEnd type="none" w="med" len="med"/>
                <a:tailEnd type="none" w="med" len="med"/>
              </a:ln>
            </p:spPr>
          </p:cxnSp>
          <p:cxnSp>
            <p:nvCxnSpPr>
              <p:cNvPr id="914" name="Google Shape;914;p33"/>
              <p:cNvCxnSpPr/>
              <p:nvPr/>
            </p:nvCxnSpPr>
            <p:spPr>
              <a:xfrm>
                <a:off x="8313927" y="2241175"/>
                <a:ext cx="0" cy="2095500"/>
              </a:xfrm>
              <a:prstGeom prst="straightConnector1">
                <a:avLst/>
              </a:prstGeom>
              <a:noFill/>
              <a:ln w="9525" cap="flat" cmpd="sng">
                <a:solidFill>
                  <a:schemeClr val="lt2"/>
                </a:solidFill>
                <a:prstDash val="solid"/>
                <a:round/>
                <a:headEnd type="none" w="med" len="med"/>
                <a:tailEnd type="none" w="med" len="med"/>
              </a:ln>
            </p:spPr>
          </p:cxnSp>
          <p:cxnSp>
            <p:nvCxnSpPr>
              <p:cNvPr id="915" name="Google Shape;915;p33"/>
              <p:cNvCxnSpPr/>
              <p:nvPr/>
            </p:nvCxnSpPr>
            <p:spPr>
              <a:xfrm>
                <a:off x="7934648" y="2241175"/>
                <a:ext cx="0" cy="2095500"/>
              </a:xfrm>
              <a:prstGeom prst="straightConnector1">
                <a:avLst/>
              </a:prstGeom>
              <a:noFill/>
              <a:ln w="9525" cap="flat" cmpd="sng">
                <a:solidFill>
                  <a:schemeClr val="lt2"/>
                </a:solidFill>
                <a:prstDash val="solid"/>
                <a:round/>
                <a:headEnd type="none" w="med" len="med"/>
                <a:tailEnd type="none" w="med" len="med"/>
              </a:ln>
            </p:spPr>
          </p:cxnSp>
          <p:cxnSp>
            <p:nvCxnSpPr>
              <p:cNvPr id="916" name="Google Shape;916;p33"/>
              <p:cNvCxnSpPr/>
              <p:nvPr/>
            </p:nvCxnSpPr>
            <p:spPr>
              <a:xfrm>
                <a:off x="8086360" y="2241175"/>
                <a:ext cx="0" cy="2095500"/>
              </a:xfrm>
              <a:prstGeom prst="straightConnector1">
                <a:avLst/>
              </a:prstGeom>
              <a:noFill/>
              <a:ln w="9525" cap="flat" cmpd="sng">
                <a:solidFill>
                  <a:schemeClr val="lt2"/>
                </a:solidFill>
                <a:prstDash val="solid"/>
                <a:round/>
                <a:headEnd type="none" w="med" len="med"/>
                <a:tailEnd type="none" w="med" len="med"/>
              </a:ln>
            </p:spPr>
          </p:cxnSp>
          <p:cxnSp>
            <p:nvCxnSpPr>
              <p:cNvPr id="917" name="Google Shape;917;p33"/>
              <p:cNvCxnSpPr/>
              <p:nvPr/>
            </p:nvCxnSpPr>
            <p:spPr>
              <a:xfrm>
                <a:off x="8238071" y="2241175"/>
                <a:ext cx="0" cy="2095500"/>
              </a:xfrm>
              <a:prstGeom prst="straightConnector1">
                <a:avLst/>
              </a:prstGeom>
              <a:noFill/>
              <a:ln w="9525" cap="flat" cmpd="sng">
                <a:solidFill>
                  <a:schemeClr val="lt2"/>
                </a:solidFill>
                <a:prstDash val="solid"/>
                <a:round/>
                <a:headEnd type="none" w="med" len="med"/>
                <a:tailEnd type="none" w="med" len="med"/>
              </a:ln>
            </p:spPr>
          </p:cxnSp>
          <p:cxnSp>
            <p:nvCxnSpPr>
              <p:cNvPr id="918" name="Google Shape;918;p33"/>
              <p:cNvCxnSpPr/>
              <p:nvPr/>
            </p:nvCxnSpPr>
            <p:spPr>
              <a:xfrm>
                <a:off x="8389783" y="2241175"/>
                <a:ext cx="0" cy="2095500"/>
              </a:xfrm>
              <a:prstGeom prst="straightConnector1">
                <a:avLst/>
              </a:prstGeom>
              <a:noFill/>
              <a:ln w="9525" cap="flat" cmpd="sng">
                <a:solidFill>
                  <a:schemeClr val="lt2"/>
                </a:solidFill>
                <a:prstDash val="solid"/>
                <a:round/>
                <a:headEnd type="none" w="med" len="med"/>
                <a:tailEnd type="none" w="med" len="med"/>
              </a:ln>
            </p:spPr>
          </p:cxnSp>
          <p:cxnSp>
            <p:nvCxnSpPr>
              <p:cNvPr id="919" name="Google Shape;919;p33"/>
              <p:cNvCxnSpPr/>
              <p:nvPr/>
            </p:nvCxnSpPr>
            <p:spPr>
              <a:xfrm>
                <a:off x="8465638" y="2241175"/>
                <a:ext cx="0" cy="2095500"/>
              </a:xfrm>
              <a:prstGeom prst="straightConnector1">
                <a:avLst/>
              </a:prstGeom>
              <a:noFill/>
              <a:ln w="9525" cap="flat" cmpd="sng">
                <a:solidFill>
                  <a:schemeClr val="lt2"/>
                </a:solidFill>
                <a:prstDash val="solid"/>
                <a:round/>
                <a:headEnd type="none" w="med" len="med"/>
                <a:tailEnd type="none" w="med" len="med"/>
              </a:ln>
            </p:spPr>
          </p:cxnSp>
          <p:cxnSp>
            <p:nvCxnSpPr>
              <p:cNvPr id="920" name="Google Shape;920;p33"/>
              <p:cNvCxnSpPr/>
              <p:nvPr/>
            </p:nvCxnSpPr>
            <p:spPr>
              <a:xfrm>
                <a:off x="8541494" y="2241175"/>
                <a:ext cx="0" cy="2095500"/>
              </a:xfrm>
              <a:prstGeom prst="straightConnector1">
                <a:avLst/>
              </a:prstGeom>
              <a:noFill/>
              <a:ln w="9525" cap="flat" cmpd="sng">
                <a:solidFill>
                  <a:schemeClr val="lt2"/>
                </a:solidFill>
                <a:prstDash val="solid"/>
                <a:round/>
                <a:headEnd type="none" w="med" len="med"/>
                <a:tailEnd type="none" w="med" len="med"/>
              </a:ln>
            </p:spPr>
          </p:cxnSp>
          <p:cxnSp>
            <p:nvCxnSpPr>
              <p:cNvPr id="921" name="Google Shape;921;p33"/>
              <p:cNvCxnSpPr/>
              <p:nvPr/>
            </p:nvCxnSpPr>
            <p:spPr>
              <a:xfrm>
                <a:off x="8617350" y="2241175"/>
                <a:ext cx="0" cy="2095500"/>
              </a:xfrm>
              <a:prstGeom prst="straightConnector1">
                <a:avLst/>
              </a:prstGeom>
              <a:noFill/>
              <a:ln w="9525" cap="flat" cmpd="sng">
                <a:solidFill>
                  <a:schemeClr val="lt2"/>
                </a:solidFill>
                <a:prstDash val="solid"/>
                <a:round/>
                <a:headEnd type="none" w="med" len="med"/>
                <a:tailEnd type="none" w="med" len="med"/>
              </a:ln>
            </p:spPr>
          </p:cxn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4"/>
        <p:cNvGrpSpPr/>
        <p:nvPr/>
      </p:nvGrpSpPr>
      <p:grpSpPr>
        <a:xfrm>
          <a:off x="0" y="0"/>
          <a:ext cx="0" cy="0"/>
          <a:chOff x="0" y="0"/>
          <a:chExt cx="0" cy="0"/>
        </a:xfrm>
      </p:grpSpPr>
      <p:pic>
        <p:nvPicPr>
          <p:cNvPr id="75" name="Google Shape;75;p5"/>
          <p:cNvPicPr preferRelativeResize="0"/>
          <p:nvPr/>
        </p:nvPicPr>
        <p:blipFill>
          <a:blip r:embed="rId2">
            <a:alphaModFix/>
          </a:blip>
          <a:stretch>
            <a:fillRect/>
          </a:stretch>
        </p:blipFill>
        <p:spPr>
          <a:xfrm rot="10800000">
            <a:off x="7924" y="0"/>
            <a:ext cx="9128151" cy="5143499"/>
          </a:xfrm>
          <a:prstGeom prst="rect">
            <a:avLst/>
          </a:prstGeom>
          <a:noFill/>
          <a:ln>
            <a:noFill/>
          </a:ln>
        </p:spPr>
      </p:pic>
      <p:pic>
        <p:nvPicPr>
          <p:cNvPr id="76" name="Google Shape;76;p5"/>
          <p:cNvPicPr preferRelativeResize="0"/>
          <p:nvPr/>
        </p:nvPicPr>
        <p:blipFill>
          <a:blip r:embed="rId2">
            <a:alphaModFix/>
          </a:blip>
          <a:stretch>
            <a:fillRect/>
          </a:stretch>
        </p:blipFill>
        <p:spPr>
          <a:xfrm>
            <a:off x="7924" y="0"/>
            <a:ext cx="9128151" cy="5143499"/>
          </a:xfrm>
          <a:prstGeom prst="rect">
            <a:avLst/>
          </a:prstGeom>
          <a:noFill/>
          <a:ln>
            <a:noFill/>
          </a:ln>
        </p:spPr>
      </p:pic>
      <p:grpSp>
        <p:nvGrpSpPr>
          <p:cNvPr id="77" name="Google Shape;77;p5"/>
          <p:cNvGrpSpPr/>
          <p:nvPr/>
        </p:nvGrpSpPr>
        <p:grpSpPr>
          <a:xfrm>
            <a:off x="-202950" y="-1524237"/>
            <a:ext cx="9908950" cy="5849938"/>
            <a:chOff x="-202950" y="-1524237"/>
            <a:chExt cx="9908950" cy="5849938"/>
          </a:xfrm>
        </p:grpSpPr>
        <p:sp>
          <p:nvSpPr>
            <p:cNvPr id="78" name="Google Shape;78;p5"/>
            <p:cNvSpPr/>
            <p:nvPr/>
          </p:nvSpPr>
          <p:spPr>
            <a:xfrm rot="10800000" flipH="1">
              <a:off x="-202950" y="-430750"/>
              <a:ext cx="3429000" cy="851400"/>
            </a:xfrm>
            <a:prstGeom prst="round1Rect">
              <a:avLst>
                <a:gd name="adj" fmla="val 16667"/>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ven Pro"/>
                <a:ea typeface="Maven Pro"/>
                <a:cs typeface="Maven Pro"/>
                <a:sym typeface="Maven Pro"/>
              </a:endParaRPr>
            </a:p>
          </p:txBody>
        </p:sp>
        <p:grpSp>
          <p:nvGrpSpPr>
            <p:cNvPr id="79" name="Google Shape;79;p5"/>
            <p:cNvGrpSpPr/>
            <p:nvPr/>
          </p:nvGrpSpPr>
          <p:grpSpPr>
            <a:xfrm>
              <a:off x="8719875" y="2230200"/>
              <a:ext cx="986125" cy="2095500"/>
              <a:chOff x="7631225" y="2241175"/>
              <a:chExt cx="986125" cy="2095500"/>
            </a:xfrm>
          </p:grpSpPr>
          <p:cxnSp>
            <p:nvCxnSpPr>
              <p:cNvPr id="80" name="Google Shape;80;p5"/>
              <p:cNvCxnSpPr/>
              <p:nvPr/>
            </p:nvCxnSpPr>
            <p:spPr>
              <a:xfrm>
                <a:off x="7631225" y="2241175"/>
                <a:ext cx="0" cy="2095500"/>
              </a:xfrm>
              <a:prstGeom prst="straightConnector1">
                <a:avLst/>
              </a:prstGeom>
              <a:noFill/>
              <a:ln w="9525" cap="flat" cmpd="sng">
                <a:solidFill>
                  <a:schemeClr val="lt2"/>
                </a:solidFill>
                <a:prstDash val="solid"/>
                <a:round/>
                <a:headEnd type="none" w="med" len="med"/>
                <a:tailEnd type="none" w="med" len="med"/>
              </a:ln>
            </p:spPr>
          </p:cxnSp>
          <p:cxnSp>
            <p:nvCxnSpPr>
              <p:cNvPr id="81" name="Google Shape;81;p5"/>
              <p:cNvCxnSpPr/>
              <p:nvPr/>
            </p:nvCxnSpPr>
            <p:spPr>
              <a:xfrm>
                <a:off x="7707081" y="2241175"/>
                <a:ext cx="0" cy="2095500"/>
              </a:xfrm>
              <a:prstGeom prst="straightConnector1">
                <a:avLst/>
              </a:prstGeom>
              <a:noFill/>
              <a:ln w="9525" cap="flat" cmpd="sng">
                <a:solidFill>
                  <a:schemeClr val="lt2"/>
                </a:solidFill>
                <a:prstDash val="solid"/>
                <a:round/>
                <a:headEnd type="none" w="med" len="med"/>
                <a:tailEnd type="none" w="med" len="med"/>
              </a:ln>
            </p:spPr>
          </p:cxnSp>
          <p:cxnSp>
            <p:nvCxnSpPr>
              <p:cNvPr id="82" name="Google Shape;82;p5"/>
              <p:cNvCxnSpPr/>
              <p:nvPr/>
            </p:nvCxnSpPr>
            <p:spPr>
              <a:xfrm>
                <a:off x="7782937" y="2241175"/>
                <a:ext cx="0" cy="2095500"/>
              </a:xfrm>
              <a:prstGeom prst="straightConnector1">
                <a:avLst/>
              </a:prstGeom>
              <a:noFill/>
              <a:ln w="9525" cap="flat" cmpd="sng">
                <a:solidFill>
                  <a:schemeClr val="lt2"/>
                </a:solidFill>
                <a:prstDash val="solid"/>
                <a:round/>
                <a:headEnd type="none" w="med" len="med"/>
                <a:tailEnd type="none" w="med" len="med"/>
              </a:ln>
            </p:spPr>
          </p:cxnSp>
          <p:cxnSp>
            <p:nvCxnSpPr>
              <p:cNvPr id="83" name="Google Shape;83;p5"/>
              <p:cNvCxnSpPr/>
              <p:nvPr/>
            </p:nvCxnSpPr>
            <p:spPr>
              <a:xfrm>
                <a:off x="7858792" y="2241175"/>
                <a:ext cx="0" cy="2095500"/>
              </a:xfrm>
              <a:prstGeom prst="straightConnector1">
                <a:avLst/>
              </a:prstGeom>
              <a:noFill/>
              <a:ln w="9525" cap="flat" cmpd="sng">
                <a:solidFill>
                  <a:schemeClr val="lt2"/>
                </a:solidFill>
                <a:prstDash val="solid"/>
                <a:round/>
                <a:headEnd type="none" w="med" len="med"/>
                <a:tailEnd type="none" w="med" len="med"/>
              </a:ln>
            </p:spPr>
          </p:cxnSp>
          <p:cxnSp>
            <p:nvCxnSpPr>
              <p:cNvPr id="84" name="Google Shape;84;p5"/>
              <p:cNvCxnSpPr/>
              <p:nvPr/>
            </p:nvCxnSpPr>
            <p:spPr>
              <a:xfrm>
                <a:off x="8010504" y="2241175"/>
                <a:ext cx="0" cy="2095500"/>
              </a:xfrm>
              <a:prstGeom prst="straightConnector1">
                <a:avLst/>
              </a:prstGeom>
              <a:noFill/>
              <a:ln w="9525" cap="flat" cmpd="sng">
                <a:solidFill>
                  <a:schemeClr val="lt2"/>
                </a:solidFill>
                <a:prstDash val="solid"/>
                <a:round/>
                <a:headEnd type="none" w="med" len="med"/>
                <a:tailEnd type="none" w="med" len="med"/>
              </a:ln>
            </p:spPr>
          </p:cxnSp>
          <p:cxnSp>
            <p:nvCxnSpPr>
              <p:cNvPr id="85" name="Google Shape;85;p5"/>
              <p:cNvCxnSpPr/>
              <p:nvPr/>
            </p:nvCxnSpPr>
            <p:spPr>
              <a:xfrm>
                <a:off x="8162215" y="2241175"/>
                <a:ext cx="0" cy="2095500"/>
              </a:xfrm>
              <a:prstGeom prst="straightConnector1">
                <a:avLst/>
              </a:prstGeom>
              <a:noFill/>
              <a:ln w="9525" cap="flat" cmpd="sng">
                <a:solidFill>
                  <a:schemeClr val="lt2"/>
                </a:solidFill>
                <a:prstDash val="solid"/>
                <a:round/>
                <a:headEnd type="none" w="med" len="med"/>
                <a:tailEnd type="none" w="med" len="med"/>
              </a:ln>
            </p:spPr>
          </p:cxnSp>
          <p:cxnSp>
            <p:nvCxnSpPr>
              <p:cNvPr id="86" name="Google Shape;86;p5"/>
              <p:cNvCxnSpPr/>
              <p:nvPr/>
            </p:nvCxnSpPr>
            <p:spPr>
              <a:xfrm>
                <a:off x="8313927" y="2241175"/>
                <a:ext cx="0" cy="2095500"/>
              </a:xfrm>
              <a:prstGeom prst="straightConnector1">
                <a:avLst/>
              </a:prstGeom>
              <a:noFill/>
              <a:ln w="9525" cap="flat" cmpd="sng">
                <a:solidFill>
                  <a:schemeClr val="lt2"/>
                </a:solidFill>
                <a:prstDash val="solid"/>
                <a:round/>
                <a:headEnd type="none" w="med" len="med"/>
                <a:tailEnd type="none" w="med" len="med"/>
              </a:ln>
            </p:spPr>
          </p:cxnSp>
          <p:cxnSp>
            <p:nvCxnSpPr>
              <p:cNvPr id="87" name="Google Shape;87;p5"/>
              <p:cNvCxnSpPr/>
              <p:nvPr/>
            </p:nvCxnSpPr>
            <p:spPr>
              <a:xfrm>
                <a:off x="7934648" y="2241175"/>
                <a:ext cx="0" cy="2095500"/>
              </a:xfrm>
              <a:prstGeom prst="straightConnector1">
                <a:avLst/>
              </a:prstGeom>
              <a:noFill/>
              <a:ln w="9525" cap="flat" cmpd="sng">
                <a:solidFill>
                  <a:schemeClr val="lt2"/>
                </a:solidFill>
                <a:prstDash val="solid"/>
                <a:round/>
                <a:headEnd type="none" w="med" len="med"/>
                <a:tailEnd type="none" w="med" len="med"/>
              </a:ln>
            </p:spPr>
          </p:cxnSp>
          <p:cxnSp>
            <p:nvCxnSpPr>
              <p:cNvPr id="88" name="Google Shape;88;p5"/>
              <p:cNvCxnSpPr/>
              <p:nvPr/>
            </p:nvCxnSpPr>
            <p:spPr>
              <a:xfrm>
                <a:off x="8086360" y="2241175"/>
                <a:ext cx="0" cy="2095500"/>
              </a:xfrm>
              <a:prstGeom prst="straightConnector1">
                <a:avLst/>
              </a:prstGeom>
              <a:noFill/>
              <a:ln w="9525" cap="flat" cmpd="sng">
                <a:solidFill>
                  <a:schemeClr val="lt2"/>
                </a:solidFill>
                <a:prstDash val="solid"/>
                <a:round/>
                <a:headEnd type="none" w="med" len="med"/>
                <a:tailEnd type="none" w="med" len="med"/>
              </a:ln>
            </p:spPr>
          </p:cxnSp>
          <p:cxnSp>
            <p:nvCxnSpPr>
              <p:cNvPr id="89" name="Google Shape;89;p5"/>
              <p:cNvCxnSpPr/>
              <p:nvPr/>
            </p:nvCxnSpPr>
            <p:spPr>
              <a:xfrm>
                <a:off x="8238071" y="2241175"/>
                <a:ext cx="0" cy="2095500"/>
              </a:xfrm>
              <a:prstGeom prst="straightConnector1">
                <a:avLst/>
              </a:prstGeom>
              <a:noFill/>
              <a:ln w="9525" cap="flat" cmpd="sng">
                <a:solidFill>
                  <a:schemeClr val="lt2"/>
                </a:solidFill>
                <a:prstDash val="solid"/>
                <a:round/>
                <a:headEnd type="none" w="med" len="med"/>
                <a:tailEnd type="none" w="med" len="med"/>
              </a:ln>
            </p:spPr>
          </p:cxnSp>
          <p:cxnSp>
            <p:nvCxnSpPr>
              <p:cNvPr id="90" name="Google Shape;90;p5"/>
              <p:cNvCxnSpPr/>
              <p:nvPr/>
            </p:nvCxnSpPr>
            <p:spPr>
              <a:xfrm>
                <a:off x="8389783" y="2241175"/>
                <a:ext cx="0" cy="2095500"/>
              </a:xfrm>
              <a:prstGeom prst="straightConnector1">
                <a:avLst/>
              </a:prstGeom>
              <a:noFill/>
              <a:ln w="9525" cap="flat" cmpd="sng">
                <a:solidFill>
                  <a:schemeClr val="lt2"/>
                </a:solidFill>
                <a:prstDash val="solid"/>
                <a:round/>
                <a:headEnd type="none" w="med" len="med"/>
                <a:tailEnd type="none" w="med" len="med"/>
              </a:ln>
            </p:spPr>
          </p:cxnSp>
          <p:cxnSp>
            <p:nvCxnSpPr>
              <p:cNvPr id="91" name="Google Shape;91;p5"/>
              <p:cNvCxnSpPr/>
              <p:nvPr/>
            </p:nvCxnSpPr>
            <p:spPr>
              <a:xfrm>
                <a:off x="8465638" y="2241175"/>
                <a:ext cx="0" cy="2095500"/>
              </a:xfrm>
              <a:prstGeom prst="straightConnector1">
                <a:avLst/>
              </a:prstGeom>
              <a:noFill/>
              <a:ln w="9525" cap="flat" cmpd="sng">
                <a:solidFill>
                  <a:schemeClr val="lt2"/>
                </a:solidFill>
                <a:prstDash val="solid"/>
                <a:round/>
                <a:headEnd type="none" w="med" len="med"/>
                <a:tailEnd type="none" w="med" len="med"/>
              </a:ln>
            </p:spPr>
          </p:cxnSp>
          <p:cxnSp>
            <p:nvCxnSpPr>
              <p:cNvPr id="92" name="Google Shape;92;p5"/>
              <p:cNvCxnSpPr/>
              <p:nvPr/>
            </p:nvCxnSpPr>
            <p:spPr>
              <a:xfrm>
                <a:off x="8541494" y="2241175"/>
                <a:ext cx="0" cy="2095500"/>
              </a:xfrm>
              <a:prstGeom prst="straightConnector1">
                <a:avLst/>
              </a:prstGeom>
              <a:noFill/>
              <a:ln w="9525" cap="flat" cmpd="sng">
                <a:solidFill>
                  <a:schemeClr val="lt2"/>
                </a:solidFill>
                <a:prstDash val="solid"/>
                <a:round/>
                <a:headEnd type="none" w="med" len="med"/>
                <a:tailEnd type="none" w="med" len="med"/>
              </a:ln>
            </p:spPr>
          </p:cxnSp>
          <p:cxnSp>
            <p:nvCxnSpPr>
              <p:cNvPr id="93" name="Google Shape;93;p5"/>
              <p:cNvCxnSpPr/>
              <p:nvPr/>
            </p:nvCxnSpPr>
            <p:spPr>
              <a:xfrm>
                <a:off x="8617350" y="2241175"/>
                <a:ext cx="0" cy="2095500"/>
              </a:xfrm>
              <a:prstGeom prst="straightConnector1">
                <a:avLst/>
              </a:prstGeom>
              <a:noFill/>
              <a:ln w="9525" cap="flat" cmpd="sng">
                <a:solidFill>
                  <a:schemeClr val="lt2"/>
                </a:solidFill>
                <a:prstDash val="solid"/>
                <a:round/>
                <a:headEnd type="none" w="med" len="med"/>
                <a:tailEnd type="none" w="med" len="med"/>
              </a:ln>
            </p:spPr>
          </p:cxnSp>
        </p:grpSp>
        <p:grpSp>
          <p:nvGrpSpPr>
            <p:cNvPr id="94" name="Google Shape;94;p5"/>
            <p:cNvGrpSpPr/>
            <p:nvPr/>
          </p:nvGrpSpPr>
          <p:grpSpPr>
            <a:xfrm>
              <a:off x="4865588" y="-1524237"/>
              <a:ext cx="1885275" cy="1884250"/>
              <a:chOff x="2609275" y="3149350"/>
              <a:chExt cx="1885275" cy="1884250"/>
            </a:xfrm>
          </p:grpSpPr>
          <p:sp>
            <p:nvSpPr>
              <p:cNvPr id="95" name="Google Shape;95;p5"/>
              <p:cNvSpPr/>
              <p:nvPr/>
            </p:nvSpPr>
            <p:spPr>
              <a:xfrm>
                <a:off x="3923900" y="3224950"/>
                <a:ext cx="494025" cy="495025"/>
              </a:xfrm>
              <a:custGeom>
                <a:avLst/>
                <a:gdLst/>
                <a:ahLst/>
                <a:cxnLst/>
                <a:rect l="l" t="t" r="r" b="b"/>
                <a:pathLst>
                  <a:path w="19761" h="19801" extrusionOk="0">
                    <a:moveTo>
                      <a:pt x="485" y="202"/>
                    </a:moveTo>
                    <a:cubicBezTo>
                      <a:pt x="323" y="162"/>
                      <a:pt x="162" y="81"/>
                      <a:pt x="1" y="1"/>
                    </a:cubicBezTo>
                    <a:lnTo>
                      <a:pt x="19761" y="19801"/>
                    </a:lnTo>
                    <a:cubicBezTo>
                      <a:pt x="19720" y="19640"/>
                      <a:pt x="19640" y="19478"/>
                      <a:pt x="19559" y="19317"/>
                    </a:cubicBezTo>
                    <a:lnTo>
                      <a:pt x="485" y="202"/>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5"/>
              <p:cNvSpPr/>
              <p:nvPr/>
            </p:nvSpPr>
            <p:spPr>
              <a:xfrm>
                <a:off x="3725300" y="3164475"/>
                <a:ext cx="753125" cy="753100"/>
              </a:xfrm>
              <a:custGeom>
                <a:avLst/>
                <a:gdLst/>
                <a:ahLst/>
                <a:cxnLst/>
                <a:rect l="l" t="t" r="r" b="b"/>
                <a:pathLst>
                  <a:path w="30125" h="30124" extrusionOk="0">
                    <a:moveTo>
                      <a:pt x="323" y="81"/>
                    </a:moveTo>
                    <a:cubicBezTo>
                      <a:pt x="202" y="41"/>
                      <a:pt x="122" y="41"/>
                      <a:pt x="1" y="0"/>
                    </a:cubicBezTo>
                    <a:lnTo>
                      <a:pt x="30124" y="30124"/>
                    </a:lnTo>
                    <a:cubicBezTo>
                      <a:pt x="30084" y="30043"/>
                      <a:pt x="30084" y="29922"/>
                      <a:pt x="30043" y="29801"/>
                    </a:cubicBezTo>
                    <a:lnTo>
                      <a:pt x="323" y="8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5"/>
              <p:cNvSpPr/>
              <p:nvPr/>
            </p:nvSpPr>
            <p:spPr>
              <a:xfrm>
                <a:off x="3572075" y="3149350"/>
                <a:ext cx="922475" cy="922475"/>
              </a:xfrm>
              <a:custGeom>
                <a:avLst/>
                <a:gdLst/>
                <a:ahLst/>
                <a:cxnLst/>
                <a:rect l="l" t="t" r="r" b="b"/>
                <a:pathLst>
                  <a:path w="36899" h="36899" extrusionOk="0">
                    <a:moveTo>
                      <a:pt x="282" y="0"/>
                    </a:moveTo>
                    <a:cubicBezTo>
                      <a:pt x="161" y="0"/>
                      <a:pt x="81" y="0"/>
                      <a:pt x="0" y="0"/>
                    </a:cubicBezTo>
                    <a:lnTo>
                      <a:pt x="36898" y="36899"/>
                    </a:lnTo>
                    <a:cubicBezTo>
                      <a:pt x="36898" y="36778"/>
                      <a:pt x="36898" y="36697"/>
                      <a:pt x="36858" y="36616"/>
                    </a:cubicBezTo>
                    <a:lnTo>
                      <a:pt x="2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5"/>
              <p:cNvSpPr/>
              <p:nvPr/>
            </p:nvSpPr>
            <p:spPr>
              <a:xfrm>
                <a:off x="3440000" y="3154400"/>
                <a:ext cx="1048500" cy="1048500"/>
              </a:xfrm>
              <a:custGeom>
                <a:avLst/>
                <a:gdLst/>
                <a:ahLst/>
                <a:cxnLst/>
                <a:rect l="l" t="t" r="r" b="b"/>
                <a:pathLst>
                  <a:path w="41940" h="41940" extrusionOk="0">
                    <a:moveTo>
                      <a:pt x="242" y="0"/>
                    </a:moveTo>
                    <a:cubicBezTo>
                      <a:pt x="162" y="40"/>
                      <a:pt x="81" y="40"/>
                      <a:pt x="0" y="40"/>
                    </a:cubicBezTo>
                    <a:lnTo>
                      <a:pt x="41899" y="41939"/>
                    </a:lnTo>
                    <a:cubicBezTo>
                      <a:pt x="41899" y="41858"/>
                      <a:pt x="41939" y="41778"/>
                      <a:pt x="41939" y="4169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5"/>
              <p:cNvSpPr/>
              <p:nvPr/>
            </p:nvSpPr>
            <p:spPr>
              <a:xfrm>
                <a:off x="3323050" y="3175550"/>
                <a:ext cx="1145275" cy="1144275"/>
              </a:xfrm>
              <a:custGeom>
                <a:avLst/>
                <a:gdLst/>
                <a:ahLst/>
                <a:cxnLst/>
                <a:rect l="l" t="t" r="r" b="b"/>
                <a:pathLst>
                  <a:path w="45811" h="45771" extrusionOk="0">
                    <a:moveTo>
                      <a:pt x="243" y="1"/>
                    </a:moveTo>
                    <a:cubicBezTo>
                      <a:pt x="162" y="1"/>
                      <a:pt x="81" y="41"/>
                      <a:pt x="1" y="41"/>
                    </a:cubicBezTo>
                    <a:lnTo>
                      <a:pt x="45730" y="45771"/>
                    </a:lnTo>
                    <a:cubicBezTo>
                      <a:pt x="45771" y="45690"/>
                      <a:pt x="45771" y="45610"/>
                      <a:pt x="45811" y="455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5"/>
              <p:cNvSpPr/>
              <p:nvPr/>
            </p:nvSpPr>
            <p:spPr>
              <a:xfrm>
                <a:off x="3218200" y="3207825"/>
                <a:ext cx="1216875" cy="1216850"/>
              </a:xfrm>
              <a:custGeom>
                <a:avLst/>
                <a:gdLst/>
                <a:ahLst/>
                <a:cxnLst/>
                <a:rect l="l" t="t" r="r" b="b"/>
                <a:pathLst>
                  <a:path w="48675" h="48674" extrusionOk="0">
                    <a:moveTo>
                      <a:pt x="202" y="0"/>
                    </a:moveTo>
                    <a:cubicBezTo>
                      <a:pt x="122" y="0"/>
                      <a:pt x="81" y="41"/>
                      <a:pt x="1" y="81"/>
                    </a:cubicBezTo>
                    <a:lnTo>
                      <a:pt x="48593" y="48674"/>
                    </a:lnTo>
                    <a:cubicBezTo>
                      <a:pt x="48634" y="48633"/>
                      <a:pt x="48674" y="48553"/>
                      <a:pt x="48674" y="4847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5"/>
              <p:cNvSpPr/>
              <p:nvPr/>
            </p:nvSpPr>
            <p:spPr>
              <a:xfrm>
                <a:off x="3122425" y="3249150"/>
                <a:ext cx="1271300" cy="1271300"/>
              </a:xfrm>
              <a:custGeom>
                <a:avLst/>
                <a:gdLst/>
                <a:ahLst/>
                <a:cxnLst/>
                <a:rect l="l" t="t" r="r" b="b"/>
                <a:pathLst>
                  <a:path w="50852" h="50852" extrusionOk="0">
                    <a:moveTo>
                      <a:pt x="202" y="1"/>
                    </a:moveTo>
                    <a:cubicBezTo>
                      <a:pt x="122" y="41"/>
                      <a:pt x="81" y="81"/>
                      <a:pt x="1" y="122"/>
                    </a:cubicBezTo>
                    <a:lnTo>
                      <a:pt x="50771" y="50852"/>
                    </a:lnTo>
                    <a:cubicBezTo>
                      <a:pt x="50771" y="50811"/>
                      <a:pt x="50811" y="50731"/>
                      <a:pt x="50852" y="5069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5"/>
              <p:cNvSpPr/>
              <p:nvPr/>
            </p:nvSpPr>
            <p:spPr>
              <a:xfrm>
                <a:off x="3035725" y="3299550"/>
                <a:ext cx="1307600" cy="1308625"/>
              </a:xfrm>
              <a:custGeom>
                <a:avLst/>
                <a:gdLst/>
                <a:ahLst/>
                <a:cxnLst/>
                <a:rect l="l" t="t" r="r" b="b"/>
                <a:pathLst>
                  <a:path w="52304" h="52345" extrusionOk="0">
                    <a:moveTo>
                      <a:pt x="162" y="1"/>
                    </a:moveTo>
                    <a:cubicBezTo>
                      <a:pt x="81" y="41"/>
                      <a:pt x="41" y="82"/>
                      <a:pt x="1" y="122"/>
                    </a:cubicBezTo>
                    <a:lnTo>
                      <a:pt x="52182" y="52344"/>
                    </a:lnTo>
                    <a:cubicBezTo>
                      <a:pt x="52223" y="52263"/>
                      <a:pt x="52263" y="52223"/>
                      <a:pt x="52303" y="5218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5"/>
              <p:cNvSpPr/>
              <p:nvPr/>
            </p:nvSpPr>
            <p:spPr>
              <a:xfrm>
                <a:off x="2956075" y="3358025"/>
                <a:ext cx="1328775" cy="1329775"/>
              </a:xfrm>
              <a:custGeom>
                <a:avLst/>
                <a:gdLst/>
                <a:ahLst/>
                <a:cxnLst/>
                <a:rect l="l" t="t" r="r" b="b"/>
                <a:pathLst>
                  <a:path w="53151" h="53191" extrusionOk="0">
                    <a:moveTo>
                      <a:pt x="122" y="1"/>
                    </a:moveTo>
                    <a:cubicBezTo>
                      <a:pt x="82" y="41"/>
                      <a:pt x="41" y="82"/>
                      <a:pt x="1" y="122"/>
                    </a:cubicBezTo>
                    <a:lnTo>
                      <a:pt x="53030" y="53191"/>
                    </a:lnTo>
                    <a:cubicBezTo>
                      <a:pt x="53070" y="53110"/>
                      <a:pt x="53110" y="53070"/>
                      <a:pt x="53151" y="53030"/>
                    </a:cubicBez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5"/>
              <p:cNvSpPr/>
              <p:nvPr/>
            </p:nvSpPr>
            <p:spPr>
              <a:xfrm>
                <a:off x="2883500" y="3422550"/>
                <a:ext cx="1336825" cy="1336825"/>
              </a:xfrm>
              <a:custGeom>
                <a:avLst/>
                <a:gdLst/>
                <a:ahLst/>
                <a:cxnLst/>
                <a:rect l="l" t="t" r="r" b="b"/>
                <a:pathLst>
                  <a:path w="53473" h="53473" extrusionOk="0">
                    <a:moveTo>
                      <a:pt x="121" y="1"/>
                    </a:moveTo>
                    <a:cubicBezTo>
                      <a:pt x="121" y="1"/>
                      <a:pt x="81" y="81"/>
                      <a:pt x="81" y="81"/>
                    </a:cubicBezTo>
                    <a:cubicBezTo>
                      <a:pt x="41" y="122"/>
                      <a:pt x="0" y="122"/>
                      <a:pt x="0" y="162"/>
                    </a:cubicBezTo>
                    <a:lnTo>
                      <a:pt x="53311" y="53473"/>
                    </a:lnTo>
                    <a:cubicBezTo>
                      <a:pt x="53311" y="53473"/>
                      <a:pt x="53392" y="53433"/>
                      <a:pt x="53392" y="53433"/>
                    </a:cubicBezTo>
                    <a:cubicBezTo>
                      <a:pt x="53432" y="53392"/>
                      <a:pt x="53432" y="53392"/>
                      <a:pt x="53473" y="5335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5"/>
              <p:cNvSpPr/>
              <p:nvPr/>
            </p:nvSpPr>
            <p:spPr>
              <a:xfrm>
                <a:off x="2817975" y="3495150"/>
                <a:ext cx="1329775" cy="1329775"/>
              </a:xfrm>
              <a:custGeom>
                <a:avLst/>
                <a:gdLst/>
                <a:ahLst/>
                <a:cxnLst/>
                <a:rect l="l" t="t" r="r" b="b"/>
                <a:pathLst>
                  <a:path w="53191" h="53191" extrusionOk="0">
                    <a:moveTo>
                      <a:pt x="121" y="0"/>
                    </a:moveTo>
                    <a:cubicBezTo>
                      <a:pt x="81" y="41"/>
                      <a:pt x="41" y="121"/>
                      <a:pt x="0" y="161"/>
                    </a:cubicBezTo>
                    <a:lnTo>
                      <a:pt x="53029" y="53190"/>
                    </a:lnTo>
                    <a:cubicBezTo>
                      <a:pt x="53110" y="53150"/>
                      <a:pt x="53150" y="53109"/>
                      <a:pt x="53190" y="53069"/>
                    </a:cubicBez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5"/>
              <p:cNvSpPr/>
              <p:nvPr/>
            </p:nvSpPr>
            <p:spPr>
              <a:xfrm>
                <a:off x="2760500" y="3574775"/>
                <a:ext cx="1307600" cy="1308625"/>
              </a:xfrm>
              <a:custGeom>
                <a:avLst/>
                <a:gdLst/>
                <a:ahLst/>
                <a:cxnLst/>
                <a:rect l="l" t="t" r="r" b="b"/>
                <a:pathLst>
                  <a:path w="52304" h="52345" extrusionOk="0">
                    <a:moveTo>
                      <a:pt x="81" y="1"/>
                    </a:moveTo>
                    <a:cubicBezTo>
                      <a:pt x="41" y="82"/>
                      <a:pt x="41" y="122"/>
                      <a:pt x="1" y="162"/>
                    </a:cubicBezTo>
                    <a:lnTo>
                      <a:pt x="52142" y="52344"/>
                    </a:lnTo>
                    <a:cubicBezTo>
                      <a:pt x="52182" y="52304"/>
                      <a:pt x="52263" y="52263"/>
                      <a:pt x="52303" y="5222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5"/>
              <p:cNvSpPr/>
              <p:nvPr/>
            </p:nvSpPr>
            <p:spPr>
              <a:xfrm>
                <a:off x="2710100" y="3662500"/>
                <a:ext cx="1271300" cy="1271300"/>
              </a:xfrm>
              <a:custGeom>
                <a:avLst/>
                <a:gdLst/>
                <a:ahLst/>
                <a:cxnLst/>
                <a:rect l="l" t="t" r="r" b="b"/>
                <a:pathLst>
                  <a:path w="50852" h="50852" extrusionOk="0">
                    <a:moveTo>
                      <a:pt x="81" y="0"/>
                    </a:moveTo>
                    <a:cubicBezTo>
                      <a:pt x="41" y="41"/>
                      <a:pt x="41" y="121"/>
                      <a:pt x="0" y="162"/>
                    </a:cubicBezTo>
                    <a:lnTo>
                      <a:pt x="50650" y="50851"/>
                    </a:lnTo>
                    <a:cubicBezTo>
                      <a:pt x="50690" y="50811"/>
                      <a:pt x="50771" y="50771"/>
                      <a:pt x="50851" y="5073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5"/>
              <p:cNvSpPr/>
              <p:nvPr/>
            </p:nvSpPr>
            <p:spPr>
              <a:xfrm>
                <a:off x="2667750" y="3758275"/>
                <a:ext cx="1216875" cy="1216850"/>
              </a:xfrm>
              <a:custGeom>
                <a:avLst/>
                <a:gdLst/>
                <a:ahLst/>
                <a:cxnLst/>
                <a:rect l="l" t="t" r="r" b="b"/>
                <a:pathLst>
                  <a:path w="48675" h="48674" extrusionOk="0">
                    <a:moveTo>
                      <a:pt x="81" y="0"/>
                    </a:moveTo>
                    <a:cubicBezTo>
                      <a:pt x="41" y="41"/>
                      <a:pt x="41" y="121"/>
                      <a:pt x="1" y="202"/>
                    </a:cubicBezTo>
                    <a:lnTo>
                      <a:pt x="48513" y="48674"/>
                    </a:lnTo>
                    <a:cubicBezTo>
                      <a:pt x="48553" y="48633"/>
                      <a:pt x="48634" y="48633"/>
                      <a:pt x="48674" y="485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5"/>
              <p:cNvSpPr/>
              <p:nvPr/>
            </p:nvSpPr>
            <p:spPr>
              <a:xfrm>
                <a:off x="2635500" y="3863125"/>
                <a:ext cx="1144275" cy="1144275"/>
              </a:xfrm>
              <a:custGeom>
                <a:avLst/>
                <a:gdLst/>
                <a:ahLst/>
                <a:cxnLst/>
                <a:rect l="l" t="t" r="r" b="b"/>
                <a:pathLst>
                  <a:path w="45771" h="45771" extrusionOk="0">
                    <a:moveTo>
                      <a:pt x="41" y="0"/>
                    </a:moveTo>
                    <a:cubicBezTo>
                      <a:pt x="41" y="81"/>
                      <a:pt x="0" y="121"/>
                      <a:pt x="0" y="202"/>
                    </a:cubicBezTo>
                    <a:lnTo>
                      <a:pt x="45569" y="45770"/>
                    </a:lnTo>
                    <a:cubicBezTo>
                      <a:pt x="45649" y="45770"/>
                      <a:pt x="45730" y="45730"/>
                      <a:pt x="45770" y="4573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5"/>
              <p:cNvSpPr/>
              <p:nvPr/>
            </p:nvSpPr>
            <p:spPr>
              <a:xfrm>
                <a:off x="2615325" y="3980050"/>
                <a:ext cx="1048500" cy="1048500"/>
              </a:xfrm>
              <a:custGeom>
                <a:avLst/>
                <a:gdLst/>
                <a:ahLst/>
                <a:cxnLst/>
                <a:rect l="l" t="t" r="r" b="b"/>
                <a:pathLst>
                  <a:path w="41940" h="41940" extrusionOk="0">
                    <a:moveTo>
                      <a:pt x="1" y="1"/>
                    </a:moveTo>
                    <a:cubicBezTo>
                      <a:pt x="1" y="82"/>
                      <a:pt x="1" y="162"/>
                      <a:pt x="1" y="243"/>
                    </a:cubicBezTo>
                    <a:lnTo>
                      <a:pt x="41657" y="41940"/>
                    </a:lnTo>
                    <a:cubicBezTo>
                      <a:pt x="41738" y="41900"/>
                      <a:pt x="41859" y="41900"/>
                      <a:pt x="41940" y="4190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5"/>
              <p:cNvSpPr/>
              <p:nvPr/>
            </p:nvSpPr>
            <p:spPr>
              <a:xfrm>
                <a:off x="2609275" y="4111125"/>
                <a:ext cx="922500" cy="922475"/>
              </a:xfrm>
              <a:custGeom>
                <a:avLst/>
                <a:gdLst/>
                <a:ahLst/>
                <a:cxnLst/>
                <a:rect l="l" t="t" r="r" b="b"/>
                <a:pathLst>
                  <a:path w="36900" h="36899" extrusionOk="0">
                    <a:moveTo>
                      <a:pt x="1" y="0"/>
                    </a:moveTo>
                    <a:cubicBezTo>
                      <a:pt x="1" y="81"/>
                      <a:pt x="1" y="202"/>
                      <a:pt x="1" y="283"/>
                    </a:cubicBezTo>
                    <a:lnTo>
                      <a:pt x="36617" y="36899"/>
                    </a:lnTo>
                    <a:cubicBezTo>
                      <a:pt x="36697" y="36899"/>
                      <a:pt x="36818" y="36899"/>
                      <a:pt x="36899" y="36899"/>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5"/>
              <p:cNvSpPr/>
              <p:nvPr/>
            </p:nvSpPr>
            <p:spPr>
              <a:xfrm>
                <a:off x="2625400" y="4264350"/>
                <a:ext cx="753125" cy="754125"/>
              </a:xfrm>
              <a:custGeom>
                <a:avLst/>
                <a:gdLst/>
                <a:ahLst/>
                <a:cxnLst/>
                <a:rect l="l" t="t" r="r" b="b"/>
                <a:pathLst>
                  <a:path w="30125" h="30165" extrusionOk="0">
                    <a:moveTo>
                      <a:pt x="1" y="1"/>
                    </a:moveTo>
                    <a:cubicBezTo>
                      <a:pt x="1" y="122"/>
                      <a:pt x="41" y="243"/>
                      <a:pt x="41" y="364"/>
                    </a:cubicBezTo>
                    <a:lnTo>
                      <a:pt x="29762" y="30084"/>
                    </a:lnTo>
                    <a:cubicBezTo>
                      <a:pt x="29883" y="30124"/>
                      <a:pt x="30004" y="30124"/>
                      <a:pt x="30124" y="3016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5"/>
              <p:cNvSpPr/>
              <p:nvPr/>
            </p:nvSpPr>
            <p:spPr>
              <a:xfrm>
                <a:off x="2684900" y="4462975"/>
                <a:ext cx="495025" cy="495025"/>
              </a:xfrm>
              <a:custGeom>
                <a:avLst/>
                <a:gdLst/>
                <a:ahLst/>
                <a:cxnLst/>
                <a:rect l="l" t="t" r="r" b="b"/>
                <a:pathLst>
                  <a:path w="19801" h="19801" extrusionOk="0">
                    <a:moveTo>
                      <a:pt x="0" y="0"/>
                    </a:moveTo>
                    <a:cubicBezTo>
                      <a:pt x="81" y="161"/>
                      <a:pt x="161" y="323"/>
                      <a:pt x="242" y="484"/>
                    </a:cubicBezTo>
                    <a:lnTo>
                      <a:pt x="19316" y="19599"/>
                    </a:lnTo>
                    <a:cubicBezTo>
                      <a:pt x="19478" y="19639"/>
                      <a:pt x="19639" y="19720"/>
                      <a:pt x="19800" y="19800"/>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4" name="Google Shape;114;p5"/>
          <p:cNvGrpSpPr/>
          <p:nvPr/>
        </p:nvGrpSpPr>
        <p:grpSpPr>
          <a:xfrm>
            <a:off x="-5879" y="147025"/>
            <a:ext cx="9561029" cy="4996475"/>
            <a:chOff x="-5879" y="147025"/>
            <a:chExt cx="9561029" cy="4996475"/>
          </a:xfrm>
        </p:grpSpPr>
        <p:sp>
          <p:nvSpPr>
            <p:cNvPr id="115" name="Google Shape;115;p5"/>
            <p:cNvSpPr/>
            <p:nvPr/>
          </p:nvSpPr>
          <p:spPr>
            <a:xfrm>
              <a:off x="0" y="4570725"/>
              <a:ext cx="3023100" cy="572700"/>
            </a:xfrm>
            <a:prstGeom prst="round1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ven Pro"/>
                <a:ea typeface="Maven Pro"/>
                <a:cs typeface="Maven Pro"/>
                <a:sym typeface="Maven Pro"/>
              </a:endParaRPr>
            </a:p>
          </p:txBody>
        </p:sp>
        <p:sp>
          <p:nvSpPr>
            <p:cNvPr id="116" name="Google Shape;116;p5"/>
            <p:cNvSpPr/>
            <p:nvPr/>
          </p:nvSpPr>
          <p:spPr>
            <a:xfrm>
              <a:off x="7672650" y="147025"/>
              <a:ext cx="1882500" cy="213000"/>
            </a:xfrm>
            <a:prstGeom prst="roundRect">
              <a:avLst>
                <a:gd name="adj" fmla="val 50000"/>
              </a:avLst>
            </a:prstGeom>
            <a:solidFill>
              <a:srgbClr val="516CEE">
                <a:alpha val="60759"/>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ven Pro"/>
                <a:ea typeface="Maven Pro"/>
                <a:cs typeface="Maven Pro"/>
                <a:sym typeface="Maven Pro"/>
              </a:endParaRPr>
            </a:p>
          </p:txBody>
        </p:sp>
        <p:sp>
          <p:nvSpPr>
            <p:cNvPr id="117" name="Google Shape;117;p5"/>
            <p:cNvSpPr/>
            <p:nvPr/>
          </p:nvSpPr>
          <p:spPr>
            <a:xfrm flipH="1">
              <a:off x="6920275" y="4829625"/>
              <a:ext cx="2215800" cy="313800"/>
            </a:xfrm>
            <a:prstGeom prst="round1Rect">
              <a:avLst>
                <a:gd name="adj" fmla="val 50000"/>
              </a:avLst>
            </a:prstGeom>
            <a:solidFill>
              <a:srgbClr val="006DF5">
                <a:alpha val="405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ven Pro"/>
                <a:ea typeface="Maven Pro"/>
                <a:cs typeface="Maven Pro"/>
                <a:sym typeface="Maven Pro"/>
              </a:endParaRPr>
            </a:p>
          </p:txBody>
        </p:sp>
        <p:sp>
          <p:nvSpPr>
            <p:cNvPr id="118" name="Google Shape;118;p5"/>
            <p:cNvSpPr/>
            <p:nvPr/>
          </p:nvSpPr>
          <p:spPr>
            <a:xfrm>
              <a:off x="-5879" y="3272100"/>
              <a:ext cx="530400" cy="1871400"/>
            </a:xfrm>
            <a:prstGeom prst="rect">
              <a:avLst/>
            </a:prstGeom>
            <a:solidFill>
              <a:srgbClr val="63DBF5">
                <a:alpha val="689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ven Pro"/>
                <a:ea typeface="Maven Pro"/>
                <a:cs typeface="Maven Pro"/>
                <a:sym typeface="Maven Pro"/>
              </a:endParaRPr>
            </a:p>
          </p:txBody>
        </p:sp>
      </p:grpSp>
      <p:sp>
        <p:nvSpPr>
          <p:cNvPr id="119" name="Google Shape;119;p5"/>
          <p:cNvSpPr txBox="1">
            <a:spLocks noGrp="1"/>
          </p:cNvSpPr>
          <p:nvPr>
            <p:ph type="title"/>
          </p:nvPr>
        </p:nvSpPr>
        <p:spPr>
          <a:xfrm>
            <a:off x="722375" y="539500"/>
            <a:ext cx="76992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20" name="Google Shape;120;p5"/>
          <p:cNvSpPr txBox="1">
            <a:spLocks noGrp="1"/>
          </p:cNvSpPr>
          <p:nvPr>
            <p:ph type="subTitle" idx="1"/>
          </p:nvPr>
        </p:nvSpPr>
        <p:spPr>
          <a:xfrm>
            <a:off x="826450" y="2085250"/>
            <a:ext cx="3516600" cy="1769400"/>
          </a:xfrm>
          <a:prstGeom prst="rect">
            <a:avLst/>
          </a:prstGeom>
        </p:spPr>
        <p:txBody>
          <a:bodyPr spcFirstLastPara="1" wrap="square" lIns="91425" tIns="91425" rIns="91425" bIns="91425" anchor="t" anchorCtr="0">
            <a:noAutofit/>
          </a:bodyPr>
          <a:lstStyle>
            <a:lvl1pPr lvl="0">
              <a:spcBef>
                <a:spcPts val="0"/>
              </a:spcBef>
              <a:spcAft>
                <a:spcPts val="0"/>
              </a:spcAft>
              <a:buSzPts val="1200"/>
              <a:buNone/>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121" name="Google Shape;121;p5"/>
          <p:cNvSpPr txBox="1">
            <a:spLocks noGrp="1"/>
          </p:cNvSpPr>
          <p:nvPr>
            <p:ph type="subTitle" idx="2"/>
          </p:nvPr>
        </p:nvSpPr>
        <p:spPr>
          <a:xfrm>
            <a:off x="4800925" y="2085250"/>
            <a:ext cx="3516600" cy="17694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252"/>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53"/>
        <p:cNvGrpSpPr/>
        <p:nvPr/>
      </p:nvGrpSpPr>
      <p:grpSpPr>
        <a:xfrm>
          <a:off x="0" y="0"/>
          <a:ext cx="0" cy="0"/>
          <a:chOff x="0" y="0"/>
          <a:chExt cx="0" cy="0"/>
        </a:xfrm>
      </p:grpSpPr>
      <p:pic>
        <p:nvPicPr>
          <p:cNvPr id="254" name="Google Shape;254;p13"/>
          <p:cNvPicPr preferRelativeResize="0"/>
          <p:nvPr/>
        </p:nvPicPr>
        <p:blipFill>
          <a:blip r:embed="rId2">
            <a:alphaModFix/>
          </a:blip>
          <a:stretch>
            <a:fillRect/>
          </a:stretch>
        </p:blipFill>
        <p:spPr>
          <a:xfrm rot="10800000">
            <a:off x="7924" y="0"/>
            <a:ext cx="9128151" cy="5143499"/>
          </a:xfrm>
          <a:prstGeom prst="rect">
            <a:avLst/>
          </a:prstGeom>
          <a:noFill/>
          <a:ln>
            <a:noFill/>
          </a:ln>
        </p:spPr>
      </p:pic>
      <p:grpSp>
        <p:nvGrpSpPr>
          <p:cNvPr id="255" name="Google Shape;255;p13"/>
          <p:cNvGrpSpPr/>
          <p:nvPr/>
        </p:nvGrpSpPr>
        <p:grpSpPr>
          <a:xfrm>
            <a:off x="-300" y="-12"/>
            <a:ext cx="9363175" cy="5143488"/>
            <a:chOff x="-300" y="-12"/>
            <a:chExt cx="9363175" cy="5143488"/>
          </a:xfrm>
        </p:grpSpPr>
        <p:sp>
          <p:nvSpPr>
            <p:cNvPr id="256" name="Google Shape;256;p13"/>
            <p:cNvSpPr/>
            <p:nvPr/>
          </p:nvSpPr>
          <p:spPr>
            <a:xfrm>
              <a:off x="8421575" y="3272075"/>
              <a:ext cx="717300" cy="1871400"/>
            </a:xfrm>
            <a:prstGeom prst="rect">
              <a:avLst/>
            </a:prstGeom>
            <a:solidFill>
              <a:srgbClr val="63DBF5">
                <a:alpha val="689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ven Pro"/>
                <a:ea typeface="Maven Pro"/>
                <a:cs typeface="Maven Pro"/>
                <a:sym typeface="Maven Pro"/>
              </a:endParaRPr>
            </a:p>
          </p:txBody>
        </p:sp>
        <p:sp>
          <p:nvSpPr>
            <p:cNvPr id="257" name="Google Shape;257;p13"/>
            <p:cNvSpPr/>
            <p:nvPr/>
          </p:nvSpPr>
          <p:spPr>
            <a:xfrm rot="5400000">
              <a:off x="-568800" y="568500"/>
              <a:ext cx="1759500" cy="622500"/>
            </a:xfrm>
            <a:prstGeom prst="round1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ven Pro"/>
                <a:ea typeface="Maven Pro"/>
                <a:cs typeface="Maven Pro"/>
                <a:sym typeface="Maven Pro"/>
              </a:endParaRPr>
            </a:p>
          </p:txBody>
        </p:sp>
        <p:sp>
          <p:nvSpPr>
            <p:cNvPr id="258" name="Google Shape;258;p13"/>
            <p:cNvSpPr/>
            <p:nvPr/>
          </p:nvSpPr>
          <p:spPr>
            <a:xfrm rot="10800000" flipH="1">
              <a:off x="0" y="-12"/>
              <a:ext cx="2263500" cy="313800"/>
            </a:xfrm>
            <a:prstGeom prst="round1Rect">
              <a:avLst>
                <a:gd name="adj" fmla="val 50000"/>
              </a:avLst>
            </a:prstGeom>
            <a:solidFill>
              <a:srgbClr val="006DF5">
                <a:alpha val="405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ven Pro"/>
                <a:ea typeface="Maven Pro"/>
                <a:cs typeface="Maven Pro"/>
                <a:sym typeface="Maven Pro"/>
              </a:endParaRPr>
            </a:p>
          </p:txBody>
        </p:sp>
        <p:sp>
          <p:nvSpPr>
            <p:cNvPr id="259" name="Google Shape;259;p13"/>
            <p:cNvSpPr/>
            <p:nvPr/>
          </p:nvSpPr>
          <p:spPr>
            <a:xfrm>
              <a:off x="7480375" y="4654350"/>
              <a:ext cx="1882500" cy="213000"/>
            </a:xfrm>
            <a:prstGeom prst="roundRect">
              <a:avLst>
                <a:gd name="adj" fmla="val 50000"/>
              </a:avLst>
            </a:prstGeom>
            <a:solidFill>
              <a:srgbClr val="516CEE">
                <a:alpha val="60759"/>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ven Pro"/>
                <a:ea typeface="Maven Pro"/>
                <a:cs typeface="Maven Pro"/>
                <a:sym typeface="Maven Pro"/>
              </a:endParaRPr>
            </a:p>
          </p:txBody>
        </p:sp>
      </p:grpSp>
      <p:grpSp>
        <p:nvGrpSpPr>
          <p:cNvPr id="260" name="Google Shape;260;p13"/>
          <p:cNvGrpSpPr/>
          <p:nvPr/>
        </p:nvGrpSpPr>
        <p:grpSpPr>
          <a:xfrm>
            <a:off x="-804387" y="-78325"/>
            <a:ext cx="11111225" cy="6776750"/>
            <a:chOff x="-804387" y="-78325"/>
            <a:chExt cx="11111225" cy="6776750"/>
          </a:xfrm>
        </p:grpSpPr>
        <p:sp>
          <p:nvSpPr>
            <p:cNvPr id="261" name="Google Shape;261;p13"/>
            <p:cNvSpPr/>
            <p:nvPr/>
          </p:nvSpPr>
          <p:spPr>
            <a:xfrm rot="10800000">
              <a:off x="5782225" y="-78325"/>
              <a:ext cx="3429000" cy="582600"/>
            </a:xfrm>
            <a:prstGeom prst="round1Rect">
              <a:avLst>
                <a:gd name="adj" fmla="val 16667"/>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ven Pro"/>
                <a:ea typeface="Maven Pro"/>
                <a:cs typeface="Maven Pro"/>
                <a:sym typeface="Maven Pro"/>
              </a:endParaRPr>
            </a:p>
          </p:txBody>
        </p:sp>
        <p:grpSp>
          <p:nvGrpSpPr>
            <p:cNvPr id="262" name="Google Shape;262;p13"/>
            <p:cNvGrpSpPr/>
            <p:nvPr/>
          </p:nvGrpSpPr>
          <p:grpSpPr>
            <a:xfrm>
              <a:off x="-387025" y="1052225"/>
              <a:ext cx="910269" cy="2095500"/>
              <a:chOff x="7631225" y="2241175"/>
              <a:chExt cx="910269" cy="2095500"/>
            </a:xfrm>
          </p:grpSpPr>
          <p:cxnSp>
            <p:nvCxnSpPr>
              <p:cNvPr id="263" name="Google Shape;263;p13"/>
              <p:cNvCxnSpPr/>
              <p:nvPr/>
            </p:nvCxnSpPr>
            <p:spPr>
              <a:xfrm>
                <a:off x="7631225" y="2241175"/>
                <a:ext cx="0" cy="2095500"/>
              </a:xfrm>
              <a:prstGeom prst="straightConnector1">
                <a:avLst/>
              </a:prstGeom>
              <a:noFill/>
              <a:ln w="9525" cap="flat" cmpd="sng">
                <a:solidFill>
                  <a:schemeClr val="lt2"/>
                </a:solidFill>
                <a:prstDash val="solid"/>
                <a:round/>
                <a:headEnd type="none" w="med" len="med"/>
                <a:tailEnd type="none" w="med" len="med"/>
              </a:ln>
            </p:spPr>
          </p:cxnSp>
          <p:cxnSp>
            <p:nvCxnSpPr>
              <p:cNvPr id="264" name="Google Shape;264;p13"/>
              <p:cNvCxnSpPr/>
              <p:nvPr/>
            </p:nvCxnSpPr>
            <p:spPr>
              <a:xfrm>
                <a:off x="7707081" y="2241175"/>
                <a:ext cx="0" cy="2095500"/>
              </a:xfrm>
              <a:prstGeom prst="straightConnector1">
                <a:avLst/>
              </a:prstGeom>
              <a:noFill/>
              <a:ln w="9525" cap="flat" cmpd="sng">
                <a:solidFill>
                  <a:schemeClr val="lt2"/>
                </a:solidFill>
                <a:prstDash val="solid"/>
                <a:round/>
                <a:headEnd type="none" w="med" len="med"/>
                <a:tailEnd type="none" w="med" len="med"/>
              </a:ln>
            </p:spPr>
          </p:cxnSp>
          <p:cxnSp>
            <p:nvCxnSpPr>
              <p:cNvPr id="265" name="Google Shape;265;p13"/>
              <p:cNvCxnSpPr/>
              <p:nvPr/>
            </p:nvCxnSpPr>
            <p:spPr>
              <a:xfrm>
                <a:off x="7782937" y="2241175"/>
                <a:ext cx="0" cy="2095500"/>
              </a:xfrm>
              <a:prstGeom prst="straightConnector1">
                <a:avLst/>
              </a:prstGeom>
              <a:noFill/>
              <a:ln w="9525" cap="flat" cmpd="sng">
                <a:solidFill>
                  <a:schemeClr val="lt2"/>
                </a:solidFill>
                <a:prstDash val="solid"/>
                <a:round/>
                <a:headEnd type="none" w="med" len="med"/>
                <a:tailEnd type="none" w="med" len="med"/>
              </a:ln>
            </p:spPr>
          </p:cxnSp>
          <p:cxnSp>
            <p:nvCxnSpPr>
              <p:cNvPr id="266" name="Google Shape;266;p13"/>
              <p:cNvCxnSpPr/>
              <p:nvPr/>
            </p:nvCxnSpPr>
            <p:spPr>
              <a:xfrm>
                <a:off x="7858792" y="2241175"/>
                <a:ext cx="0" cy="2095500"/>
              </a:xfrm>
              <a:prstGeom prst="straightConnector1">
                <a:avLst/>
              </a:prstGeom>
              <a:noFill/>
              <a:ln w="9525" cap="flat" cmpd="sng">
                <a:solidFill>
                  <a:schemeClr val="lt2"/>
                </a:solidFill>
                <a:prstDash val="solid"/>
                <a:round/>
                <a:headEnd type="none" w="med" len="med"/>
                <a:tailEnd type="none" w="med" len="med"/>
              </a:ln>
            </p:spPr>
          </p:cxnSp>
          <p:cxnSp>
            <p:nvCxnSpPr>
              <p:cNvPr id="267" name="Google Shape;267;p13"/>
              <p:cNvCxnSpPr/>
              <p:nvPr/>
            </p:nvCxnSpPr>
            <p:spPr>
              <a:xfrm>
                <a:off x="8010504" y="2241175"/>
                <a:ext cx="0" cy="2095500"/>
              </a:xfrm>
              <a:prstGeom prst="straightConnector1">
                <a:avLst/>
              </a:prstGeom>
              <a:noFill/>
              <a:ln w="9525" cap="flat" cmpd="sng">
                <a:solidFill>
                  <a:schemeClr val="lt2"/>
                </a:solidFill>
                <a:prstDash val="solid"/>
                <a:round/>
                <a:headEnd type="none" w="med" len="med"/>
                <a:tailEnd type="none" w="med" len="med"/>
              </a:ln>
            </p:spPr>
          </p:cxnSp>
          <p:cxnSp>
            <p:nvCxnSpPr>
              <p:cNvPr id="268" name="Google Shape;268;p13"/>
              <p:cNvCxnSpPr/>
              <p:nvPr/>
            </p:nvCxnSpPr>
            <p:spPr>
              <a:xfrm>
                <a:off x="8162215" y="2241175"/>
                <a:ext cx="0" cy="2095500"/>
              </a:xfrm>
              <a:prstGeom prst="straightConnector1">
                <a:avLst/>
              </a:prstGeom>
              <a:noFill/>
              <a:ln w="9525" cap="flat" cmpd="sng">
                <a:solidFill>
                  <a:schemeClr val="lt2"/>
                </a:solidFill>
                <a:prstDash val="solid"/>
                <a:round/>
                <a:headEnd type="none" w="med" len="med"/>
                <a:tailEnd type="none" w="med" len="med"/>
              </a:ln>
            </p:spPr>
          </p:cxnSp>
          <p:cxnSp>
            <p:nvCxnSpPr>
              <p:cNvPr id="269" name="Google Shape;269;p13"/>
              <p:cNvCxnSpPr/>
              <p:nvPr/>
            </p:nvCxnSpPr>
            <p:spPr>
              <a:xfrm>
                <a:off x="8313927" y="2241175"/>
                <a:ext cx="0" cy="2095500"/>
              </a:xfrm>
              <a:prstGeom prst="straightConnector1">
                <a:avLst/>
              </a:prstGeom>
              <a:noFill/>
              <a:ln w="9525" cap="flat" cmpd="sng">
                <a:solidFill>
                  <a:schemeClr val="lt2"/>
                </a:solidFill>
                <a:prstDash val="solid"/>
                <a:round/>
                <a:headEnd type="none" w="med" len="med"/>
                <a:tailEnd type="none" w="med" len="med"/>
              </a:ln>
            </p:spPr>
          </p:cxnSp>
          <p:cxnSp>
            <p:nvCxnSpPr>
              <p:cNvPr id="270" name="Google Shape;270;p13"/>
              <p:cNvCxnSpPr/>
              <p:nvPr/>
            </p:nvCxnSpPr>
            <p:spPr>
              <a:xfrm>
                <a:off x="7934648" y="2241175"/>
                <a:ext cx="0" cy="2095500"/>
              </a:xfrm>
              <a:prstGeom prst="straightConnector1">
                <a:avLst/>
              </a:prstGeom>
              <a:noFill/>
              <a:ln w="9525" cap="flat" cmpd="sng">
                <a:solidFill>
                  <a:schemeClr val="lt2"/>
                </a:solidFill>
                <a:prstDash val="solid"/>
                <a:round/>
                <a:headEnd type="none" w="med" len="med"/>
                <a:tailEnd type="none" w="med" len="med"/>
              </a:ln>
            </p:spPr>
          </p:cxnSp>
          <p:cxnSp>
            <p:nvCxnSpPr>
              <p:cNvPr id="271" name="Google Shape;271;p13"/>
              <p:cNvCxnSpPr/>
              <p:nvPr/>
            </p:nvCxnSpPr>
            <p:spPr>
              <a:xfrm>
                <a:off x="8086360" y="2241175"/>
                <a:ext cx="0" cy="2095500"/>
              </a:xfrm>
              <a:prstGeom prst="straightConnector1">
                <a:avLst/>
              </a:prstGeom>
              <a:noFill/>
              <a:ln w="9525" cap="flat" cmpd="sng">
                <a:solidFill>
                  <a:schemeClr val="lt2"/>
                </a:solidFill>
                <a:prstDash val="solid"/>
                <a:round/>
                <a:headEnd type="none" w="med" len="med"/>
                <a:tailEnd type="none" w="med" len="med"/>
              </a:ln>
            </p:spPr>
          </p:cxnSp>
          <p:cxnSp>
            <p:nvCxnSpPr>
              <p:cNvPr id="272" name="Google Shape;272;p13"/>
              <p:cNvCxnSpPr/>
              <p:nvPr/>
            </p:nvCxnSpPr>
            <p:spPr>
              <a:xfrm>
                <a:off x="8238071" y="2241175"/>
                <a:ext cx="0" cy="2095500"/>
              </a:xfrm>
              <a:prstGeom prst="straightConnector1">
                <a:avLst/>
              </a:prstGeom>
              <a:noFill/>
              <a:ln w="9525" cap="flat" cmpd="sng">
                <a:solidFill>
                  <a:schemeClr val="lt2"/>
                </a:solidFill>
                <a:prstDash val="solid"/>
                <a:round/>
                <a:headEnd type="none" w="med" len="med"/>
                <a:tailEnd type="none" w="med" len="med"/>
              </a:ln>
            </p:spPr>
          </p:cxnSp>
          <p:cxnSp>
            <p:nvCxnSpPr>
              <p:cNvPr id="273" name="Google Shape;273;p13"/>
              <p:cNvCxnSpPr/>
              <p:nvPr/>
            </p:nvCxnSpPr>
            <p:spPr>
              <a:xfrm>
                <a:off x="8389783" y="2241175"/>
                <a:ext cx="0" cy="2095500"/>
              </a:xfrm>
              <a:prstGeom prst="straightConnector1">
                <a:avLst/>
              </a:prstGeom>
              <a:noFill/>
              <a:ln w="9525" cap="flat" cmpd="sng">
                <a:solidFill>
                  <a:schemeClr val="lt2"/>
                </a:solidFill>
                <a:prstDash val="solid"/>
                <a:round/>
                <a:headEnd type="none" w="med" len="med"/>
                <a:tailEnd type="none" w="med" len="med"/>
              </a:ln>
            </p:spPr>
          </p:cxnSp>
          <p:cxnSp>
            <p:nvCxnSpPr>
              <p:cNvPr id="274" name="Google Shape;274;p13"/>
              <p:cNvCxnSpPr/>
              <p:nvPr/>
            </p:nvCxnSpPr>
            <p:spPr>
              <a:xfrm>
                <a:off x="8465638" y="2241175"/>
                <a:ext cx="0" cy="2095500"/>
              </a:xfrm>
              <a:prstGeom prst="straightConnector1">
                <a:avLst/>
              </a:prstGeom>
              <a:noFill/>
              <a:ln w="9525" cap="flat" cmpd="sng">
                <a:solidFill>
                  <a:schemeClr val="lt2"/>
                </a:solidFill>
                <a:prstDash val="solid"/>
                <a:round/>
                <a:headEnd type="none" w="med" len="med"/>
                <a:tailEnd type="none" w="med" len="med"/>
              </a:ln>
            </p:spPr>
          </p:cxnSp>
          <p:cxnSp>
            <p:nvCxnSpPr>
              <p:cNvPr id="275" name="Google Shape;275;p13"/>
              <p:cNvCxnSpPr/>
              <p:nvPr/>
            </p:nvCxnSpPr>
            <p:spPr>
              <a:xfrm>
                <a:off x="8541494" y="2241175"/>
                <a:ext cx="0" cy="2095500"/>
              </a:xfrm>
              <a:prstGeom prst="straightConnector1">
                <a:avLst/>
              </a:prstGeom>
              <a:noFill/>
              <a:ln w="9525" cap="flat" cmpd="sng">
                <a:solidFill>
                  <a:schemeClr val="lt2"/>
                </a:solidFill>
                <a:prstDash val="solid"/>
                <a:round/>
                <a:headEnd type="none" w="med" len="med"/>
                <a:tailEnd type="none" w="med" len="med"/>
              </a:ln>
            </p:spPr>
          </p:cxnSp>
        </p:grpSp>
        <p:grpSp>
          <p:nvGrpSpPr>
            <p:cNvPr id="276" name="Google Shape;276;p13"/>
            <p:cNvGrpSpPr/>
            <p:nvPr/>
          </p:nvGrpSpPr>
          <p:grpSpPr>
            <a:xfrm>
              <a:off x="8421563" y="946050"/>
              <a:ext cx="1885275" cy="1884250"/>
              <a:chOff x="2609275" y="3149350"/>
              <a:chExt cx="1885275" cy="1884250"/>
            </a:xfrm>
          </p:grpSpPr>
          <p:sp>
            <p:nvSpPr>
              <p:cNvPr id="277" name="Google Shape;277;p13"/>
              <p:cNvSpPr/>
              <p:nvPr/>
            </p:nvSpPr>
            <p:spPr>
              <a:xfrm>
                <a:off x="3923900" y="3224950"/>
                <a:ext cx="494025" cy="495025"/>
              </a:xfrm>
              <a:custGeom>
                <a:avLst/>
                <a:gdLst/>
                <a:ahLst/>
                <a:cxnLst/>
                <a:rect l="l" t="t" r="r" b="b"/>
                <a:pathLst>
                  <a:path w="19761" h="19801" extrusionOk="0">
                    <a:moveTo>
                      <a:pt x="485" y="202"/>
                    </a:moveTo>
                    <a:cubicBezTo>
                      <a:pt x="323" y="162"/>
                      <a:pt x="162" y="81"/>
                      <a:pt x="1" y="1"/>
                    </a:cubicBezTo>
                    <a:lnTo>
                      <a:pt x="19761" y="19801"/>
                    </a:lnTo>
                    <a:cubicBezTo>
                      <a:pt x="19720" y="19640"/>
                      <a:pt x="19640" y="19478"/>
                      <a:pt x="19559" y="19317"/>
                    </a:cubicBezTo>
                    <a:lnTo>
                      <a:pt x="485" y="202"/>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3"/>
              <p:cNvSpPr/>
              <p:nvPr/>
            </p:nvSpPr>
            <p:spPr>
              <a:xfrm>
                <a:off x="3725300" y="3164475"/>
                <a:ext cx="753125" cy="753100"/>
              </a:xfrm>
              <a:custGeom>
                <a:avLst/>
                <a:gdLst/>
                <a:ahLst/>
                <a:cxnLst/>
                <a:rect l="l" t="t" r="r" b="b"/>
                <a:pathLst>
                  <a:path w="30125" h="30124" extrusionOk="0">
                    <a:moveTo>
                      <a:pt x="323" y="81"/>
                    </a:moveTo>
                    <a:cubicBezTo>
                      <a:pt x="202" y="41"/>
                      <a:pt x="122" y="41"/>
                      <a:pt x="1" y="0"/>
                    </a:cubicBezTo>
                    <a:lnTo>
                      <a:pt x="30124" y="30124"/>
                    </a:lnTo>
                    <a:cubicBezTo>
                      <a:pt x="30084" y="30043"/>
                      <a:pt x="30084" y="29922"/>
                      <a:pt x="30043" y="29801"/>
                    </a:cubicBezTo>
                    <a:lnTo>
                      <a:pt x="323" y="8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3"/>
              <p:cNvSpPr/>
              <p:nvPr/>
            </p:nvSpPr>
            <p:spPr>
              <a:xfrm>
                <a:off x="3572075" y="3149350"/>
                <a:ext cx="922475" cy="922475"/>
              </a:xfrm>
              <a:custGeom>
                <a:avLst/>
                <a:gdLst/>
                <a:ahLst/>
                <a:cxnLst/>
                <a:rect l="l" t="t" r="r" b="b"/>
                <a:pathLst>
                  <a:path w="36899" h="36899" extrusionOk="0">
                    <a:moveTo>
                      <a:pt x="282" y="0"/>
                    </a:moveTo>
                    <a:cubicBezTo>
                      <a:pt x="161" y="0"/>
                      <a:pt x="81" y="0"/>
                      <a:pt x="0" y="0"/>
                    </a:cubicBezTo>
                    <a:lnTo>
                      <a:pt x="36898" y="36899"/>
                    </a:lnTo>
                    <a:cubicBezTo>
                      <a:pt x="36898" y="36778"/>
                      <a:pt x="36898" y="36697"/>
                      <a:pt x="36858" y="36616"/>
                    </a:cubicBezTo>
                    <a:lnTo>
                      <a:pt x="2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3"/>
              <p:cNvSpPr/>
              <p:nvPr/>
            </p:nvSpPr>
            <p:spPr>
              <a:xfrm>
                <a:off x="3440000" y="3154400"/>
                <a:ext cx="1048500" cy="1048500"/>
              </a:xfrm>
              <a:custGeom>
                <a:avLst/>
                <a:gdLst/>
                <a:ahLst/>
                <a:cxnLst/>
                <a:rect l="l" t="t" r="r" b="b"/>
                <a:pathLst>
                  <a:path w="41940" h="41940" extrusionOk="0">
                    <a:moveTo>
                      <a:pt x="242" y="0"/>
                    </a:moveTo>
                    <a:cubicBezTo>
                      <a:pt x="162" y="40"/>
                      <a:pt x="81" y="40"/>
                      <a:pt x="0" y="40"/>
                    </a:cubicBezTo>
                    <a:lnTo>
                      <a:pt x="41899" y="41939"/>
                    </a:lnTo>
                    <a:cubicBezTo>
                      <a:pt x="41899" y="41858"/>
                      <a:pt x="41939" y="41778"/>
                      <a:pt x="41939" y="4169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3"/>
              <p:cNvSpPr/>
              <p:nvPr/>
            </p:nvSpPr>
            <p:spPr>
              <a:xfrm>
                <a:off x="3323050" y="3175550"/>
                <a:ext cx="1145275" cy="1144275"/>
              </a:xfrm>
              <a:custGeom>
                <a:avLst/>
                <a:gdLst/>
                <a:ahLst/>
                <a:cxnLst/>
                <a:rect l="l" t="t" r="r" b="b"/>
                <a:pathLst>
                  <a:path w="45811" h="45771" extrusionOk="0">
                    <a:moveTo>
                      <a:pt x="243" y="1"/>
                    </a:moveTo>
                    <a:cubicBezTo>
                      <a:pt x="162" y="1"/>
                      <a:pt x="81" y="41"/>
                      <a:pt x="1" y="41"/>
                    </a:cubicBezTo>
                    <a:lnTo>
                      <a:pt x="45730" y="45771"/>
                    </a:lnTo>
                    <a:cubicBezTo>
                      <a:pt x="45771" y="45690"/>
                      <a:pt x="45771" y="45610"/>
                      <a:pt x="45811" y="455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3"/>
              <p:cNvSpPr/>
              <p:nvPr/>
            </p:nvSpPr>
            <p:spPr>
              <a:xfrm>
                <a:off x="3218200" y="3207825"/>
                <a:ext cx="1216875" cy="1216850"/>
              </a:xfrm>
              <a:custGeom>
                <a:avLst/>
                <a:gdLst/>
                <a:ahLst/>
                <a:cxnLst/>
                <a:rect l="l" t="t" r="r" b="b"/>
                <a:pathLst>
                  <a:path w="48675" h="48674" extrusionOk="0">
                    <a:moveTo>
                      <a:pt x="202" y="0"/>
                    </a:moveTo>
                    <a:cubicBezTo>
                      <a:pt x="122" y="0"/>
                      <a:pt x="81" y="41"/>
                      <a:pt x="1" y="81"/>
                    </a:cubicBezTo>
                    <a:lnTo>
                      <a:pt x="48593" y="48674"/>
                    </a:lnTo>
                    <a:cubicBezTo>
                      <a:pt x="48634" y="48633"/>
                      <a:pt x="48674" y="48553"/>
                      <a:pt x="48674" y="4847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3"/>
              <p:cNvSpPr/>
              <p:nvPr/>
            </p:nvSpPr>
            <p:spPr>
              <a:xfrm>
                <a:off x="3122425" y="3249150"/>
                <a:ext cx="1271300" cy="1271300"/>
              </a:xfrm>
              <a:custGeom>
                <a:avLst/>
                <a:gdLst/>
                <a:ahLst/>
                <a:cxnLst/>
                <a:rect l="l" t="t" r="r" b="b"/>
                <a:pathLst>
                  <a:path w="50852" h="50852" extrusionOk="0">
                    <a:moveTo>
                      <a:pt x="202" y="1"/>
                    </a:moveTo>
                    <a:cubicBezTo>
                      <a:pt x="122" y="41"/>
                      <a:pt x="81" y="81"/>
                      <a:pt x="1" y="122"/>
                    </a:cubicBezTo>
                    <a:lnTo>
                      <a:pt x="50771" y="50852"/>
                    </a:lnTo>
                    <a:cubicBezTo>
                      <a:pt x="50771" y="50811"/>
                      <a:pt x="50811" y="50731"/>
                      <a:pt x="50852" y="5069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3"/>
              <p:cNvSpPr/>
              <p:nvPr/>
            </p:nvSpPr>
            <p:spPr>
              <a:xfrm>
                <a:off x="3035725" y="3299550"/>
                <a:ext cx="1307600" cy="1308625"/>
              </a:xfrm>
              <a:custGeom>
                <a:avLst/>
                <a:gdLst/>
                <a:ahLst/>
                <a:cxnLst/>
                <a:rect l="l" t="t" r="r" b="b"/>
                <a:pathLst>
                  <a:path w="52304" h="52345" extrusionOk="0">
                    <a:moveTo>
                      <a:pt x="162" y="1"/>
                    </a:moveTo>
                    <a:cubicBezTo>
                      <a:pt x="81" y="41"/>
                      <a:pt x="41" y="82"/>
                      <a:pt x="1" y="122"/>
                    </a:cubicBezTo>
                    <a:lnTo>
                      <a:pt x="52182" y="52344"/>
                    </a:lnTo>
                    <a:cubicBezTo>
                      <a:pt x="52223" y="52263"/>
                      <a:pt x="52263" y="52223"/>
                      <a:pt x="52303" y="5218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3"/>
              <p:cNvSpPr/>
              <p:nvPr/>
            </p:nvSpPr>
            <p:spPr>
              <a:xfrm>
                <a:off x="2956075" y="3358025"/>
                <a:ext cx="1328775" cy="1329775"/>
              </a:xfrm>
              <a:custGeom>
                <a:avLst/>
                <a:gdLst/>
                <a:ahLst/>
                <a:cxnLst/>
                <a:rect l="l" t="t" r="r" b="b"/>
                <a:pathLst>
                  <a:path w="53151" h="53191" extrusionOk="0">
                    <a:moveTo>
                      <a:pt x="122" y="1"/>
                    </a:moveTo>
                    <a:cubicBezTo>
                      <a:pt x="82" y="41"/>
                      <a:pt x="41" y="82"/>
                      <a:pt x="1" y="122"/>
                    </a:cubicBezTo>
                    <a:lnTo>
                      <a:pt x="53030" y="53191"/>
                    </a:lnTo>
                    <a:cubicBezTo>
                      <a:pt x="53070" y="53110"/>
                      <a:pt x="53110" y="53070"/>
                      <a:pt x="53151" y="53030"/>
                    </a:cubicBez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3"/>
              <p:cNvSpPr/>
              <p:nvPr/>
            </p:nvSpPr>
            <p:spPr>
              <a:xfrm>
                <a:off x="2883500" y="3422550"/>
                <a:ext cx="1336825" cy="1336825"/>
              </a:xfrm>
              <a:custGeom>
                <a:avLst/>
                <a:gdLst/>
                <a:ahLst/>
                <a:cxnLst/>
                <a:rect l="l" t="t" r="r" b="b"/>
                <a:pathLst>
                  <a:path w="53473" h="53473" extrusionOk="0">
                    <a:moveTo>
                      <a:pt x="121" y="1"/>
                    </a:moveTo>
                    <a:cubicBezTo>
                      <a:pt x="121" y="1"/>
                      <a:pt x="81" y="81"/>
                      <a:pt x="81" y="81"/>
                    </a:cubicBezTo>
                    <a:cubicBezTo>
                      <a:pt x="41" y="122"/>
                      <a:pt x="0" y="122"/>
                      <a:pt x="0" y="162"/>
                    </a:cubicBezTo>
                    <a:lnTo>
                      <a:pt x="53311" y="53473"/>
                    </a:lnTo>
                    <a:cubicBezTo>
                      <a:pt x="53311" y="53473"/>
                      <a:pt x="53392" y="53433"/>
                      <a:pt x="53392" y="53433"/>
                    </a:cubicBezTo>
                    <a:cubicBezTo>
                      <a:pt x="53432" y="53392"/>
                      <a:pt x="53432" y="53392"/>
                      <a:pt x="53473" y="5335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3"/>
              <p:cNvSpPr/>
              <p:nvPr/>
            </p:nvSpPr>
            <p:spPr>
              <a:xfrm>
                <a:off x="2817975" y="3495150"/>
                <a:ext cx="1329775" cy="1329775"/>
              </a:xfrm>
              <a:custGeom>
                <a:avLst/>
                <a:gdLst/>
                <a:ahLst/>
                <a:cxnLst/>
                <a:rect l="l" t="t" r="r" b="b"/>
                <a:pathLst>
                  <a:path w="53191" h="53191" extrusionOk="0">
                    <a:moveTo>
                      <a:pt x="121" y="0"/>
                    </a:moveTo>
                    <a:cubicBezTo>
                      <a:pt x="81" y="41"/>
                      <a:pt x="41" y="121"/>
                      <a:pt x="0" y="161"/>
                    </a:cubicBezTo>
                    <a:lnTo>
                      <a:pt x="53029" y="53190"/>
                    </a:lnTo>
                    <a:cubicBezTo>
                      <a:pt x="53110" y="53150"/>
                      <a:pt x="53150" y="53109"/>
                      <a:pt x="53190" y="53069"/>
                    </a:cubicBez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3"/>
              <p:cNvSpPr/>
              <p:nvPr/>
            </p:nvSpPr>
            <p:spPr>
              <a:xfrm>
                <a:off x="2760500" y="3574775"/>
                <a:ext cx="1307600" cy="1308625"/>
              </a:xfrm>
              <a:custGeom>
                <a:avLst/>
                <a:gdLst/>
                <a:ahLst/>
                <a:cxnLst/>
                <a:rect l="l" t="t" r="r" b="b"/>
                <a:pathLst>
                  <a:path w="52304" h="52345" extrusionOk="0">
                    <a:moveTo>
                      <a:pt x="81" y="1"/>
                    </a:moveTo>
                    <a:cubicBezTo>
                      <a:pt x="41" y="82"/>
                      <a:pt x="41" y="122"/>
                      <a:pt x="1" y="162"/>
                    </a:cubicBezTo>
                    <a:lnTo>
                      <a:pt x="52142" y="52344"/>
                    </a:lnTo>
                    <a:cubicBezTo>
                      <a:pt x="52182" y="52304"/>
                      <a:pt x="52263" y="52263"/>
                      <a:pt x="52303" y="5222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3"/>
              <p:cNvSpPr/>
              <p:nvPr/>
            </p:nvSpPr>
            <p:spPr>
              <a:xfrm>
                <a:off x="2710100" y="3662500"/>
                <a:ext cx="1271300" cy="1271300"/>
              </a:xfrm>
              <a:custGeom>
                <a:avLst/>
                <a:gdLst/>
                <a:ahLst/>
                <a:cxnLst/>
                <a:rect l="l" t="t" r="r" b="b"/>
                <a:pathLst>
                  <a:path w="50852" h="50852" extrusionOk="0">
                    <a:moveTo>
                      <a:pt x="81" y="0"/>
                    </a:moveTo>
                    <a:cubicBezTo>
                      <a:pt x="41" y="41"/>
                      <a:pt x="41" y="121"/>
                      <a:pt x="0" y="162"/>
                    </a:cubicBezTo>
                    <a:lnTo>
                      <a:pt x="50650" y="50851"/>
                    </a:lnTo>
                    <a:cubicBezTo>
                      <a:pt x="50690" y="50811"/>
                      <a:pt x="50771" y="50771"/>
                      <a:pt x="50851" y="5073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3"/>
              <p:cNvSpPr/>
              <p:nvPr/>
            </p:nvSpPr>
            <p:spPr>
              <a:xfrm>
                <a:off x="2667750" y="3758275"/>
                <a:ext cx="1216875" cy="1216850"/>
              </a:xfrm>
              <a:custGeom>
                <a:avLst/>
                <a:gdLst/>
                <a:ahLst/>
                <a:cxnLst/>
                <a:rect l="l" t="t" r="r" b="b"/>
                <a:pathLst>
                  <a:path w="48675" h="48674" extrusionOk="0">
                    <a:moveTo>
                      <a:pt x="81" y="0"/>
                    </a:moveTo>
                    <a:cubicBezTo>
                      <a:pt x="41" y="41"/>
                      <a:pt x="41" y="121"/>
                      <a:pt x="1" y="202"/>
                    </a:cubicBezTo>
                    <a:lnTo>
                      <a:pt x="48513" y="48674"/>
                    </a:lnTo>
                    <a:cubicBezTo>
                      <a:pt x="48553" y="48633"/>
                      <a:pt x="48634" y="48633"/>
                      <a:pt x="48674" y="485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3"/>
              <p:cNvSpPr/>
              <p:nvPr/>
            </p:nvSpPr>
            <p:spPr>
              <a:xfrm>
                <a:off x="2635500" y="3863125"/>
                <a:ext cx="1144275" cy="1144275"/>
              </a:xfrm>
              <a:custGeom>
                <a:avLst/>
                <a:gdLst/>
                <a:ahLst/>
                <a:cxnLst/>
                <a:rect l="l" t="t" r="r" b="b"/>
                <a:pathLst>
                  <a:path w="45771" h="45771" extrusionOk="0">
                    <a:moveTo>
                      <a:pt x="41" y="0"/>
                    </a:moveTo>
                    <a:cubicBezTo>
                      <a:pt x="41" y="81"/>
                      <a:pt x="0" y="121"/>
                      <a:pt x="0" y="202"/>
                    </a:cubicBezTo>
                    <a:lnTo>
                      <a:pt x="45569" y="45770"/>
                    </a:lnTo>
                    <a:cubicBezTo>
                      <a:pt x="45649" y="45770"/>
                      <a:pt x="45730" y="45730"/>
                      <a:pt x="45770" y="4573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3"/>
              <p:cNvSpPr/>
              <p:nvPr/>
            </p:nvSpPr>
            <p:spPr>
              <a:xfrm>
                <a:off x="2615325" y="3980050"/>
                <a:ext cx="1048500" cy="1048500"/>
              </a:xfrm>
              <a:custGeom>
                <a:avLst/>
                <a:gdLst/>
                <a:ahLst/>
                <a:cxnLst/>
                <a:rect l="l" t="t" r="r" b="b"/>
                <a:pathLst>
                  <a:path w="41940" h="41940" extrusionOk="0">
                    <a:moveTo>
                      <a:pt x="1" y="1"/>
                    </a:moveTo>
                    <a:cubicBezTo>
                      <a:pt x="1" y="82"/>
                      <a:pt x="1" y="162"/>
                      <a:pt x="1" y="243"/>
                    </a:cubicBezTo>
                    <a:lnTo>
                      <a:pt x="41657" y="41940"/>
                    </a:lnTo>
                    <a:cubicBezTo>
                      <a:pt x="41738" y="41900"/>
                      <a:pt x="41859" y="41900"/>
                      <a:pt x="41940" y="4190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3"/>
              <p:cNvSpPr/>
              <p:nvPr/>
            </p:nvSpPr>
            <p:spPr>
              <a:xfrm>
                <a:off x="2609275" y="4111125"/>
                <a:ext cx="922500" cy="922475"/>
              </a:xfrm>
              <a:custGeom>
                <a:avLst/>
                <a:gdLst/>
                <a:ahLst/>
                <a:cxnLst/>
                <a:rect l="l" t="t" r="r" b="b"/>
                <a:pathLst>
                  <a:path w="36900" h="36899" extrusionOk="0">
                    <a:moveTo>
                      <a:pt x="1" y="0"/>
                    </a:moveTo>
                    <a:cubicBezTo>
                      <a:pt x="1" y="81"/>
                      <a:pt x="1" y="202"/>
                      <a:pt x="1" y="283"/>
                    </a:cubicBezTo>
                    <a:lnTo>
                      <a:pt x="36617" y="36899"/>
                    </a:lnTo>
                    <a:cubicBezTo>
                      <a:pt x="36697" y="36899"/>
                      <a:pt x="36818" y="36899"/>
                      <a:pt x="36899" y="36899"/>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3"/>
              <p:cNvSpPr/>
              <p:nvPr/>
            </p:nvSpPr>
            <p:spPr>
              <a:xfrm>
                <a:off x="2625400" y="4264350"/>
                <a:ext cx="753125" cy="754125"/>
              </a:xfrm>
              <a:custGeom>
                <a:avLst/>
                <a:gdLst/>
                <a:ahLst/>
                <a:cxnLst/>
                <a:rect l="l" t="t" r="r" b="b"/>
                <a:pathLst>
                  <a:path w="30125" h="30165" extrusionOk="0">
                    <a:moveTo>
                      <a:pt x="1" y="1"/>
                    </a:moveTo>
                    <a:cubicBezTo>
                      <a:pt x="1" y="122"/>
                      <a:pt x="41" y="243"/>
                      <a:pt x="41" y="364"/>
                    </a:cubicBezTo>
                    <a:lnTo>
                      <a:pt x="29762" y="30084"/>
                    </a:lnTo>
                    <a:cubicBezTo>
                      <a:pt x="29883" y="30124"/>
                      <a:pt x="30004" y="30124"/>
                      <a:pt x="30124" y="3016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3"/>
              <p:cNvSpPr/>
              <p:nvPr/>
            </p:nvSpPr>
            <p:spPr>
              <a:xfrm>
                <a:off x="2684900" y="4462975"/>
                <a:ext cx="495025" cy="495025"/>
              </a:xfrm>
              <a:custGeom>
                <a:avLst/>
                <a:gdLst/>
                <a:ahLst/>
                <a:cxnLst/>
                <a:rect l="l" t="t" r="r" b="b"/>
                <a:pathLst>
                  <a:path w="19801" h="19801" extrusionOk="0">
                    <a:moveTo>
                      <a:pt x="0" y="0"/>
                    </a:moveTo>
                    <a:cubicBezTo>
                      <a:pt x="81" y="161"/>
                      <a:pt x="161" y="323"/>
                      <a:pt x="242" y="484"/>
                    </a:cubicBezTo>
                    <a:lnTo>
                      <a:pt x="19316" y="19599"/>
                    </a:lnTo>
                    <a:cubicBezTo>
                      <a:pt x="19478" y="19639"/>
                      <a:pt x="19639" y="19720"/>
                      <a:pt x="19800" y="19800"/>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6" name="Google Shape;296;p13"/>
            <p:cNvSpPr/>
            <p:nvPr/>
          </p:nvSpPr>
          <p:spPr>
            <a:xfrm rot="5400000">
              <a:off x="-804387" y="4372600"/>
              <a:ext cx="2325825" cy="2325825"/>
            </a:xfrm>
            <a:custGeom>
              <a:avLst/>
              <a:gdLst/>
              <a:ahLst/>
              <a:cxnLst/>
              <a:rect l="l" t="t" r="r" b="b"/>
              <a:pathLst>
                <a:path w="93033" h="93033" extrusionOk="0">
                  <a:moveTo>
                    <a:pt x="89685" y="61054"/>
                  </a:moveTo>
                  <a:lnTo>
                    <a:pt x="89685" y="63796"/>
                  </a:lnTo>
                  <a:lnTo>
                    <a:pt x="89927" y="63150"/>
                  </a:lnTo>
                  <a:lnTo>
                    <a:pt x="89927" y="61054"/>
                  </a:lnTo>
                  <a:lnTo>
                    <a:pt x="90693" y="61054"/>
                  </a:lnTo>
                  <a:cubicBezTo>
                    <a:pt x="90733" y="60973"/>
                    <a:pt x="90733" y="60892"/>
                    <a:pt x="90774" y="60812"/>
                  </a:cubicBezTo>
                  <a:lnTo>
                    <a:pt x="89927" y="60812"/>
                  </a:lnTo>
                  <a:lnTo>
                    <a:pt x="89927" y="56255"/>
                  </a:lnTo>
                  <a:lnTo>
                    <a:pt x="91984" y="56255"/>
                  </a:lnTo>
                  <a:cubicBezTo>
                    <a:pt x="92024" y="56174"/>
                    <a:pt x="92024" y="56093"/>
                    <a:pt x="92064" y="56013"/>
                  </a:cubicBezTo>
                  <a:lnTo>
                    <a:pt x="89927" y="56013"/>
                  </a:lnTo>
                  <a:lnTo>
                    <a:pt x="89927" y="51456"/>
                  </a:lnTo>
                  <a:lnTo>
                    <a:pt x="92750" y="51456"/>
                  </a:lnTo>
                  <a:cubicBezTo>
                    <a:pt x="92750" y="51375"/>
                    <a:pt x="92790" y="51295"/>
                    <a:pt x="92790" y="51174"/>
                  </a:cubicBezTo>
                  <a:lnTo>
                    <a:pt x="89927" y="51174"/>
                  </a:lnTo>
                  <a:lnTo>
                    <a:pt x="89927" y="46617"/>
                  </a:lnTo>
                  <a:lnTo>
                    <a:pt x="93032" y="46617"/>
                  </a:lnTo>
                  <a:lnTo>
                    <a:pt x="93032" y="46496"/>
                  </a:lnTo>
                  <a:lnTo>
                    <a:pt x="93032" y="46375"/>
                  </a:lnTo>
                  <a:lnTo>
                    <a:pt x="89927" y="46375"/>
                  </a:lnTo>
                  <a:lnTo>
                    <a:pt x="89927" y="41818"/>
                  </a:lnTo>
                  <a:lnTo>
                    <a:pt x="92790" y="41818"/>
                  </a:lnTo>
                  <a:cubicBezTo>
                    <a:pt x="92790" y="41737"/>
                    <a:pt x="92750" y="41657"/>
                    <a:pt x="92750" y="41576"/>
                  </a:cubicBezTo>
                  <a:lnTo>
                    <a:pt x="89927" y="41576"/>
                  </a:lnTo>
                  <a:lnTo>
                    <a:pt x="89927" y="36979"/>
                  </a:lnTo>
                  <a:lnTo>
                    <a:pt x="92064" y="36979"/>
                  </a:lnTo>
                  <a:cubicBezTo>
                    <a:pt x="92024" y="36898"/>
                    <a:pt x="92024" y="36818"/>
                    <a:pt x="91984" y="36737"/>
                  </a:cubicBezTo>
                  <a:lnTo>
                    <a:pt x="89927" y="36737"/>
                  </a:lnTo>
                  <a:lnTo>
                    <a:pt x="89927" y="32180"/>
                  </a:lnTo>
                  <a:lnTo>
                    <a:pt x="90774" y="32180"/>
                  </a:lnTo>
                  <a:cubicBezTo>
                    <a:pt x="90733" y="32099"/>
                    <a:pt x="90733" y="32019"/>
                    <a:pt x="90693" y="31938"/>
                  </a:cubicBezTo>
                  <a:lnTo>
                    <a:pt x="89927" y="31938"/>
                  </a:lnTo>
                  <a:lnTo>
                    <a:pt x="89927" y="29841"/>
                  </a:lnTo>
                  <a:lnTo>
                    <a:pt x="89685" y="29196"/>
                  </a:lnTo>
                  <a:lnTo>
                    <a:pt x="89685" y="31938"/>
                  </a:lnTo>
                  <a:lnTo>
                    <a:pt x="85128" y="31938"/>
                  </a:lnTo>
                  <a:lnTo>
                    <a:pt x="85128" y="27381"/>
                  </a:lnTo>
                  <a:lnTo>
                    <a:pt x="88919" y="27381"/>
                  </a:lnTo>
                  <a:cubicBezTo>
                    <a:pt x="88879" y="27301"/>
                    <a:pt x="88838" y="27220"/>
                    <a:pt x="88798" y="27139"/>
                  </a:cubicBezTo>
                  <a:lnTo>
                    <a:pt x="85128" y="27139"/>
                  </a:lnTo>
                  <a:lnTo>
                    <a:pt x="85128" y="22542"/>
                  </a:lnTo>
                  <a:lnTo>
                    <a:pt x="86378" y="22542"/>
                  </a:lnTo>
                  <a:cubicBezTo>
                    <a:pt x="86338" y="22462"/>
                    <a:pt x="86298" y="22381"/>
                    <a:pt x="86257" y="22300"/>
                  </a:cubicBezTo>
                  <a:lnTo>
                    <a:pt x="85128" y="22300"/>
                  </a:lnTo>
                  <a:lnTo>
                    <a:pt x="85128" y="20566"/>
                  </a:lnTo>
                  <a:cubicBezTo>
                    <a:pt x="85048" y="20445"/>
                    <a:pt x="84967" y="20324"/>
                    <a:pt x="84886" y="20203"/>
                  </a:cubicBezTo>
                  <a:lnTo>
                    <a:pt x="84886" y="22300"/>
                  </a:lnTo>
                  <a:lnTo>
                    <a:pt x="80329" y="22300"/>
                  </a:lnTo>
                  <a:lnTo>
                    <a:pt x="80329" y="17743"/>
                  </a:lnTo>
                  <a:lnTo>
                    <a:pt x="83072" y="17743"/>
                  </a:lnTo>
                  <a:lnTo>
                    <a:pt x="82870" y="17501"/>
                  </a:lnTo>
                  <a:lnTo>
                    <a:pt x="80329" y="17501"/>
                  </a:lnTo>
                  <a:lnTo>
                    <a:pt x="80329" y="14558"/>
                  </a:lnTo>
                  <a:lnTo>
                    <a:pt x="80087" y="14316"/>
                  </a:lnTo>
                  <a:lnTo>
                    <a:pt x="80087" y="17501"/>
                  </a:lnTo>
                  <a:lnTo>
                    <a:pt x="75490" y="17501"/>
                  </a:lnTo>
                  <a:lnTo>
                    <a:pt x="75490" y="12945"/>
                  </a:lnTo>
                  <a:lnTo>
                    <a:pt x="78716" y="12945"/>
                  </a:lnTo>
                  <a:lnTo>
                    <a:pt x="78434" y="12703"/>
                  </a:lnTo>
                  <a:lnTo>
                    <a:pt x="75490" y="12703"/>
                  </a:lnTo>
                  <a:lnTo>
                    <a:pt x="75490" y="10122"/>
                  </a:lnTo>
                  <a:lnTo>
                    <a:pt x="75248" y="9920"/>
                  </a:lnTo>
                  <a:lnTo>
                    <a:pt x="75248" y="12703"/>
                  </a:lnTo>
                  <a:lnTo>
                    <a:pt x="70691" y="12703"/>
                  </a:lnTo>
                  <a:lnTo>
                    <a:pt x="70691" y="8106"/>
                  </a:lnTo>
                  <a:lnTo>
                    <a:pt x="72788" y="8106"/>
                  </a:lnTo>
                  <a:cubicBezTo>
                    <a:pt x="72667" y="8025"/>
                    <a:pt x="72546" y="7944"/>
                    <a:pt x="72425" y="7864"/>
                  </a:cubicBezTo>
                  <a:lnTo>
                    <a:pt x="70691" y="7864"/>
                  </a:lnTo>
                  <a:lnTo>
                    <a:pt x="70691" y="6775"/>
                  </a:lnTo>
                  <a:cubicBezTo>
                    <a:pt x="70611" y="6694"/>
                    <a:pt x="70530" y="6654"/>
                    <a:pt x="70450" y="6613"/>
                  </a:cubicBezTo>
                  <a:lnTo>
                    <a:pt x="70450" y="7864"/>
                  </a:lnTo>
                  <a:lnTo>
                    <a:pt x="65893" y="7864"/>
                  </a:lnTo>
                  <a:lnTo>
                    <a:pt x="65893" y="4194"/>
                  </a:lnTo>
                  <a:cubicBezTo>
                    <a:pt x="65812" y="4154"/>
                    <a:pt x="65731" y="4113"/>
                    <a:pt x="65651" y="4073"/>
                  </a:cubicBezTo>
                  <a:lnTo>
                    <a:pt x="65651" y="7864"/>
                  </a:lnTo>
                  <a:lnTo>
                    <a:pt x="61054" y="7864"/>
                  </a:lnTo>
                  <a:lnTo>
                    <a:pt x="61054" y="3307"/>
                  </a:lnTo>
                  <a:lnTo>
                    <a:pt x="63796" y="3307"/>
                  </a:lnTo>
                  <a:lnTo>
                    <a:pt x="63191" y="3065"/>
                  </a:lnTo>
                  <a:lnTo>
                    <a:pt x="61054" y="3065"/>
                  </a:lnTo>
                  <a:lnTo>
                    <a:pt x="61054" y="2339"/>
                  </a:lnTo>
                  <a:cubicBezTo>
                    <a:pt x="60973" y="2299"/>
                    <a:pt x="60892" y="2258"/>
                    <a:pt x="60812" y="2258"/>
                  </a:cubicBezTo>
                  <a:lnTo>
                    <a:pt x="60812" y="3065"/>
                  </a:lnTo>
                  <a:lnTo>
                    <a:pt x="56255" y="3065"/>
                  </a:lnTo>
                  <a:lnTo>
                    <a:pt x="56255" y="1048"/>
                  </a:lnTo>
                  <a:cubicBezTo>
                    <a:pt x="56174" y="1008"/>
                    <a:pt x="56093" y="1008"/>
                    <a:pt x="56013" y="968"/>
                  </a:cubicBezTo>
                  <a:lnTo>
                    <a:pt x="56013" y="3065"/>
                  </a:lnTo>
                  <a:lnTo>
                    <a:pt x="51456" y="3065"/>
                  </a:lnTo>
                  <a:lnTo>
                    <a:pt x="51456" y="282"/>
                  </a:lnTo>
                  <a:cubicBezTo>
                    <a:pt x="51375" y="242"/>
                    <a:pt x="51295" y="242"/>
                    <a:pt x="51214" y="242"/>
                  </a:cubicBezTo>
                  <a:lnTo>
                    <a:pt x="51214" y="3065"/>
                  </a:lnTo>
                  <a:lnTo>
                    <a:pt x="46617" y="3065"/>
                  </a:lnTo>
                  <a:lnTo>
                    <a:pt x="46617" y="0"/>
                  </a:lnTo>
                  <a:lnTo>
                    <a:pt x="46496" y="0"/>
                  </a:lnTo>
                  <a:lnTo>
                    <a:pt x="46375" y="0"/>
                  </a:lnTo>
                  <a:lnTo>
                    <a:pt x="46375" y="3065"/>
                  </a:lnTo>
                  <a:lnTo>
                    <a:pt x="41818" y="3065"/>
                  </a:lnTo>
                  <a:lnTo>
                    <a:pt x="41818" y="242"/>
                  </a:lnTo>
                  <a:cubicBezTo>
                    <a:pt x="41737" y="242"/>
                    <a:pt x="41657" y="242"/>
                    <a:pt x="41576" y="242"/>
                  </a:cubicBezTo>
                  <a:lnTo>
                    <a:pt x="41576" y="3065"/>
                  </a:lnTo>
                  <a:lnTo>
                    <a:pt x="37019" y="3065"/>
                  </a:lnTo>
                  <a:lnTo>
                    <a:pt x="37019" y="968"/>
                  </a:lnTo>
                  <a:cubicBezTo>
                    <a:pt x="36939" y="1008"/>
                    <a:pt x="36858" y="1008"/>
                    <a:pt x="36777" y="1008"/>
                  </a:cubicBezTo>
                  <a:lnTo>
                    <a:pt x="36777" y="3065"/>
                  </a:lnTo>
                  <a:lnTo>
                    <a:pt x="32180" y="3065"/>
                  </a:lnTo>
                  <a:lnTo>
                    <a:pt x="32180" y="2258"/>
                  </a:lnTo>
                  <a:cubicBezTo>
                    <a:pt x="32099" y="2258"/>
                    <a:pt x="32019" y="2299"/>
                    <a:pt x="31938" y="2339"/>
                  </a:cubicBezTo>
                  <a:lnTo>
                    <a:pt x="31938" y="3065"/>
                  </a:lnTo>
                  <a:lnTo>
                    <a:pt x="29841" y="3065"/>
                  </a:lnTo>
                  <a:lnTo>
                    <a:pt x="29236" y="3307"/>
                  </a:lnTo>
                  <a:lnTo>
                    <a:pt x="31938" y="3307"/>
                  </a:lnTo>
                  <a:lnTo>
                    <a:pt x="31938" y="7904"/>
                  </a:lnTo>
                  <a:lnTo>
                    <a:pt x="27381" y="7904"/>
                  </a:lnTo>
                  <a:lnTo>
                    <a:pt x="27381" y="4113"/>
                  </a:lnTo>
                  <a:cubicBezTo>
                    <a:pt x="27301" y="4154"/>
                    <a:pt x="27220" y="4194"/>
                    <a:pt x="27139" y="4234"/>
                  </a:cubicBezTo>
                  <a:lnTo>
                    <a:pt x="27139" y="7904"/>
                  </a:lnTo>
                  <a:lnTo>
                    <a:pt x="22542" y="7904"/>
                  </a:lnTo>
                  <a:lnTo>
                    <a:pt x="22542" y="6613"/>
                  </a:lnTo>
                  <a:cubicBezTo>
                    <a:pt x="22462" y="6694"/>
                    <a:pt x="22381" y="6734"/>
                    <a:pt x="22300" y="6775"/>
                  </a:cubicBezTo>
                  <a:lnTo>
                    <a:pt x="22300" y="7904"/>
                  </a:lnTo>
                  <a:lnTo>
                    <a:pt x="20566" y="7904"/>
                  </a:lnTo>
                  <a:cubicBezTo>
                    <a:pt x="20445" y="7985"/>
                    <a:pt x="20324" y="8065"/>
                    <a:pt x="20203" y="8146"/>
                  </a:cubicBezTo>
                  <a:lnTo>
                    <a:pt x="22300" y="8146"/>
                  </a:lnTo>
                  <a:lnTo>
                    <a:pt x="22300" y="12703"/>
                  </a:lnTo>
                  <a:lnTo>
                    <a:pt x="17743" y="12703"/>
                  </a:lnTo>
                  <a:lnTo>
                    <a:pt x="17743" y="9961"/>
                  </a:lnTo>
                  <a:lnTo>
                    <a:pt x="17501" y="10162"/>
                  </a:lnTo>
                  <a:lnTo>
                    <a:pt x="17501" y="12703"/>
                  </a:lnTo>
                  <a:lnTo>
                    <a:pt x="14558" y="12703"/>
                  </a:lnTo>
                  <a:lnTo>
                    <a:pt x="14316" y="12945"/>
                  </a:lnTo>
                  <a:lnTo>
                    <a:pt x="17501" y="12945"/>
                  </a:lnTo>
                  <a:lnTo>
                    <a:pt x="17501" y="17542"/>
                  </a:lnTo>
                  <a:lnTo>
                    <a:pt x="12945" y="17542"/>
                  </a:lnTo>
                  <a:lnTo>
                    <a:pt x="12945" y="14316"/>
                  </a:lnTo>
                  <a:lnTo>
                    <a:pt x="12703" y="14598"/>
                  </a:lnTo>
                  <a:lnTo>
                    <a:pt x="12703" y="17542"/>
                  </a:lnTo>
                  <a:lnTo>
                    <a:pt x="10122" y="17542"/>
                  </a:lnTo>
                  <a:lnTo>
                    <a:pt x="9920" y="17784"/>
                  </a:lnTo>
                  <a:lnTo>
                    <a:pt x="12703" y="17784"/>
                  </a:lnTo>
                  <a:lnTo>
                    <a:pt x="12703" y="22341"/>
                  </a:lnTo>
                  <a:lnTo>
                    <a:pt x="8106" y="22341"/>
                  </a:lnTo>
                  <a:lnTo>
                    <a:pt x="8106" y="20244"/>
                  </a:lnTo>
                  <a:cubicBezTo>
                    <a:pt x="8025" y="20365"/>
                    <a:pt x="7944" y="20486"/>
                    <a:pt x="7864" y="20607"/>
                  </a:cubicBezTo>
                  <a:lnTo>
                    <a:pt x="7864" y="22341"/>
                  </a:lnTo>
                  <a:lnTo>
                    <a:pt x="6775" y="22341"/>
                  </a:lnTo>
                  <a:cubicBezTo>
                    <a:pt x="6694" y="22421"/>
                    <a:pt x="6654" y="22502"/>
                    <a:pt x="6613" y="22583"/>
                  </a:cubicBezTo>
                  <a:lnTo>
                    <a:pt x="7864" y="22583"/>
                  </a:lnTo>
                  <a:lnTo>
                    <a:pt x="7864" y="27139"/>
                  </a:lnTo>
                  <a:lnTo>
                    <a:pt x="4194" y="27139"/>
                  </a:lnTo>
                  <a:cubicBezTo>
                    <a:pt x="4154" y="27220"/>
                    <a:pt x="4113" y="27301"/>
                    <a:pt x="4073" y="27381"/>
                  </a:cubicBezTo>
                  <a:lnTo>
                    <a:pt x="7864" y="27381"/>
                  </a:lnTo>
                  <a:lnTo>
                    <a:pt x="7864" y="31978"/>
                  </a:lnTo>
                  <a:lnTo>
                    <a:pt x="3307" y="31978"/>
                  </a:lnTo>
                  <a:lnTo>
                    <a:pt x="3307" y="29236"/>
                  </a:lnTo>
                  <a:lnTo>
                    <a:pt x="3065" y="29841"/>
                  </a:lnTo>
                  <a:lnTo>
                    <a:pt x="3065" y="31978"/>
                  </a:lnTo>
                  <a:lnTo>
                    <a:pt x="2299" y="31978"/>
                  </a:lnTo>
                  <a:cubicBezTo>
                    <a:pt x="2299" y="32059"/>
                    <a:pt x="2258" y="32140"/>
                    <a:pt x="2218" y="32220"/>
                  </a:cubicBezTo>
                  <a:lnTo>
                    <a:pt x="3065" y="32220"/>
                  </a:lnTo>
                  <a:lnTo>
                    <a:pt x="3065" y="36777"/>
                  </a:lnTo>
                  <a:lnTo>
                    <a:pt x="1008" y="36777"/>
                  </a:lnTo>
                  <a:cubicBezTo>
                    <a:pt x="1008" y="36858"/>
                    <a:pt x="968" y="36939"/>
                    <a:pt x="968" y="37019"/>
                  </a:cubicBezTo>
                  <a:lnTo>
                    <a:pt x="3065" y="37019"/>
                  </a:lnTo>
                  <a:lnTo>
                    <a:pt x="3065" y="41576"/>
                  </a:lnTo>
                  <a:lnTo>
                    <a:pt x="242" y="41576"/>
                  </a:lnTo>
                  <a:cubicBezTo>
                    <a:pt x="242" y="41657"/>
                    <a:pt x="242" y="41737"/>
                    <a:pt x="242" y="41818"/>
                  </a:cubicBezTo>
                  <a:lnTo>
                    <a:pt x="3065" y="41818"/>
                  </a:lnTo>
                  <a:lnTo>
                    <a:pt x="3065" y="46415"/>
                  </a:lnTo>
                  <a:lnTo>
                    <a:pt x="0" y="46415"/>
                  </a:lnTo>
                  <a:lnTo>
                    <a:pt x="0" y="46536"/>
                  </a:lnTo>
                  <a:lnTo>
                    <a:pt x="0" y="46657"/>
                  </a:lnTo>
                  <a:lnTo>
                    <a:pt x="3065" y="46657"/>
                  </a:lnTo>
                  <a:lnTo>
                    <a:pt x="3065" y="51214"/>
                  </a:lnTo>
                  <a:lnTo>
                    <a:pt x="242" y="51214"/>
                  </a:lnTo>
                  <a:cubicBezTo>
                    <a:pt x="242" y="51295"/>
                    <a:pt x="242" y="51375"/>
                    <a:pt x="242" y="51456"/>
                  </a:cubicBezTo>
                  <a:lnTo>
                    <a:pt x="3065" y="51456"/>
                  </a:lnTo>
                  <a:lnTo>
                    <a:pt x="3065" y="56053"/>
                  </a:lnTo>
                  <a:lnTo>
                    <a:pt x="968" y="56053"/>
                  </a:lnTo>
                  <a:cubicBezTo>
                    <a:pt x="968" y="56134"/>
                    <a:pt x="1008" y="56174"/>
                    <a:pt x="1008" y="56295"/>
                  </a:cubicBezTo>
                  <a:lnTo>
                    <a:pt x="3065" y="56295"/>
                  </a:lnTo>
                  <a:lnTo>
                    <a:pt x="3065" y="60852"/>
                  </a:lnTo>
                  <a:lnTo>
                    <a:pt x="2218" y="60852"/>
                  </a:lnTo>
                  <a:cubicBezTo>
                    <a:pt x="2258" y="60933"/>
                    <a:pt x="2299" y="61013"/>
                    <a:pt x="2299" y="61094"/>
                  </a:cubicBezTo>
                  <a:lnTo>
                    <a:pt x="3065" y="61094"/>
                  </a:lnTo>
                  <a:lnTo>
                    <a:pt x="3065" y="63191"/>
                  </a:lnTo>
                  <a:lnTo>
                    <a:pt x="3307" y="63836"/>
                  </a:lnTo>
                  <a:lnTo>
                    <a:pt x="3307" y="61094"/>
                  </a:lnTo>
                  <a:lnTo>
                    <a:pt x="7864" y="61094"/>
                  </a:lnTo>
                  <a:lnTo>
                    <a:pt x="7864" y="65651"/>
                  </a:lnTo>
                  <a:lnTo>
                    <a:pt x="4073" y="65651"/>
                  </a:lnTo>
                  <a:cubicBezTo>
                    <a:pt x="4113" y="65731"/>
                    <a:pt x="4154" y="65812"/>
                    <a:pt x="4194" y="65893"/>
                  </a:cubicBezTo>
                  <a:lnTo>
                    <a:pt x="7864" y="65893"/>
                  </a:lnTo>
                  <a:lnTo>
                    <a:pt x="7864" y="70490"/>
                  </a:lnTo>
                  <a:lnTo>
                    <a:pt x="6613" y="70490"/>
                  </a:lnTo>
                  <a:cubicBezTo>
                    <a:pt x="6654" y="70570"/>
                    <a:pt x="6694" y="70651"/>
                    <a:pt x="6775" y="70732"/>
                  </a:cubicBezTo>
                  <a:lnTo>
                    <a:pt x="7864" y="70732"/>
                  </a:lnTo>
                  <a:lnTo>
                    <a:pt x="7864" y="72466"/>
                  </a:lnTo>
                  <a:cubicBezTo>
                    <a:pt x="7944" y="72587"/>
                    <a:pt x="8025" y="72708"/>
                    <a:pt x="8106" y="72829"/>
                  </a:cubicBezTo>
                  <a:lnTo>
                    <a:pt x="8106" y="70732"/>
                  </a:lnTo>
                  <a:lnTo>
                    <a:pt x="12703" y="70732"/>
                  </a:lnTo>
                  <a:lnTo>
                    <a:pt x="12703" y="75289"/>
                  </a:lnTo>
                  <a:lnTo>
                    <a:pt x="9920" y="75289"/>
                  </a:lnTo>
                  <a:lnTo>
                    <a:pt x="10122" y="75531"/>
                  </a:lnTo>
                  <a:lnTo>
                    <a:pt x="12703" y="75531"/>
                  </a:lnTo>
                  <a:lnTo>
                    <a:pt x="12703" y="78474"/>
                  </a:lnTo>
                  <a:lnTo>
                    <a:pt x="12945" y="78716"/>
                  </a:lnTo>
                  <a:lnTo>
                    <a:pt x="12945" y="75531"/>
                  </a:lnTo>
                  <a:lnTo>
                    <a:pt x="17501" y="75531"/>
                  </a:lnTo>
                  <a:lnTo>
                    <a:pt x="17501" y="80087"/>
                  </a:lnTo>
                  <a:lnTo>
                    <a:pt x="14316" y="80087"/>
                  </a:lnTo>
                  <a:lnTo>
                    <a:pt x="14558" y="80329"/>
                  </a:lnTo>
                  <a:lnTo>
                    <a:pt x="17501" y="80329"/>
                  </a:lnTo>
                  <a:lnTo>
                    <a:pt x="17501" y="82910"/>
                  </a:lnTo>
                  <a:lnTo>
                    <a:pt x="17743" y="83072"/>
                  </a:lnTo>
                  <a:lnTo>
                    <a:pt x="17743" y="80329"/>
                  </a:lnTo>
                  <a:lnTo>
                    <a:pt x="22300" y="80329"/>
                  </a:lnTo>
                  <a:lnTo>
                    <a:pt x="22300" y="84927"/>
                  </a:lnTo>
                  <a:lnTo>
                    <a:pt x="20203" y="84927"/>
                  </a:lnTo>
                  <a:cubicBezTo>
                    <a:pt x="20324" y="85007"/>
                    <a:pt x="20445" y="85088"/>
                    <a:pt x="20566" y="85168"/>
                  </a:cubicBezTo>
                  <a:lnTo>
                    <a:pt x="22300" y="85168"/>
                  </a:lnTo>
                  <a:lnTo>
                    <a:pt x="22300" y="86257"/>
                  </a:lnTo>
                  <a:cubicBezTo>
                    <a:pt x="22381" y="86338"/>
                    <a:pt x="22462" y="86378"/>
                    <a:pt x="22542" y="86419"/>
                  </a:cubicBezTo>
                  <a:lnTo>
                    <a:pt x="22542" y="85168"/>
                  </a:lnTo>
                  <a:lnTo>
                    <a:pt x="27139" y="85168"/>
                  </a:lnTo>
                  <a:lnTo>
                    <a:pt x="27139" y="88838"/>
                  </a:lnTo>
                  <a:cubicBezTo>
                    <a:pt x="27220" y="88878"/>
                    <a:pt x="27301" y="88919"/>
                    <a:pt x="27381" y="88959"/>
                  </a:cubicBezTo>
                  <a:lnTo>
                    <a:pt x="27381" y="85168"/>
                  </a:lnTo>
                  <a:lnTo>
                    <a:pt x="31938" y="85168"/>
                  </a:lnTo>
                  <a:lnTo>
                    <a:pt x="31938" y="89725"/>
                  </a:lnTo>
                  <a:lnTo>
                    <a:pt x="29236" y="89725"/>
                  </a:lnTo>
                  <a:lnTo>
                    <a:pt x="29841" y="89967"/>
                  </a:lnTo>
                  <a:lnTo>
                    <a:pt x="31938" y="89967"/>
                  </a:lnTo>
                  <a:lnTo>
                    <a:pt x="31938" y="90733"/>
                  </a:lnTo>
                  <a:cubicBezTo>
                    <a:pt x="32019" y="90733"/>
                    <a:pt x="32099" y="90774"/>
                    <a:pt x="32180" y="90814"/>
                  </a:cubicBezTo>
                  <a:lnTo>
                    <a:pt x="32180" y="89967"/>
                  </a:lnTo>
                  <a:lnTo>
                    <a:pt x="36777" y="89967"/>
                  </a:lnTo>
                  <a:lnTo>
                    <a:pt x="36777" y="92024"/>
                  </a:lnTo>
                  <a:cubicBezTo>
                    <a:pt x="36858" y="92024"/>
                    <a:pt x="36939" y="92064"/>
                    <a:pt x="37019" y="92064"/>
                  </a:cubicBezTo>
                  <a:lnTo>
                    <a:pt x="37019" y="89967"/>
                  </a:lnTo>
                  <a:lnTo>
                    <a:pt x="41576" y="89967"/>
                  </a:lnTo>
                  <a:lnTo>
                    <a:pt x="41576" y="92790"/>
                  </a:lnTo>
                  <a:cubicBezTo>
                    <a:pt x="41657" y="92790"/>
                    <a:pt x="41737" y="92790"/>
                    <a:pt x="41818" y="92790"/>
                  </a:cubicBezTo>
                  <a:lnTo>
                    <a:pt x="41818" y="89967"/>
                  </a:lnTo>
                  <a:lnTo>
                    <a:pt x="46375" y="89967"/>
                  </a:lnTo>
                  <a:lnTo>
                    <a:pt x="46375" y="93032"/>
                  </a:lnTo>
                  <a:lnTo>
                    <a:pt x="46496" y="93032"/>
                  </a:lnTo>
                  <a:lnTo>
                    <a:pt x="46617" y="93032"/>
                  </a:lnTo>
                  <a:lnTo>
                    <a:pt x="46617" y="89967"/>
                  </a:lnTo>
                  <a:lnTo>
                    <a:pt x="51214" y="89967"/>
                  </a:lnTo>
                  <a:lnTo>
                    <a:pt x="51214" y="92790"/>
                  </a:lnTo>
                  <a:cubicBezTo>
                    <a:pt x="51295" y="92790"/>
                    <a:pt x="51375" y="92790"/>
                    <a:pt x="51456" y="92790"/>
                  </a:cubicBezTo>
                  <a:lnTo>
                    <a:pt x="51456" y="89967"/>
                  </a:lnTo>
                  <a:lnTo>
                    <a:pt x="56013" y="89967"/>
                  </a:lnTo>
                  <a:lnTo>
                    <a:pt x="56013" y="92064"/>
                  </a:lnTo>
                  <a:cubicBezTo>
                    <a:pt x="56093" y="92064"/>
                    <a:pt x="56174" y="92024"/>
                    <a:pt x="56255" y="92024"/>
                  </a:cubicBezTo>
                  <a:lnTo>
                    <a:pt x="56255" y="89967"/>
                  </a:lnTo>
                  <a:lnTo>
                    <a:pt x="60812" y="89967"/>
                  </a:lnTo>
                  <a:lnTo>
                    <a:pt x="60812" y="90814"/>
                  </a:lnTo>
                  <a:cubicBezTo>
                    <a:pt x="60892" y="90774"/>
                    <a:pt x="60973" y="90733"/>
                    <a:pt x="61054" y="90733"/>
                  </a:cubicBezTo>
                  <a:lnTo>
                    <a:pt x="61054" y="89967"/>
                  </a:lnTo>
                  <a:lnTo>
                    <a:pt x="63191" y="89967"/>
                  </a:lnTo>
                  <a:lnTo>
                    <a:pt x="63796" y="89725"/>
                  </a:lnTo>
                  <a:lnTo>
                    <a:pt x="61054" y="89725"/>
                  </a:lnTo>
                  <a:lnTo>
                    <a:pt x="61054" y="85168"/>
                  </a:lnTo>
                  <a:lnTo>
                    <a:pt x="65651" y="85168"/>
                  </a:lnTo>
                  <a:lnTo>
                    <a:pt x="65651" y="88959"/>
                  </a:lnTo>
                  <a:cubicBezTo>
                    <a:pt x="65731" y="88919"/>
                    <a:pt x="65812" y="88878"/>
                    <a:pt x="65893" y="88838"/>
                  </a:cubicBezTo>
                  <a:lnTo>
                    <a:pt x="65893" y="85168"/>
                  </a:lnTo>
                  <a:lnTo>
                    <a:pt x="70450" y="85168"/>
                  </a:lnTo>
                  <a:lnTo>
                    <a:pt x="70450" y="86419"/>
                  </a:lnTo>
                  <a:cubicBezTo>
                    <a:pt x="70530" y="86378"/>
                    <a:pt x="70611" y="86338"/>
                    <a:pt x="70691" y="86257"/>
                  </a:cubicBezTo>
                  <a:lnTo>
                    <a:pt x="70691" y="85168"/>
                  </a:lnTo>
                  <a:lnTo>
                    <a:pt x="72425" y="85168"/>
                  </a:lnTo>
                  <a:cubicBezTo>
                    <a:pt x="72546" y="85088"/>
                    <a:pt x="72667" y="85007"/>
                    <a:pt x="72788" y="84927"/>
                  </a:cubicBezTo>
                  <a:lnTo>
                    <a:pt x="70691" y="84927"/>
                  </a:lnTo>
                  <a:lnTo>
                    <a:pt x="70691" y="80329"/>
                  </a:lnTo>
                  <a:lnTo>
                    <a:pt x="75248" y="80329"/>
                  </a:lnTo>
                  <a:lnTo>
                    <a:pt x="75248" y="83072"/>
                  </a:lnTo>
                  <a:lnTo>
                    <a:pt x="75490" y="82910"/>
                  </a:lnTo>
                  <a:lnTo>
                    <a:pt x="75490" y="80329"/>
                  </a:lnTo>
                  <a:lnTo>
                    <a:pt x="78434" y="80329"/>
                  </a:lnTo>
                  <a:lnTo>
                    <a:pt x="78716" y="80087"/>
                  </a:lnTo>
                  <a:lnTo>
                    <a:pt x="75490" y="80087"/>
                  </a:lnTo>
                  <a:lnTo>
                    <a:pt x="75490" y="75531"/>
                  </a:lnTo>
                  <a:lnTo>
                    <a:pt x="80087" y="75531"/>
                  </a:lnTo>
                  <a:lnTo>
                    <a:pt x="80087" y="78716"/>
                  </a:lnTo>
                  <a:lnTo>
                    <a:pt x="80329" y="78474"/>
                  </a:lnTo>
                  <a:lnTo>
                    <a:pt x="80329" y="75531"/>
                  </a:lnTo>
                  <a:lnTo>
                    <a:pt x="82870" y="75531"/>
                  </a:lnTo>
                  <a:lnTo>
                    <a:pt x="83072" y="75289"/>
                  </a:lnTo>
                  <a:lnTo>
                    <a:pt x="80329" y="75289"/>
                  </a:lnTo>
                  <a:lnTo>
                    <a:pt x="80329" y="70732"/>
                  </a:lnTo>
                  <a:lnTo>
                    <a:pt x="84886" y="70732"/>
                  </a:lnTo>
                  <a:lnTo>
                    <a:pt x="84886" y="72829"/>
                  </a:lnTo>
                  <a:cubicBezTo>
                    <a:pt x="84967" y="72708"/>
                    <a:pt x="85048" y="72587"/>
                    <a:pt x="85128" y="72466"/>
                  </a:cubicBezTo>
                  <a:lnTo>
                    <a:pt x="85128" y="70732"/>
                  </a:lnTo>
                  <a:lnTo>
                    <a:pt x="86257" y="70732"/>
                  </a:lnTo>
                  <a:cubicBezTo>
                    <a:pt x="86298" y="70651"/>
                    <a:pt x="86338" y="70570"/>
                    <a:pt x="86378" y="70490"/>
                  </a:cubicBezTo>
                  <a:lnTo>
                    <a:pt x="85128" y="70490"/>
                  </a:lnTo>
                  <a:lnTo>
                    <a:pt x="85128" y="65893"/>
                  </a:lnTo>
                  <a:lnTo>
                    <a:pt x="88798" y="65893"/>
                  </a:lnTo>
                  <a:cubicBezTo>
                    <a:pt x="88838" y="65812"/>
                    <a:pt x="88879" y="65731"/>
                    <a:pt x="88919" y="65651"/>
                  </a:cubicBezTo>
                  <a:lnTo>
                    <a:pt x="85128" y="65651"/>
                  </a:lnTo>
                  <a:lnTo>
                    <a:pt x="85128" y="61094"/>
                  </a:lnTo>
                  <a:lnTo>
                    <a:pt x="89685" y="61094"/>
                  </a:lnTo>
                  <a:close/>
                  <a:moveTo>
                    <a:pt x="85128" y="32180"/>
                  </a:moveTo>
                  <a:lnTo>
                    <a:pt x="89685" y="32180"/>
                  </a:lnTo>
                  <a:lnTo>
                    <a:pt x="89685" y="36777"/>
                  </a:lnTo>
                  <a:lnTo>
                    <a:pt x="85128" y="36777"/>
                  </a:lnTo>
                  <a:close/>
                  <a:moveTo>
                    <a:pt x="85128" y="37019"/>
                  </a:moveTo>
                  <a:lnTo>
                    <a:pt x="89685" y="37019"/>
                  </a:lnTo>
                  <a:lnTo>
                    <a:pt x="89685" y="41576"/>
                  </a:lnTo>
                  <a:lnTo>
                    <a:pt x="85128" y="41576"/>
                  </a:lnTo>
                  <a:close/>
                  <a:moveTo>
                    <a:pt x="85128" y="41818"/>
                  </a:moveTo>
                  <a:lnTo>
                    <a:pt x="89685" y="41818"/>
                  </a:lnTo>
                  <a:lnTo>
                    <a:pt x="89685" y="46375"/>
                  </a:lnTo>
                  <a:lnTo>
                    <a:pt x="85128" y="46375"/>
                  </a:lnTo>
                  <a:close/>
                  <a:moveTo>
                    <a:pt x="85128" y="46617"/>
                  </a:moveTo>
                  <a:lnTo>
                    <a:pt x="89685" y="46617"/>
                  </a:lnTo>
                  <a:lnTo>
                    <a:pt x="89685" y="51214"/>
                  </a:lnTo>
                  <a:lnTo>
                    <a:pt x="85128" y="51214"/>
                  </a:lnTo>
                  <a:close/>
                  <a:moveTo>
                    <a:pt x="85128" y="51456"/>
                  </a:moveTo>
                  <a:lnTo>
                    <a:pt x="89685" y="51456"/>
                  </a:lnTo>
                  <a:lnTo>
                    <a:pt x="89685" y="56013"/>
                  </a:lnTo>
                  <a:lnTo>
                    <a:pt x="85128" y="56013"/>
                  </a:lnTo>
                  <a:close/>
                  <a:moveTo>
                    <a:pt x="85128" y="56255"/>
                  </a:moveTo>
                  <a:lnTo>
                    <a:pt x="89685" y="56255"/>
                  </a:lnTo>
                  <a:lnTo>
                    <a:pt x="89685" y="60812"/>
                  </a:lnTo>
                  <a:lnTo>
                    <a:pt x="85128" y="60812"/>
                  </a:lnTo>
                  <a:close/>
                  <a:moveTo>
                    <a:pt x="7904" y="60812"/>
                  </a:moveTo>
                  <a:lnTo>
                    <a:pt x="3347" y="60812"/>
                  </a:lnTo>
                  <a:lnTo>
                    <a:pt x="3347" y="56255"/>
                  </a:lnTo>
                  <a:lnTo>
                    <a:pt x="7904" y="56255"/>
                  </a:lnTo>
                  <a:close/>
                  <a:moveTo>
                    <a:pt x="7904" y="56013"/>
                  </a:moveTo>
                  <a:lnTo>
                    <a:pt x="3347" y="56013"/>
                  </a:lnTo>
                  <a:lnTo>
                    <a:pt x="3347" y="51456"/>
                  </a:lnTo>
                  <a:lnTo>
                    <a:pt x="7904" y="51456"/>
                  </a:lnTo>
                  <a:close/>
                  <a:moveTo>
                    <a:pt x="7904" y="51214"/>
                  </a:moveTo>
                  <a:lnTo>
                    <a:pt x="3347" y="51214"/>
                  </a:lnTo>
                  <a:lnTo>
                    <a:pt x="3347" y="46617"/>
                  </a:lnTo>
                  <a:lnTo>
                    <a:pt x="7904" y="46617"/>
                  </a:lnTo>
                  <a:close/>
                  <a:moveTo>
                    <a:pt x="7904" y="46375"/>
                  </a:moveTo>
                  <a:lnTo>
                    <a:pt x="3347" y="46375"/>
                  </a:lnTo>
                  <a:lnTo>
                    <a:pt x="3347" y="41818"/>
                  </a:lnTo>
                  <a:lnTo>
                    <a:pt x="7904" y="41818"/>
                  </a:lnTo>
                  <a:close/>
                  <a:moveTo>
                    <a:pt x="7904" y="41576"/>
                  </a:moveTo>
                  <a:lnTo>
                    <a:pt x="3347" y="41576"/>
                  </a:lnTo>
                  <a:lnTo>
                    <a:pt x="3347" y="37019"/>
                  </a:lnTo>
                  <a:lnTo>
                    <a:pt x="7904" y="37019"/>
                  </a:lnTo>
                  <a:close/>
                  <a:moveTo>
                    <a:pt x="7904" y="36777"/>
                  </a:moveTo>
                  <a:lnTo>
                    <a:pt x="3347" y="36777"/>
                  </a:lnTo>
                  <a:lnTo>
                    <a:pt x="3347" y="32180"/>
                  </a:lnTo>
                  <a:lnTo>
                    <a:pt x="7904" y="32180"/>
                  </a:lnTo>
                  <a:close/>
                  <a:moveTo>
                    <a:pt x="12703" y="70449"/>
                  </a:moveTo>
                  <a:lnTo>
                    <a:pt x="8146" y="70449"/>
                  </a:lnTo>
                  <a:lnTo>
                    <a:pt x="8146" y="65893"/>
                  </a:lnTo>
                  <a:lnTo>
                    <a:pt x="12703" y="65893"/>
                  </a:lnTo>
                  <a:close/>
                  <a:moveTo>
                    <a:pt x="12703" y="65610"/>
                  </a:moveTo>
                  <a:lnTo>
                    <a:pt x="8146" y="65610"/>
                  </a:lnTo>
                  <a:lnTo>
                    <a:pt x="8146" y="61054"/>
                  </a:lnTo>
                  <a:lnTo>
                    <a:pt x="12703" y="61054"/>
                  </a:lnTo>
                  <a:close/>
                  <a:moveTo>
                    <a:pt x="12703" y="60812"/>
                  </a:moveTo>
                  <a:lnTo>
                    <a:pt x="8146" y="60812"/>
                  </a:lnTo>
                  <a:lnTo>
                    <a:pt x="8146" y="56255"/>
                  </a:lnTo>
                  <a:lnTo>
                    <a:pt x="12703" y="56255"/>
                  </a:lnTo>
                  <a:close/>
                  <a:moveTo>
                    <a:pt x="12703" y="56013"/>
                  </a:moveTo>
                  <a:lnTo>
                    <a:pt x="8146" y="56013"/>
                  </a:lnTo>
                  <a:lnTo>
                    <a:pt x="8146" y="51456"/>
                  </a:lnTo>
                  <a:lnTo>
                    <a:pt x="12703" y="51456"/>
                  </a:lnTo>
                  <a:close/>
                  <a:moveTo>
                    <a:pt x="12703" y="51174"/>
                  </a:moveTo>
                  <a:lnTo>
                    <a:pt x="8146" y="51174"/>
                  </a:lnTo>
                  <a:lnTo>
                    <a:pt x="8146" y="46617"/>
                  </a:lnTo>
                  <a:lnTo>
                    <a:pt x="12703" y="46617"/>
                  </a:lnTo>
                  <a:close/>
                  <a:moveTo>
                    <a:pt x="12703" y="46375"/>
                  </a:moveTo>
                  <a:lnTo>
                    <a:pt x="8146" y="46375"/>
                  </a:lnTo>
                  <a:lnTo>
                    <a:pt x="8146" y="41818"/>
                  </a:lnTo>
                  <a:lnTo>
                    <a:pt x="12703" y="41818"/>
                  </a:lnTo>
                  <a:close/>
                  <a:moveTo>
                    <a:pt x="12703" y="41576"/>
                  </a:moveTo>
                  <a:lnTo>
                    <a:pt x="8146" y="41576"/>
                  </a:lnTo>
                  <a:lnTo>
                    <a:pt x="8146" y="36979"/>
                  </a:lnTo>
                  <a:lnTo>
                    <a:pt x="12703" y="36979"/>
                  </a:lnTo>
                  <a:close/>
                  <a:moveTo>
                    <a:pt x="12703" y="36737"/>
                  </a:moveTo>
                  <a:lnTo>
                    <a:pt x="8146" y="36737"/>
                  </a:lnTo>
                  <a:lnTo>
                    <a:pt x="8146" y="32180"/>
                  </a:lnTo>
                  <a:lnTo>
                    <a:pt x="12703" y="32180"/>
                  </a:lnTo>
                  <a:close/>
                  <a:moveTo>
                    <a:pt x="12703" y="31938"/>
                  </a:moveTo>
                  <a:lnTo>
                    <a:pt x="8146" y="31938"/>
                  </a:lnTo>
                  <a:lnTo>
                    <a:pt x="8146" y="27381"/>
                  </a:lnTo>
                  <a:lnTo>
                    <a:pt x="12703" y="27381"/>
                  </a:lnTo>
                  <a:close/>
                  <a:moveTo>
                    <a:pt x="12703" y="27139"/>
                  </a:moveTo>
                  <a:lnTo>
                    <a:pt x="8146" y="27139"/>
                  </a:lnTo>
                  <a:lnTo>
                    <a:pt x="8146" y="22542"/>
                  </a:lnTo>
                  <a:lnTo>
                    <a:pt x="12703" y="22542"/>
                  </a:lnTo>
                  <a:close/>
                  <a:moveTo>
                    <a:pt x="17542" y="75248"/>
                  </a:moveTo>
                  <a:lnTo>
                    <a:pt x="12945" y="75248"/>
                  </a:lnTo>
                  <a:lnTo>
                    <a:pt x="12945" y="70651"/>
                  </a:lnTo>
                  <a:lnTo>
                    <a:pt x="17542" y="70651"/>
                  </a:lnTo>
                  <a:close/>
                  <a:moveTo>
                    <a:pt x="17542" y="70449"/>
                  </a:moveTo>
                  <a:lnTo>
                    <a:pt x="12945" y="70449"/>
                  </a:lnTo>
                  <a:lnTo>
                    <a:pt x="12945" y="65852"/>
                  </a:lnTo>
                  <a:lnTo>
                    <a:pt x="17542" y="65852"/>
                  </a:lnTo>
                  <a:close/>
                  <a:moveTo>
                    <a:pt x="17542" y="65610"/>
                  </a:moveTo>
                  <a:lnTo>
                    <a:pt x="12945" y="65610"/>
                  </a:lnTo>
                  <a:lnTo>
                    <a:pt x="12945" y="61054"/>
                  </a:lnTo>
                  <a:lnTo>
                    <a:pt x="17542" y="61054"/>
                  </a:lnTo>
                  <a:close/>
                  <a:moveTo>
                    <a:pt x="17542" y="60812"/>
                  </a:moveTo>
                  <a:lnTo>
                    <a:pt x="12945" y="60812"/>
                  </a:lnTo>
                  <a:lnTo>
                    <a:pt x="12945" y="56214"/>
                  </a:lnTo>
                  <a:lnTo>
                    <a:pt x="17542" y="56214"/>
                  </a:lnTo>
                  <a:close/>
                  <a:moveTo>
                    <a:pt x="17542" y="55972"/>
                  </a:moveTo>
                  <a:lnTo>
                    <a:pt x="12945" y="55972"/>
                  </a:lnTo>
                  <a:lnTo>
                    <a:pt x="12945" y="51416"/>
                  </a:lnTo>
                  <a:lnTo>
                    <a:pt x="17542" y="51416"/>
                  </a:lnTo>
                  <a:close/>
                  <a:moveTo>
                    <a:pt x="17542" y="51174"/>
                  </a:moveTo>
                  <a:lnTo>
                    <a:pt x="12945" y="51174"/>
                  </a:lnTo>
                  <a:lnTo>
                    <a:pt x="12945" y="46617"/>
                  </a:lnTo>
                  <a:lnTo>
                    <a:pt x="17542" y="46617"/>
                  </a:lnTo>
                  <a:close/>
                  <a:moveTo>
                    <a:pt x="17542" y="46375"/>
                  </a:moveTo>
                  <a:lnTo>
                    <a:pt x="12945" y="46375"/>
                  </a:lnTo>
                  <a:lnTo>
                    <a:pt x="12945" y="41778"/>
                  </a:lnTo>
                  <a:lnTo>
                    <a:pt x="17542" y="41778"/>
                  </a:lnTo>
                  <a:close/>
                  <a:moveTo>
                    <a:pt x="17542" y="41536"/>
                  </a:moveTo>
                  <a:lnTo>
                    <a:pt x="12945" y="41536"/>
                  </a:lnTo>
                  <a:lnTo>
                    <a:pt x="12945" y="36979"/>
                  </a:lnTo>
                  <a:lnTo>
                    <a:pt x="17542" y="36979"/>
                  </a:lnTo>
                  <a:close/>
                  <a:moveTo>
                    <a:pt x="17542" y="36737"/>
                  </a:moveTo>
                  <a:lnTo>
                    <a:pt x="12945" y="36737"/>
                  </a:lnTo>
                  <a:lnTo>
                    <a:pt x="12945" y="32180"/>
                  </a:lnTo>
                  <a:lnTo>
                    <a:pt x="17542" y="32180"/>
                  </a:lnTo>
                  <a:close/>
                  <a:moveTo>
                    <a:pt x="17542" y="31938"/>
                  </a:moveTo>
                  <a:lnTo>
                    <a:pt x="12945" y="31938"/>
                  </a:lnTo>
                  <a:lnTo>
                    <a:pt x="12945" y="27341"/>
                  </a:lnTo>
                  <a:lnTo>
                    <a:pt x="17542" y="27341"/>
                  </a:lnTo>
                  <a:close/>
                  <a:moveTo>
                    <a:pt x="17542" y="27099"/>
                  </a:moveTo>
                  <a:lnTo>
                    <a:pt x="12945" y="27099"/>
                  </a:lnTo>
                  <a:lnTo>
                    <a:pt x="12945" y="22542"/>
                  </a:lnTo>
                  <a:lnTo>
                    <a:pt x="17542" y="22542"/>
                  </a:lnTo>
                  <a:close/>
                  <a:moveTo>
                    <a:pt x="17542" y="22300"/>
                  </a:moveTo>
                  <a:lnTo>
                    <a:pt x="12945" y="22300"/>
                  </a:lnTo>
                  <a:lnTo>
                    <a:pt x="12945" y="17743"/>
                  </a:lnTo>
                  <a:lnTo>
                    <a:pt x="17542" y="17743"/>
                  </a:lnTo>
                  <a:close/>
                  <a:moveTo>
                    <a:pt x="22341" y="80047"/>
                  </a:moveTo>
                  <a:lnTo>
                    <a:pt x="17784" y="80047"/>
                  </a:lnTo>
                  <a:lnTo>
                    <a:pt x="17784" y="75450"/>
                  </a:lnTo>
                  <a:lnTo>
                    <a:pt x="22341" y="75450"/>
                  </a:lnTo>
                  <a:close/>
                  <a:moveTo>
                    <a:pt x="22341" y="75208"/>
                  </a:moveTo>
                  <a:lnTo>
                    <a:pt x="17784" y="75208"/>
                  </a:lnTo>
                  <a:lnTo>
                    <a:pt x="17784" y="70651"/>
                  </a:lnTo>
                  <a:lnTo>
                    <a:pt x="22341" y="70651"/>
                  </a:lnTo>
                  <a:close/>
                  <a:moveTo>
                    <a:pt x="22341" y="70409"/>
                  </a:moveTo>
                  <a:lnTo>
                    <a:pt x="17784" y="70409"/>
                  </a:lnTo>
                  <a:lnTo>
                    <a:pt x="17784" y="65852"/>
                  </a:lnTo>
                  <a:lnTo>
                    <a:pt x="22341" y="65852"/>
                  </a:lnTo>
                  <a:close/>
                  <a:moveTo>
                    <a:pt x="22341" y="65610"/>
                  </a:moveTo>
                  <a:lnTo>
                    <a:pt x="17784" y="65610"/>
                  </a:lnTo>
                  <a:lnTo>
                    <a:pt x="17784" y="61013"/>
                  </a:lnTo>
                  <a:lnTo>
                    <a:pt x="22341" y="61013"/>
                  </a:lnTo>
                  <a:close/>
                  <a:moveTo>
                    <a:pt x="22341" y="60771"/>
                  </a:moveTo>
                  <a:lnTo>
                    <a:pt x="17784" y="60771"/>
                  </a:lnTo>
                  <a:lnTo>
                    <a:pt x="17784" y="56214"/>
                  </a:lnTo>
                  <a:lnTo>
                    <a:pt x="22341" y="56214"/>
                  </a:lnTo>
                  <a:close/>
                  <a:moveTo>
                    <a:pt x="22341" y="55972"/>
                  </a:moveTo>
                  <a:lnTo>
                    <a:pt x="17784" y="55972"/>
                  </a:lnTo>
                  <a:lnTo>
                    <a:pt x="17784" y="51416"/>
                  </a:lnTo>
                  <a:lnTo>
                    <a:pt x="22341" y="51416"/>
                  </a:lnTo>
                  <a:close/>
                  <a:moveTo>
                    <a:pt x="22341" y="51174"/>
                  </a:moveTo>
                  <a:lnTo>
                    <a:pt x="17784" y="51174"/>
                  </a:lnTo>
                  <a:lnTo>
                    <a:pt x="17784" y="46577"/>
                  </a:lnTo>
                  <a:lnTo>
                    <a:pt x="22341" y="46577"/>
                  </a:lnTo>
                  <a:close/>
                  <a:moveTo>
                    <a:pt x="22341" y="46335"/>
                  </a:moveTo>
                  <a:lnTo>
                    <a:pt x="17784" y="46335"/>
                  </a:lnTo>
                  <a:lnTo>
                    <a:pt x="17784" y="41778"/>
                  </a:lnTo>
                  <a:lnTo>
                    <a:pt x="22341" y="41778"/>
                  </a:lnTo>
                  <a:close/>
                  <a:moveTo>
                    <a:pt x="22341" y="41536"/>
                  </a:moveTo>
                  <a:lnTo>
                    <a:pt x="17784" y="41536"/>
                  </a:lnTo>
                  <a:lnTo>
                    <a:pt x="17784" y="36939"/>
                  </a:lnTo>
                  <a:lnTo>
                    <a:pt x="22341" y="36939"/>
                  </a:lnTo>
                  <a:close/>
                  <a:moveTo>
                    <a:pt x="22341" y="36737"/>
                  </a:moveTo>
                  <a:lnTo>
                    <a:pt x="17784" y="36737"/>
                  </a:lnTo>
                  <a:lnTo>
                    <a:pt x="17784" y="32140"/>
                  </a:lnTo>
                  <a:lnTo>
                    <a:pt x="22341" y="32140"/>
                  </a:lnTo>
                  <a:close/>
                  <a:moveTo>
                    <a:pt x="22341" y="31898"/>
                  </a:moveTo>
                  <a:lnTo>
                    <a:pt x="17784" y="31898"/>
                  </a:lnTo>
                  <a:lnTo>
                    <a:pt x="17784" y="27341"/>
                  </a:lnTo>
                  <a:lnTo>
                    <a:pt x="22341" y="27341"/>
                  </a:lnTo>
                  <a:close/>
                  <a:moveTo>
                    <a:pt x="22341" y="27099"/>
                  </a:moveTo>
                  <a:lnTo>
                    <a:pt x="17784" y="27099"/>
                  </a:lnTo>
                  <a:lnTo>
                    <a:pt x="17784" y="22502"/>
                  </a:lnTo>
                  <a:lnTo>
                    <a:pt x="22341" y="22502"/>
                  </a:lnTo>
                  <a:close/>
                  <a:moveTo>
                    <a:pt x="22341" y="22260"/>
                  </a:moveTo>
                  <a:lnTo>
                    <a:pt x="17784" y="22260"/>
                  </a:lnTo>
                  <a:lnTo>
                    <a:pt x="17784" y="17703"/>
                  </a:lnTo>
                  <a:lnTo>
                    <a:pt x="22341" y="17703"/>
                  </a:lnTo>
                  <a:close/>
                  <a:moveTo>
                    <a:pt x="22341" y="17461"/>
                  </a:moveTo>
                  <a:lnTo>
                    <a:pt x="17784" y="17461"/>
                  </a:lnTo>
                  <a:lnTo>
                    <a:pt x="17784" y="12904"/>
                  </a:lnTo>
                  <a:lnTo>
                    <a:pt x="22341" y="12904"/>
                  </a:lnTo>
                  <a:close/>
                  <a:moveTo>
                    <a:pt x="27139" y="84846"/>
                  </a:moveTo>
                  <a:lnTo>
                    <a:pt x="22583" y="84846"/>
                  </a:lnTo>
                  <a:lnTo>
                    <a:pt x="22583" y="80249"/>
                  </a:lnTo>
                  <a:lnTo>
                    <a:pt x="27139" y="80249"/>
                  </a:lnTo>
                  <a:close/>
                  <a:moveTo>
                    <a:pt x="27139" y="80007"/>
                  </a:moveTo>
                  <a:lnTo>
                    <a:pt x="22583" y="80007"/>
                  </a:lnTo>
                  <a:lnTo>
                    <a:pt x="22583" y="75450"/>
                  </a:lnTo>
                  <a:lnTo>
                    <a:pt x="27139" y="75450"/>
                  </a:lnTo>
                  <a:close/>
                  <a:moveTo>
                    <a:pt x="27139" y="75208"/>
                  </a:moveTo>
                  <a:lnTo>
                    <a:pt x="22583" y="75208"/>
                  </a:lnTo>
                  <a:lnTo>
                    <a:pt x="22583" y="70611"/>
                  </a:lnTo>
                  <a:lnTo>
                    <a:pt x="27139" y="70611"/>
                  </a:lnTo>
                  <a:close/>
                  <a:moveTo>
                    <a:pt x="27139" y="70369"/>
                  </a:moveTo>
                  <a:lnTo>
                    <a:pt x="22583" y="70369"/>
                  </a:lnTo>
                  <a:lnTo>
                    <a:pt x="22583" y="65812"/>
                  </a:lnTo>
                  <a:lnTo>
                    <a:pt x="27139" y="65812"/>
                  </a:lnTo>
                  <a:close/>
                  <a:moveTo>
                    <a:pt x="27139" y="65570"/>
                  </a:moveTo>
                  <a:lnTo>
                    <a:pt x="22583" y="65570"/>
                  </a:lnTo>
                  <a:lnTo>
                    <a:pt x="22583" y="61013"/>
                  </a:lnTo>
                  <a:lnTo>
                    <a:pt x="27139" y="61013"/>
                  </a:lnTo>
                  <a:close/>
                  <a:moveTo>
                    <a:pt x="27139" y="60771"/>
                  </a:moveTo>
                  <a:lnTo>
                    <a:pt x="22583" y="60771"/>
                  </a:lnTo>
                  <a:lnTo>
                    <a:pt x="22583" y="56174"/>
                  </a:lnTo>
                  <a:lnTo>
                    <a:pt x="27139" y="56174"/>
                  </a:lnTo>
                  <a:close/>
                  <a:moveTo>
                    <a:pt x="27139" y="55932"/>
                  </a:moveTo>
                  <a:lnTo>
                    <a:pt x="22583" y="55932"/>
                  </a:lnTo>
                  <a:lnTo>
                    <a:pt x="22583" y="51375"/>
                  </a:lnTo>
                  <a:lnTo>
                    <a:pt x="27139" y="51375"/>
                  </a:lnTo>
                  <a:close/>
                  <a:moveTo>
                    <a:pt x="27139" y="51133"/>
                  </a:moveTo>
                  <a:lnTo>
                    <a:pt x="22583" y="51133"/>
                  </a:lnTo>
                  <a:lnTo>
                    <a:pt x="22583" y="46577"/>
                  </a:lnTo>
                  <a:lnTo>
                    <a:pt x="27139" y="46577"/>
                  </a:lnTo>
                  <a:close/>
                  <a:moveTo>
                    <a:pt x="27139" y="46335"/>
                  </a:moveTo>
                  <a:lnTo>
                    <a:pt x="22583" y="46335"/>
                  </a:lnTo>
                  <a:lnTo>
                    <a:pt x="22583" y="41737"/>
                  </a:lnTo>
                  <a:lnTo>
                    <a:pt x="27139" y="41737"/>
                  </a:lnTo>
                  <a:close/>
                  <a:moveTo>
                    <a:pt x="27139" y="41495"/>
                  </a:moveTo>
                  <a:lnTo>
                    <a:pt x="22583" y="41495"/>
                  </a:lnTo>
                  <a:lnTo>
                    <a:pt x="22583" y="36939"/>
                  </a:lnTo>
                  <a:lnTo>
                    <a:pt x="27139" y="36939"/>
                  </a:lnTo>
                  <a:close/>
                  <a:moveTo>
                    <a:pt x="27139" y="36697"/>
                  </a:moveTo>
                  <a:lnTo>
                    <a:pt x="22583" y="36697"/>
                  </a:lnTo>
                  <a:lnTo>
                    <a:pt x="22583" y="32140"/>
                  </a:lnTo>
                  <a:lnTo>
                    <a:pt x="27139" y="32140"/>
                  </a:lnTo>
                  <a:close/>
                  <a:moveTo>
                    <a:pt x="27139" y="31898"/>
                  </a:moveTo>
                  <a:lnTo>
                    <a:pt x="22583" y="31898"/>
                  </a:lnTo>
                  <a:lnTo>
                    <a:pt x="22583" y="27301"/>
                  </a:lnTo>
                  <a:lnTo>
                    <a:pt x="27139" y="27301"/>
                  </a:lnTo>
                  <a:close/>
                  <a:moveTo>
                    <a:pt x="27139" y="27059"/>
                  </a:moveTo>
                  <a:lnTo>
                    <a:pt x="22583" y="27059"/>
                  </a:lnTo>
                  <a:lnTo>
                    <a:pt x="22583" y="22502"/>
                  </a:lnTo>
                  <a:lnTo>
                    <a:pt x="27139" y="22502"/>
                  </a:lnTo>
                  <a:close/>
                  <a:moveTo>
                    <a:pt x="27139" y="22260"/>
                  </a:moveTo>
                  <a:lnTo>
                    <a:pt x="22583" y="22260"/>
                  </a:lnTo>
                  <a:lnTo>
                    <a:pt x="22583" y="17703"/>
                  </a:lnTo>
                  <a:lnTo>
                    <a:pt x="27139" y="17703"/>
                  </a:lnTo>
                  <a:close/>
                  <a:moveTo>
                    <a:pt x="27139" y="17461"/>
                  </a:moveTo>
                  <a:lnTo>
                    <a:pt x="22583" y="17461"/>
                  </a:lnTo>
                  <a:lnTo>
                    <a:pt x="22583" y="12864"/>
                  </a:lnTo>
                  <a:lnTo>
                    <a:pt x="27139" y="12864"/>
                  </a:lnTo>
                  <a:close/>
                  <a:moveTo>
                    <a:pt x="27139" y="12622"/>
                  </a:moveTo>
                  <a:lnTo>
                    <a:pt x="22583" y="12622"/>
                  </a:lnTo>
                  <a:lnTo>
                    <a:pt x="22583" y="8065"/>
                  </a:lnTo>
                  <a:lnTo>
                    <a:pt x="27139" y="8065"/>
                  </a:lnTo>
                  <a:close/>
                  <a:moveTo>
                    <a:pt x="31979" y="84806"/>
                  </a:moveTo>
                  <a:lnTo>
                    <a:pt x="27381" y="84806"/>
                  </a:lnTo>
                  <a:lnTo>
                    <a:pt x="27381" y="80249"/>
                  </a:lnTo>
                  <a:lnTo>
                    <a:pt x="31979" y="80249"/>
                  </a:lnTo>
                  <a:close/>
                  <a:moveTo>
                    <a:pt x="31979" y="80007"/>
                  </a:moveTo>
                  <a:lnTo>
                    <a:pt x="27381" y="80007"/>
                  </a:lnTo>
                  <a:lnTo>
                    <a:pt x="27381" y="75410"/>
                  </a:lnTo>
                  <a:lnTo>
                    <a:pt x="31979" y="75410"/>
                  </a:lnTo>
                  <a:close/>
                  <a:moveTo>
                    <a:pt x="31979" y="75168"/>
                  </a:moveTo>
                  <a:lnTo>
                    <a:pt x="27381" y="75168"/>
                  </a:lnTo>
                  <a:lnTo>
                    <a:pt x="27381" y="70611"/>
                  </a:lnTo>
                  <a:lnTo>
                    <a:pt x="31979" y="70611"/>
                  </a:lnTo>
                  <a:close/>
                  <a:moveTo>
                    <a:pt x="31979" y="70369"/>
                  </a:moveTo>
                  <a:lnTo>
                    <a:pt x="27381" y="70369"/>
                  </a:lnTo>
                  <a:lnTo>
                    <a:pt x="27381" y="65812"/>
                  </a:lnTo>
                  <a:lnTo>
                    <a:pt x="31979" y="65812"/>
                  </a:lnTo>
                  <a:close/>
                  <a:moveTo>
                    <a:pt x="31979" y="65570"/>
                  </a:moveTo>
                  <a:lnTo>
                    <a:pt x="27381" y="65570"/>
                  </a:lnTo>
                  <a:lnTo>
                    <a:pt x="27381" y="60973"/>
                  </a:lnTo>
                  <a:lnTo>
                    <a:pt x="31979" y="60973"/>
                  </a:lnTo>
                  <a:close/>
                  <a:moveTo>
                    <a:pt x="31979" y="60731"/>
                  </a:moveTo>
                  <a:lnTo>
                    <a:pt x="27381" y="60731"/>
                  </a:lnTo>
                  <a:lnTo>
                    <a:pt x="27381" y="56174"/>
                  </a:lnTo>
                  <a:lnTo>
                    <a:pt x="31979" y="56174"/>
                  </a:lnTo>
                  <a:close/>
                  <a:moveTo>
                    <a:pt x="31979" y="55932"/>
                  </a:moveTo>
                  <a:lnTo>
                    <a:pt x="27381" y="55932"/>
                  </a:lnTo>
                  <a:lnTo>
                    <a:pt x="27381" y="51375"/>
                  </a:lnTo>
                  <a:lnTo>
                    <a:pt x="31979" y="51375"/>
                  </a:lnTo>
                  <a:close/>
                  <a:moveTo>
                    <a:pt x="31979" y="51133"/>
                  </a:moveTo>
                  <a:lnTo>
                    <a:pt x="27381" y="51133"/>
                  </a:lnTo>
                  <a:lnTo>
                    <a:pt x="27381" y="46536"/>
                  </a:lnTo>
                  <a:lnTo>
                    <a:pt x="31979" y="46536"/>
                  </a:lnTo>
                  <a:close/>
                  <a:moveTo>
                    <a:pt x="31979" y="46294"/>
                  </a:moveTo>
                  <a:lnTo>
                    <a:pt x="27381" y="46294"/>
                  </a:lnTo>
                  <a:lnTo>
                    <a:pt x="27381" y="41737"/>
                  </a:lnTo>
                  <a:lnTo>
                    <a:pt x="31979" y="41737"/>
                  </a:lnTo>
                  <a:close/>
                  <a:moveTo>
                    <a:pt x="31979" y="41495"/>
                  </a:moveTo>
                  <a:lnTo>
                    <a:pt x="27381" y="41495"/>
                  </a:lnTo>
                  <a:lnTo>
                    <a:pt x="27381" y="36898"/>
                  </a:lnTo>
                  <a:lnTo>
                    <a:pt x="31979" y="36898"/>
                  </a:lnTo>
                  <a:close/>
                  <a:moveTo>
                    <a:pt x="31979" y="36656"/>
                  </a:moveTo>
                  <a:lnTo>
                    <a:pt x="27381" y="36656"/>
                  </a:lnTo>
                  <a:lnTo>
                    <a:pt x="27381" y="32099"/>
                  </a:lnTo>
                  <a:lnTo>
                    <a:pt x="31979" y="32099"/>
                  </a:lnTo>
                  <a:close/>
                  <a:moveTo>
                    <a:pt x="31979" y="31858"/>
                  </a:moveTo>
                  <a:lnTo>
                    <a:pt x="27381" y="31858"/>
                  </a:lnTo>
                  <a:lnTo>
                    <a:pt x="27381" y="27301"/>
                  </a:lnTo>
                  <a:lnTo>
                    <a:pt x="31979" y="27301"/>
                  </a:lnTo>
                  <a:close/>
                  <a:moveTo>
                    <a:pt x="31979" y="27059"/>
                  </a:moveTo>
                  <a:lnTo>
                    <a:pt x="27381" y="27059"/>
                  </a:lnTo>
                  <a:lnTo>
                    <a:pt x="27381" y="22462"/>
                  </a:lnTo>
                  <a:lnTo>
                    <a:pt x="31979" y="22462"/>
                  </a:lnTo>
                  <a:close/>
                  <a:moveTo>
                    <a:pt x="31979" y="22220"/>
                  </a:moveTo>
                  <a:lnTo>
                    <a:pt x="27381" y="22220"/>
                  </a:lnTo>
                  <a:lnTo>
                    <a:pt x="27381" y="17663"/>
                  </a:lnTo>
                  <a:lnTo>
                    <a:pt x="31979" y="17663"/>
                  </a:lnTo>
                  <a:close/>
                  <a:moveTo>
                    <a:pt x="31979" y="17421"/>
                  </a:moveTo>
                  <a:lnTo>
                    <a:pt x="27381" y="17421"/>
                  </a:lnTo>
                  <a:lnTo>
                    <a:pt x="27381" y="12864"/>
                  </a:lnTo>
                  <a:lnTo>
                    <a:pt x="31979" y="12864"/>
                  </a:lnTo>
                  <a:close/>
                  <a:moveTo>
                    <a:pt x="31979" y="12622"/>
                  </a:moveTo>
                  <a:lnTo>
                    <a:pt x="27381" y="12622"/>
                  </a:lnTo>
                  <a:lnTo>
                    <a:pt x="27381" y="8025"/>
                  </a:lnTo>
                  <a:lnTo>
                    <a:pt x="31979" y="8025"/>
                  </a:lnTo>
                  <a:close/>
                  <a:moveTo>
                    <a:pt x="36777" y="89604"/>
                  </a:moveTo>
                  <a:lnTo>
                    <a:pt x="32220" y="89604"/>
                  </a:lnTo>
                  <a:lnTo>
                    <a:pt x="32220" y="85007"/>
                  </a:lnTo>
                  <a:lnTo>
                    <a:pt x="36777" y="85007"/>
                  </a:lnTo>
                  <a:close/>
                  <a:moveTo>
                    <a:pt x="36777" y="84765"/>
                  </a:moveTo>
                  <a:lnTo>
                    <a:pt x="32220" y="84765"/>
                  </a:lnTo>
                  <a:lnTo>
                    <a:pt x="32220" y="80208"/>
                  </a:lnTo>
                  <a:lnTo>
                    <a:pt x="36777" y="80208"/>
                  </a:lnTo>
                  <a:close/>
                  <a:moveTo>
                    <a:pt x="36777" y="79966"/>
                  </a:moveTo>
                  <a:lnTo>
                    <a:pt x="32220" y="79966"/>
                  </a:lnTo>
                  <a:lnTo>
                    <a:pt x="32220" y="75410"/>
                  </a:lnTo>
                  <a:lnTo>
                    <a:pt x="36777" y="75410"/>
                  </a:lnTo>
                  <a:close/>
                  <a:moveTo>
                    <a:pt x="36777" y="75168"/>
                  </a:moveTo>
                  <a:lnTo>
                    <a:pt x="32220" y="75168"/>
                  </a:lnTo>
                  <a:lnTo>
                    <a:pt x="32220" y="70570"/>
                  </a:lnTo>
                  <a:lnTo>
                    <a:pt x="36777" y="70570"/>
                  </a:lnTo>
                  <a:close/>
                  <a:moveTo>
                    <a:pt x="36777" y="70329"/>
                  </a:moveTo>
                  <a:lnTo>
                    <a:pt x="32220" y="70329"/>
                  </a:lnTo>
                  <a:lnTo>
                    <a:pt x="32220" y="65772"/>
                  </a:lnTo>
                  <a:lnTo>
                    <a:pt x="36777" y="65772"/>
                  </a:lnTo>
                  <a:close/>
                  <a:moveTo>
                    <a:pt x="36777" y="65530"/>
                  </a:moveTo>
                  <a:lnTo>
                    <a:pt x="32220" y="65530"/>
                  </a:lnTo>
                  <a:lnTo>
                    <a:pt x="32220" y="60973"/>
                  </a:lnTo>
                  <a:lnTo>
                    <a:pt x="36777" y="60973"/>
                  </a:lnTo>
                  <a:close/>
                  <a:moveTo>
                    <a:pt x="36777" y="60731"/>
                  </a:moveTo>
                  <a:lnTo>
                    <a:pt x="32220" y="60731"/>
                  </a:lnTo>
                  <a:lnTo>
                    <a:pt x="32220" y="56134"/>
                  </a:lnTo>
                  <a:lnTo>
                    <a:pt x="36777" y="56134"/>
                  </a:lnTo>
                  <a:close/>
                  <a:moveTo>
                    <a:pt x="36777" y="55892"/>
                  </a:moveTo>
                  <a:lnTo>
                    <a:pt x="32220" y="55892"/>
                  </a:lnTo>
                  <a:lnTo>
                    <a:pt x="32220" y="51335"/>
                  </a:lnTo>
                  <a:lnTo>
                    <a:pt x="36777" y="51335"/>
                  </a:lnTo>
                  <a:close/>
                  <a:moveTo>
                    <a:pt x="36777" y="51093"/>
                  </a:moveTo>
                  <a:lnTo>
                    <a:pt x="32220" y="51093"/>
                  </a:lnTo>
                  <a:lnTo>
                    <a:pt x="32220" y="46536"/>
                  </a:lnTo>
                  <a:lnTo>
                    <a:pt x="36777" y="46536"/>
                  </a:lnTo>
                  <a:close/>
                  <a:moveTo>
                    <a:pt x="36777" y="46294"/>
                  </a:moveTo>
                  <a:lnTo>
                    <a:pt x="32220" y="46294"/>
                  </a:lnTo>
                  <a:lnTo>
                    <a:pt x="32220" y="41697"/>
                  </a:lnTo>
                  <a:lnTo>
                    <a:pt x="36777" y="41697"/>
                  </a:lnTo>
                  <a:close/>
                  <a:moveTo>
                    <a:pt x="36777" y="41455"/>
                  </a:moveTo>
                  <a:lnTo>
                    <a:pt x="32220" y="41455"/>
                  </a:lnTo>
                  <a:lnTo>
                    <a:pt x="32220" y="36898"/>
                  </a:lnTo>
                  <a:lnTo>
                    <a:pt x="36777" y="36898"/>
                  </a:lnTo>
                  <a:close/>
                  <a:moveTo>
                    <a:pt x="36777" y="36656"/>
                  </a:moveTo>
                  <a:lnTo>
                    <a:pt x="32220" y="36656"/>
                  </a:lnTo>
                  <a:lnTo>
                    <a:pt x="32220" y="32059"/>
                  </a:lnTo>
                  <a:lnTo>
                    <a:pt x="36777" y="32059"/>
                  </a:lnTo>
                  <a:close/>
                  <a:moveTo>
                    <a:pt x="36777" y="31817"/>
                  </a:moveTo>
                  <a:lnTo>
                    <a:pt x="32220" y="31817"/>
                  </a:lnTo>
                  <a:lnTo>
                    <a:pt x="32220" y="27260"/>
                  </a:lnTo>
                  <a:lnTo>
                    <a:pt x="36777" y="27260"/>
                  </a:lnTo>
                  <a:close/>
                  <a:moveTo>
                    <a:pt x="36777" y="27018"/>
                  </a:moveTo>
                  <a:lnTo>
                    <a:pt x="32220" y="27018"/>
                  </a:lnTo>
                  <a:lnTo>
                    <a:pt x="32220" y="22462"/>
                  </a:lnTo>
                  <a:lnTo>
                    <a:pt x="36777" y="22462"/>
                  </a:lnTo>
                  <a:close/>
                  <a:moveTo>
                    <a:pt x="36777" y="22220"/>
                  </a:moveTo>
                  <a:lnTo>
                    <a:pt x="32220" y="22220"/>
                  </a:lnTo>
                  <a:lnTo>
                    <a:pt x="32220" y="17622"/>
                  </a:lnTo>
                  <a:lnTo>
                    <a:pt x="36777" y="17622"/>
                  </a:lnTo>
                  <a:close/>
                  <a:moveTo>
                    <a:pt x="36777" y="17380"/>
                  </a:moveTo>
                  <a:lnTo>
                    <a:pt x="32220" y="17380"/>
                  </a:lnTo>
                  <a:lnTo>
                    <a:pt x="32220" y="12824"/>
                  </a:lnTo>
                  <a:lnTo>
                    <a:pt x="36777" y="12824"/>
                  </a:lnTo>
                  <a:close/>
                  <a:moveTo>
                    <a:pt x="36777" y="12582"/>
                  </a:moveTo>
                  <a:lnTo>
                    <a:pt x="32220" y="12582"/>
                  </a:lnTo>
                  <a:lnTo>
                    <a:pt x="32220" y="8025"/>
                  </a:lnTo>
                  <a:lnTo>
                    <a:pt x="36777" y="8025"/>
                  </a:lnTo>
                  <a:close/>
                  <a:moveTo>
                    <a:pt x="36777" y="7783"/>
                  </a:moveTo>
                  <a:lnTo>
                    <a:pt x="32220" y="7783"/>
                  </a:lnTo>
                  <a:lnTo>
                    <a:pt x="32220" y="3307"/>
                  </a:lnTo>
                  <a:lnTo>
                    <a:pt x="36777" y="3307"/>
                  </a:lnTo>
                  <a:lnTo>
                    <a:pt x="36777" y="7904"/>
                  </a:lnTo>
                  <a:close/>
                  <a:moveTo>
                    <a:pt x="41616" y="89564"/>
                  </a:moveTo>
                  <a:lnTo>
                    <a:pt x="37019" y="89564"/>
                  </a:lnTo>
                  <a:lnTo>
                    <a:pt x="37019" y="85007"/>
                  </a:lnTo>
                  <a:lnTo>
                    <a:pt x="41616" y="85007"/>
                  </a:lnTo>
                  <a:close/>
                  <a:moveTo>
                    <a:pt x="41616" y="84765"/>
                  </a:moveTo>
                  <a:lnTo>
                    <a:pt x="37019" y="84765"/>
                  </a:lnTo>
                  <a:lnTo>
                    <a:pt x="37019" y="80168"/>
                  </a:lnTo>
                  <a:lnTo>
                    <a:pt x="41616" y="80168"/>
                  </a:lnTo>
                  <a:close/>
                  <a:moveTo>
                    <a:pt x="41616" y="79926"/>
                  </a:moveTo>
                  <a:lnTo>
                    <a:pt x="37019" y="79926"/>
                  </a:lnTo>
                  <a:lnTo>
                    <a:pt x="37019" y="75369"/>
                  </a:lnTo>
                  <a:lnTo>
                    <a:pt x="41616" y="75369"/>
                  </a:lnTo>
                  <a:close/>
                  <a:moveTo>
                    <a:pt x="41616" y="75127"/>
                  </a:moveTo>
                  <a:lnTo>
                    <a:pt x="37019" y="75127"/>
                  </a:lnTo>
                  <a:lnTo>
                    <a:pt x="37019" y="70570"/>
                  </a:lnTo>
                  <a:lnTo>
                    <a:pt x="41616" y="70570"/>
                  </a:lnTo>
                  <a:close/>
                  <a:moveTo>
                    <a:pt x="41616" y="70329"/>
                  </a:moveTo>
                  <a:lnTo>
                    <a:pt x="37019" y="70329"/>
                  </a:lnTo>
                  <a:lnTo>
                    <a:pt x="37019" y="65731"/>
                  </a:lnTo>
                  <a:lnTo>
                    <a:pt x="41616" y="65731"/>
                  </a:lnTo>
                  <a:close/>
                  <a:moveTo>
                    <a:pt x="41616" y="65489"/>
                  </a:moveTo>
                  <a:lnTo>
                    <a:pt x="37019" y="65489"/>
                  </a:lnTo>
                  <a:lnTo>
                    <a:pt x="37019" y="60933"/>
                  </a:lnTo>
                  <a:lnTo>
                    <a:pt x="41616" y="60933"/>
                  </a:lnTo>
                  <a:close/>
                  <a:moveTo>
                    <a:pt x="41616" y="60691"/>
                  </a:moveTo>
                  <a:lnTo>
                    <a:pt x="37019" y="60691"/>
                  </a:lnTo>
                  <a:lnTo>
                    <a:pt x="37019" y="56134"/>
                  </a:lnTo>
                  <a:lnTo>
                    <a:pt x="41616" y="56134"/>
                  </a:lnTo>
                  <a:close/>
                  <a:moveTo>
                    <a:pt x="41616" y="55892"/>
                  </a:moveTo>
                  <a:lnTo>
                    <a:pt x="37019" y="55892"/>
                  </a:lnTo>
                  <a:lnTo>
                    <a:pt x="37019" y="51295"/>
                  </a:lnTo>
                  <a:lnTo>
                    <a:pt x="41616" y="51295"/>
                  </a:lnTo>
                  <a:close/>
                  <a:moveTo>
                    <a:pt x="41616" y="51053"/>
                  </a:moveTo>
                  <a:lnTo>
                    <a:pt x="37019" y="51053"/>
                  </a:lnTo>
                  <a:lnTo>
                    <a:pt x="37019" y="46496"/>
                  </a:lnTo>
                  <a:lnTo>
                    <a:pt x="41616" y="46496"/>
                  </a:lnTo>
                  <a:close/>
                  <a:moveTo>
                    <a:pt x="41616" y="46254"/>
                  </a:moveTo>
                  <a:lnTo>
                    <a:pt x="37019" y="46254"/>
                  </a:lnTo>
                  <a:lnTo>
                    <a:pt x="37019" y="41697"/>
                  </a:lnTo>
                  <a:lnTo>
                    <a:pt x="41616" y="41697"/>
                  </a:lnTo>
                  <a:close/>
                  <a:moveTo>
                    <a:pt x="41616" y="41455"/>
                  </a:moveTo>
                  <a:lnTo>
                    <a:pt x="37019" y="41455"/>
                  </a:lnTo>
                  <a:lnTo>
                    <a:pt x="37019" y="36858"/>
                  </a:lnTo>
                  <a:lnTo>
                    <a:pt x="41616" y="36858"/>
                  </a:lnTo>
                  <a:close/>
                  <a:moveTo>
                    <a:pt x="41616" y="36616"/>
                  </a:moveTo>
                  <a:lnTo>
                    <a:pt x="37019" y="36616"/>
                  </a:lnTo>
                  <a:lnTo>
                    <a:pt x="37019" y="32059"/>
                  </a:lnTo>
                  <a:lnTo>
                    <a:pt x="41616" y="32059"/>
                  </a:lnTo>
                  <a:close/>
                  <a:moveTo>
                    <a:pt x="41616" y="31817"/>
                  </a:moveTo>
                  <a:lnTo>
                    <a:pt x="37019" y="31817"/>
                  </a:lnTo>
                  <a:lnTo>
                    <a:pt x="37019" y="27220"/>
                  </a:lnTo>
                  <a:lnTo>
                    <a:pt x="41616" y="27220"/>
                  </a:lnTo>
                  <a:close/>
                  <a:moveTo>
                    <a:pt x="41616" y="26978"/>
                  </a:moveTo>
                  <a:lnTo>
                    <a:pt x="37019" y="26978"/>
                  </a:lnTo>
                  <a:lnTo>
                    <a:pt x="37019" y="22421"/>
                  </a:lnTo>
                  <a:lnTo>
                    <a:pt x="41616" y="22421"/>
                  </a:lnTo>
                  <a:close/>
                  <a:moveTo>
                    <a:pt x="41616" y="22179"/>
                  </a:moveTo>
                  <a:lnTo>
                    <a:pt x="37019" y="22179"/>
                  </a:lnTo>
                  <a:lnTo>
                    <a:pt x="37019" y="17622"/>
                  </a:lnTo>
                  <a:lnTo>
                    <a:pt x="41616" y="17622"/>
                  </a:lnTo>
                  <a:close/>
                  <a:moveTo>
                    <a:pt x="41616" y="17380"/>
                  </a:moveTo>
                  <a:lnTo>
                    <a:pt x="37019" y="17380"/>
                  </a:lnTo>
                  <a:lnTo>
                    <a:pt x="37019" y="12783"/>
                  </a:lnTo>
                  <a:lnTo>
                    <a:pt x="41616" y="12783"/>
                  </a:lnTo>
                  <a:close/>
                  <a:moveTo>
                    <a:pt x="41616" y="12541"/>
                  </a:moveTo>
                  <a:lnTo>
                    <a:pt x="37019" y="12541"/>
                  </a:lnTo>
                  <a:lnTo>
                    <a:pt x="37019" y="7985"/>
                  </a:lnTo>
                  <a:lnTo>
                    <a:pt x="41616" y="7985"/>
                  </a:lnTo>
                  <a:close/>
                  <a:moveTo>
                    <a:pt x="41616" y="7743"/>
                  </a:moveTo>
                  <a:lnTo>
                    <a:pt x="37019" y="7743"/>
                  </a:lnTo>
                  <a:lnTo>
                    <a:pt x="37019" y="3307"/>
                  </a:lnTo>
                  <a:lnTo>
                    <a:pt x="41616" y="3307"/>
                  </a:lnTo>
                  <a:lnTo>
                    <a:pt x="41616" y="7904"/>
                  </a:lnTo>
                  <a:close/>
                  <a:moveTo>
                    <a:pt x="46415" y="89564"/>
                  </a:moveTo>
                  <a:lnTo>
                    <a:pt x="41858" y="89564"/>
                  </a:lnTo>
                  <a:lnTo>
                    <a:pt x="41858" y="84967"/>
                  </a:lnTo>
                  <a:lnTo>
                    <a:pt x="46415" y="84967"/>
                  </a:lnTo>
                  <a:close/>
                  <a:moveTo>
                    <a:pt x="46415" y="84725"/>
                  </a:moveTo>
                  <a:lnTo>
                    <a:pt x="41858" y="84725"/>
                  </a:lnTo>
                  <a:lnTo>
                    <a:pt x="41858" y="80168"/>
                  </a:lnTo>
                  <a:lnTo>
                    <a:pt x="46415" y="80168"/>
                  </a:lnTo>
                  <a:close/>
                  <a:moveTo>
                    <a:pt x="46415" y="79926"/>
                  </a:moveTo>
                  <a:lnTo>
                    <a:pt x="41858" y="79926"/>
                  </a:lnTo>
                  <a:lnTo>
                    <a:pt x="41858" y="75329"/>
                  </a:lnTo>
                  <a:lnTo>
                    <a:pt x="46415" y="75329"/>
                  </a:lnTo>
                  <a:close/>
                  <a:moveTo>
                    <a:pt x="46415" y="75087"/>
                  </a:moveTo>
                  <a:lnTo>
                    <a:pt x="41858" y="75087"/>
                  </a:lnTo>
                  <a:lnTo>
                    <a:pt x="41858" y="70530"/>
                  </a:lnTo>
                  <a:lnTo>
                    <a:pt x="46415" y="70530"/>
                  </a:lnTo>
                  <a:close/>
                  <a:moveTo>
                    <a:pt x="46415" y="70288"/>
                  </a:moveTo>
                  <a:lnTo>
                    <a:pt x="41858" y="70288"/>
                  </a:lnTo>
                  <a:lnTo>
                    <a:pt x="41858" y="65731"/>
                  </a:lnTo>
                  <a:lnTo>
                    <a:pt x="46415" y="65731"/>
                  </a:lnTo>
                  <a:close/>
                  <a:moveTo>
                    <a:pt x="46415" y="65489"/>
                  </a:moveTo>
                  <a:lnTo>
                    <a:pt x="41858" y="65489"/>
                  </a:lnTo>
                  <a:lnTo>
                    <a:pt x="41858" y="60892"/>
                  </a:lnTo>
                  <a:lnTo>
                    <a:pt x="46415" y="60892"/>
                  </a:lnTo>
                  <a:close/>
                  <a:moveTo>
                    <a:pt x="46415" y="60650"/>
                  </a:moveTo>
                  <a:lnTo>
                    <a:pt x="41858" y="60650"/>
                  </a:lnTo>
                  <a:lnTo>
                    <a:pt x="41858" y="56093"/>
                  </a:lnTo>
                  <a:lnTo>
                    <a:pt x="46415" y="56093"/>
                  </a:lnTo>
                  <a:close/>
                  <a:moveTo>
                    <a:pt x="46415" y="55851"/>
                  </a:moveTo>
                  <a:lnTo>
                    <a:pt x="41858" y="55851"/>
                  </a:lnTo>
                  <a:lnTo>
                    <a:pt x="41858" y="51295"/>
                  </a:lnTo>
                  <a:lnTo>
                    <a:pt x="46415" y="51295"/>
                  </a:lnTo>
                  <a:close/>
                  <a:moveTo>
                    <a:pt x="46415" y="51053"/>
                  </a:moveTo>
                  <a:lnTo>
                    <a:pt x="41858" y="51053"/>
                  </a:lnTo>
                  <a:lnTo>
                    <a:pt x="41858" y="46456"/>
                  </a:lnTo>
                  <a:lnTo>
                    <a:pt x="46415" y="46456"/>
                  </a:lnTo>
                  <a:close/>
                  <a:moveTo>
                    <a:pt x="46415" y="46214"/>
                  </a:moveTo>
                  <a:lnTo>
                    <a:pt x="41858" y="46214"/>
                  </a:lnTo>
                  <a:lnTo>
                    <a:pt x="41858" y="41657"/>
                  </a:lnTo>
                  <a:lnTo>
                    <a:pt x="46415" y="41657"/>
                  </a:lnTo>
                  <a:close/>
                  <a:moveTo>
                    <a:pt x="46415" y="41415"/>
                  </a:moveTo>
                  <a:lnTo>
                    <a:pt x="41858" y="41415"/>
                  </a:lnTo>
                  <a:lnTo>
                    <a:pt x="41858" y="36858"/>
                  </a:lnTo>
                  <a:lnTo>
                    <a:pt x="46415" y="36858"/>
                  </a:lnTo>
                  <a:close/>
                  <a:moveTo>
                    <a:pt x="46415" y="36616"/>
                  </a:moveTo>
                  <a:lnTo>
                    <a:pt x="41858" y="36616"/>
                  </a:lnTo>
                  <a:lnTo>
                    <a:pt x="41858" y="32019"/>
                  </a:lnTo>
                  <a:lnTo>
                    <a:pt x="46415" y="32019"/>
                  </a:lnTo>
                  <a:close/>
                  <a:moveTo>
                    <a:pt x="46415" y="31777"/>
                  </a:moveTo>
                  <a:lnTo>
                    <a:pt x="41858" y="31777"/>
                  </a:lnTo>
                  <a:lnTo>
                    <a:pt x="41858" y="27220"/>
                  </a:lnTo>
                  <a:lnTo>
                    <a:pt x="46415" y="27220"/>
                  </a:lnTo>
                  <a:close/>
                  <a:moveTo>
                    <a:pt x="46415" y="26978"/>
                  </a:moveTo>
                  <a:lnTo>
                    <a:pt x="41858" y="26978"/>
                  </a:lnTo>
                  <a:lnTo>
                    <a:pt x="41858" y="22381"/>
                  </a:lnTo>
                  <a:lnTo>
                    <a:pt x="46415" y="22381"/>
                  </a:lnTo>
                  <a:close/>
                  <a:moveTo>
                    <a:pt x="46415" y="22139"/>
                  </a:moveTo>
                  <a:lnTo>
                    <a:pt x="41858" y="22139"/>
                  </a:lnTo>
                  <a:lnTo>
                    <a:pt x="41858" y="17582"/>
                  </a:lnTo>
                  <a:lnTo>
                    <a:pt x="46415" y="17582"/>
                  </a:lnTo>
                  <a:close/>
                  <a:moveTo>
                    <a:pt x="46415" y="17340"/>
                  </a:moveTo>
                  <a:lnTo>
                    <a:pt x="41858" y="17340"/>
                  </a:lnTo>
                  <a:lnTo>
                    <a:pt x="41858" y="12783"/>
                  </a:lnTo>
                  <a:lnTo>
                    <a:pt x="46415" y="12783"/>
                  </a:lnTo>
                  <a:close/>
                  <a:moveTo>
                    <a:pt x="46415" y="12541"/>
                  </a:moveTo>
                  <a:lnTo>
                    <a:pt x="41858" y="12541"/>
                  </a:lnTo>
                  <a:lnTo>
                    <a:pt x="41858" y="7944"/>
                  </a:lnTo>
                  <a:lnTo>
                    <a:pt x="46415" y="7944"/>
                  </a:lnTo>
                  <a:close/>
                  <a:moveTo>
                    <a:pt x="46415" y="7702"/>
                  </a:moveTo>
                  <a:lnTo>
                    <a:pt x="41858" y="7702"/>
                  </a:lnTo>
                  <a:lnTo>
                    <a:pt x="41858" y="3307"/>
                  </a:lnTo>
                  <a:lnTo>
                    <a:pt x="46415" y="3307"/>
                  </a:lnTo>
                  <a:lnTo>
                    <a:pt x="46415" y="7904"/>
                  </a:lnTo>
                  <a:close/>
                  <a:moveTo>
                    <a:pt x="51214" y="89524"/>
                  </a:moveTo>
                  <a:lnTo>
                    <a:pt x="46657" y="89524"/>
                  </a:lnTo>
                  <a:lnTo>
                    <a:pt x="46657" y="84967"/>
                  </a:lnTo>
                  <a:lnTo>
                    <a:pt x="51214" y="84967"/>
                  </a:lnTo>
                  <a:close/>
                  <a:moveTo>
                    <a:pt x="51214" y="84685"/>
                  </a:moveTo>
                  <a:lnTo>
                    <a:pt x="46657" y="84685"/>
                  </a:lnTo>
                  <a:lnTo>
                    <a:pt x="46657" y="80128"/>
                  </a:lnTo>
                  <a:lnTo>
                    <a:pt x="51214" y="80128"/>
                  </a:lnTo>
                  <a:close/>
                  <a:moveTo>
                    <a:pt x="51214" y="79886"/>
                  </a:moveTo>
                  <a:lnTo>
                    <a:pt x="46657" y="79886"/>
                  </a:lnTo>
                  <a:lnTo>
                    <a:pt x="46657" y="75329"/>
                  </a:lnTo>
                  <a:lnTo>
                    <a:pt x="51214" y="75329"/>
                  </a:lnTo>
                  <a:close/>
                  <a:moveTo>
                    <a:pt x="51214" y="75087"/>
                  </a:moveTo>
                  <a:lnTo>
                    <a:pt x="46657" y="75087"/>
                  </a:lnTo>
                  <a:lnTo>
                    <a:pt x="46657" y="70490"/>
                  </a:lnTo>
                  <a:lnTo>
                    <a:pt x="51214" y="70490"/>
                  </a:lnTo>
                  <a:close/>
                  <a:moveTo>
                    <a:pt x="51214" y="70248"/>
                  </a:moveTo>
                  <a:lnTo>
                    <a:pt x="46657" y="70248"/>
                  </a:lnTo>
                  <a:lnTo>
                    <a:pt x="46657" y="65691"/>
                  </a:lnTo>
                  <a:lnTo>
                    <a:pt x="51214" y="65691"/>
                  </a:lnTo>
                  <a:close/>
                  <a:moveTo>
                    <a:pt x="51214" y="65449"/>
                  </a:moveTo>
                  <a:lnTo>
                    <a:pt x="46657" y="65449"/>
                  </a:lnTo>
                  <a:lnTo>
                    <a:pt x="46657" y="60892"/>
                  </a:lnTo>
                  <a:lnTo>
                    <a:pt x="51214" y="60892"/>
                  </a:lnTo>
                  <a:close/>
                  <a:moveTo>
                    <a:pt x="51214" y="60650"/>
                  </a:moveTo>
                  <a:lnTo>
                    <a:pt x="46657" y="60650"/>
                  </a:lnTo>
                  <a:lnTo>
                    <a:pt x="46657" y="56053"/>
                  </a:lnTo>
                  <a:lnTo>
                    <a:pt x="51214" y="56053"/>
                  </a:lnTo>
                  <a:close/>
                  <a:moveTo>
                    <a:pt x="51214" y="55811"/>
                  </a:moveTo>
                  <a:lnTo>
                    <a:pt x="46657" y="55811"/>
                  </a:lnTo>
                  <a:lnTo>
                    <a:pt x="46657" y="51254"/>
                  </a:lnTo>
                  <a:lnTo>
                    <a:pt x="51214" y="51254"/>
                  </a:lnTo>
                  <a:close/>
                  <a:moveTo>
                    <a:pt x="51214" y="51012"/>
                  </a:moveTo>
                  <a:lnTo>
                    <a:pt x="46657" y="51012"/>
                  </a:lnTo>
                  <a:lnTo>
                    <a:pt x="46657" y="46456"/>
                  </a:lnTo>
                  <a:lnTo>
                    <a:pt x="51214" y="46456"/>
                  </a:lnTo>
                  <a:close/>
                  <a:moveTo>
                    <a:pt x="51214" y="46214"/>
                  </a:moveTo>
                  <a:lnTo>
                    <a:pt x="46657" y="46214"/>
                  </a:lnTo>
                  <a:lnTo>
                    <a:pt x="46657" y="41616"/>
                  </a:lnTo>
                  <a:lnTo>
                    <a:pt x="51214" y="41616"/>
                  </a:lnTo>
                  <a:close/>
                  <a:moveTo>
                    <a:pt x="51214" y="41374"/>
                  </a:moveTo>
                  <a:lnTo>
                    <a:pt x="46657" y="41374"/>
                  </a:lnTo>
                  <a:lnTo>
                    <a:pt x="46657" y="36818"/>
                  </a:lnTo>
                  <a:lnTo>
                    <a:pt x="51214" y="36818"/>
                  </a:lnTo>
                  <a:close/>
                  <a:moveTo>
                    <a:pt x="51214" y="36576"/>
                  </a:moveTo>
                  <a:lnTo>
                    <a:pt x="46657" y="36576"/>
                  </a:lnTo>
                  <a:lnTo>
                    <a:pt x="46657" y="32019"/>
                  </a:lnTo>
                  <a:lnTo>
                    <a:pt x="51214" y="32019"/>
                  </a:lnTo>
                  <a:close/>
                  <a:moveTo>
                    <a:pt x="51214" y="31777"/>
                  </a:moveTo>
                  <a:lnTo>
                    <a:pt x="46657" y="31777"/>
                  </a:lnTo>
                  <a:lnTo>
                    <a:pt x="46657" y="27180"/>
                  </a:lnTo>
                  <a:lnTo>
                    <a:pt x="51214" y="27180"/>
                  </a:lnTo>
                  <a:close/>
                  <a:moveTo>
                    <a:pt x="51214" y="26938"/>
                  </a:moveTo>
                  <a:lnTo>
                    <a:pt x="46657" y="26938"/>
                  </a:lnTo>
                  <a:lnTo>
                    <a:pt x="46657" y="22381"/>
                  </a:lnTo>
                  <a:lnTo>
                    <a:pt x="51214" y="22381"/>
                  </a:lnTo>
                  <a:close/>
                  <a:moveTo>
                    <a:pt x="51214" y="22139"/>
                  </a:moveTo>
                  <a:lnTo>
                    <a:pt x="46657" y="22139"/>
                  </a:lnTo>
                  <a:lnTo>
                    <a:pt x="46657" y="17582"/>
                  </a:lnTo>
                  <a:lnTo>
                    <a:pt x="51214" y="17582"/>
                  </a:lnTo>
                  <a:close/>
                  <a:moveTo>
                    <a:pt x="51214" y="17340"/>
                  </a:moveTo>
                  <a:lnTo>
                    <a:pt x="46657" y="17340"/>
                  </a:lnTo>
                  <a:lnTo>
                    <a:pt x="46657" y="12743"/>
                  </a:lnTo>
                  <a:lnTo>
                    <a:pt x="51214" y="12743"/>
                  </a:lnTo>
                  <a:close/>
                  <a:moveTo>
                    <a:pt x="51214" y="12501"/>
                  </a:moveTo>
                  <a:lnTo>
                    <a:pt x="46657" y="12501"/>
                  </a:lnTo>
                  <a:lnTo>
                    <a:pt x="46657" y="7944"/>
                  </a:lnTo>
                  <a:lnTo>
                    <a:pt x="51214" y="7944"/>
                  </a:lnTo>
                  <a:close/>
                  <a:moveTo>
                    <a:pt x="51214" y="7702"/>
                  </a:moveTo>
                  <a:lnTo>
                    <a:pt x="46657" y="7702"/>
                  </a:lnTo>
                  <a:lnTo>
                    <a:pt x="46657" y="3307"/>
                  </a:lnTo>
                  <a:lnTo>
                    <a:pt x="51214" y="3307"/>
                  </a:lnTo>
                  <a:lnTo>
                    <a:pt x="51214" y="7904"/>
                  </a:lnTo>
                  <a:close/>
                  <a:moveTo>
                    <a:pt x="56053" y="89483"/>
                  </a:moveTo>
                  <a:lnTo>
                    <a:pt x="51456" y="89483"/>
                  </a:lnTo>
                  <a:lnTo>
                    <a:pt x="51456" y="84927"/>
                  </a:lnTo>
                  <a:lnTo>
                    <a:pt x="56053" y="84927"/>
                  </a:lnTo>
                  <a:close/>
                  <a:moveTo>
                    <a:pt x="56053" y="84685"/>
                  </a:moveTo>
                  <a:lnTo>
                    <a:pt x="51456" y="84685"/>
                  </a:lnTo>
                  <a:lnTo>
                    <a:pt x="51456" y="80087"/>
                  </a:lnTo>
                  <a:lnTo>
                    <a:pt x="56053" y="80087"/>
                  </a:lnTo>
                  <a:close/>
                  <a:moveTo>
                    <a:pt x="56053" y="79845"/>
                  </a:moveTo>
                  <a:lnTo>
                    <a:pt x="51456" y="79845"/>
                  </a:lnTo>
                  <a:lnTo>
                    <a:pt x="51456" y="75289"/>
                  </a:lnTo>
                  <a:lnTo>
                    <a:pt x="56053" y="75289"/>
                  </a:lnTo>
                  <a:close/>
                  <a:moveTo>
                    <a:pt x="56053" y="75047"/>
                  </a:moveTo>
                  <a:lnTo>
                    <a:pt x="51456" y="75047"/>
                  </a:lnTo>
                  <a:lnTo>
                    <a:pt x="51456" y="70490"/>
                  </a:lnTo>
                  <a:lnTo>
                    <a:pt x="56053" y="70490"/>
                  </a:lnTo>
                  <a:close/>
                  <a:moveTo>
                    <a:pt x="56053" y="70248"/>
                  </a:moveTo>
                  <a:lnTo>
                    <a:pt x="51456" y="70248"/>
                  </a:lnTo>
                  <a:lnTo>
                    <a:pt x="51456" y="65651"/>
                  </a:lnTo>
                  <a:lnTo>
                    <a:pt x="56053" y="65651"/>
                  </a:lnTo>
                  <a:close/>
                  <a:moveTo>
                    <a:pt x="56053" y="65409"/>
                  </a:moveTo>
                  <a:lnTo>
                    <a:pt x="51456" y="65409"/>
                  </a:lnTo>
                  <a:lnTo>
                    <a:pt x="51456" y="60852"/>
                  </a:lnTo>
                  <a:lnTo>
                    <a:pt x="56053" y="60852"/>
                  </a:lnTo>
                  <a:close/>
                  <a:moveTo>
                    <a:pt x="56053" y="60610"/>
                  </a:moveTo>
                  <a:lnTo>
                    <a:pt x="51456" y="60610"/>
                  </a:lnTo>
                  <a:lnTo>
                    <a:pt x="51456" y="56053"/>
                  </a:lnTo>
                  <a:lnTo>
                    <a:pt x="56053" y="56053"/>
                  </a:lnTo>
                  <a:close/>
                  <a:moveTo>
                    <a:pt x="56053" y="55811"/>
                  </a:moveTo>
                  <a:lnTo>
                    <a:pt x="51456" y="55811"/>
                  </a:lnTo>
                  <a:lnTo>
                    <a:pt x="51456" y="51214"/>
                  </a:lnTo>
                  <a:lnTo>
                    <a:pt x="56053" y="51214"/>
                  </a:lnTo>
                  <a:close/>
                  <a:moveTo>
                    <a:pt x="56053" y="50972"/>
                  </a:moveTo>
                  <a:lnTo>
                    <a:pt x="51456" y="50972"/>
                  </a:lnTo>
                  <a:lnTo>
                    <a:pt x="51456" y="46415"/>
                  </a:lnTo>
                  <a:lnTo>
                    <a:pt x="56053" y="46415"/>
                  </a:lnTo>
                  <a:close/>
                  <a:moveTo>
                    <a:pt x="56053" y="46173"/>
                  </a:moveTo>
                  <a:lnTo>
                    <a:pt x="51456" y="46173"/>
                  </a:lnTo>
                  <a:lnTo>
                    <a:pt x="51456" y="41616"/>
                  </a:lnTo>
                  <a:lnTo>
                    <a:pt x="56053" y="41616"/>
                  </a:lnTo>
                  <a:close/>
                  <a:moveTo>
                    <a:pt x="56053" y="41374"/>
                  </a:moveTo>
                  <a:lnTo>
                    <a:pt x="51456" y="41374"/>
                  </a:lnTo>
                  <a:lnTo>
                    <a:pt x="51456" y="36777"/>
                  </a:lnTo>
                  <a:lnTo>
                    <a:pt x="56053" y="36777"/>
                  </a:lnTo>
                  <a:close/>
                  <a:moveTo>
                    <a:pt x="56053" y="36535"/>
                  </a:moveTo>
                  <a:lnTo>
                    <a:pt x="51456" y="36535"/>
                  </a:lnTo>
                  <a:lnTo>
                    <a:pt x="51456" y="31978"/>
                  </a:lnTo>
                  <a:lnTo>
                    <a:pt x="56053" y="31978"/>
                  </a:lnTo>
                  <a:close/>
                  <a:moveTo>
                    <a:pt x="56053" y="31737"/>
                  </a:moveTo>
                  <a:lnTo>
                    <a:pt x="51456" y="31737"/>
                  </a:lnTo>
                  <a:lnTo>
                    <a:pt x="51456" y="27180"/>
                  </a:lnTo>
                  <a:lnTo>
                    <a:pt x="56053" y="27180"/>
                  </a:lnTo>
                  <a:close/>
                  <a:moveTo>
                    <a:pt x="56053" y="26938"/>
                  </a:moveTo>
                  <a:lnTo>
                    <a:pt x="51456" y="26938"/>
                  </a:lnTo>
                  <a:lnTo>
                    <a:pt x="51456" y="22341"/>
                  </a:lnTo>
                  <a:lnTo>
                    <a:pt x="56053" y="22341"/>
                  </a:lnTo>
                  <a:close/>
                  <a:moveTo>
                    <a:pt x="56053" y="22099"/>
                  </a:moveTo>
                  <a:lnTo>
                    <a:pt x="51456" y="22099"/>
                  </a:lnTo>
                  <a:lnTo>
                    <a:pt x="51456" y="17542"/>
                  </a:lnTo>
                  <a:lnTo>
                    <a:pt x="56053" y="17542"/>
                  </a:lnTo>
                  <a:close/>
                  <a:moveTo>
                    <a:pt x="56053" y="17300"/>
                  </a:moveTo>
                  <a:lnTo>
                    <a:pt x="51456" y="17300"/>
                  </a:lnTo>
                  <a:lnTo>
                    <a:pt x="51456" y="12743"/>
                  </a:lnTo>
                  <a:lnTo>
                    <a:pt x="56053" y="12743"/>
                  </a:lnTo>
                  <a:close/>
                  <a:moveTo>
                    <a:pt x="56053" y="12501"/>
                  </a:moveTo>
                  <a:lnTo>
                    <a:pt x="51456" y="12501"/>
                  </a:lnTo>
                  <a:lnTo>
                    <a:pt x="51456" y="7904"/>
                  </a:lnTo>
                  <a:lnTo>
                    <a:pt x="56053" y="7904"/>
                  </a:lnTo>
                  <a:close/>
                  <a:moveTo>
                    <a:pt x="56053" y="7662"/>
                  </a:moveTo>
                  <a:lnTo>
                    <a:pt x="51456" y="7662"/>
                  </a:lnTo>
                  <a:lnTo>
                    <a:pt x="51456" y="3307"/>
                  </a:lnTo>
                  <a:lnTo>
                    <a:pt x="56053" y="3307"/>
                  </a:lnTo>
                  <a:lnTo>
                    <a:pt x="56053" y="7904"/>
                  </a:lnTo>
                  <a:close/>
                  <a:moveTo>
                    <a:pt x="60852" y="89483"/>
                  </a:moveTo>
                  <a:lnTo>
                    <a:pt x="56295" y="89483"/>
                  </a:lnTo>
                  <a:lnTo>
                    <a:pt x="56295" y="84886"/>
                  </a:lnTo>
                  <a:lnTo>
                    <a:pt x="60852" y="84886"/>
                  </a:lnTo>
                  <a:close/>
                  <a:moveTo>
                    <a:pt x="60852" y="84644"/>
                  </a:moveTo>
                  <a:lnTo>
                    <a:pt x="56295" y="84644"/>
                  </a:lnTo>
                  <a:lnTo>
                    <a:pt x="56295" y="80087"/>
                  </a:lnTo>
                  <a:lnTo>
                    <a:pt x="60852" y="80087"/>
                  </a:lnTo>
                  <a:close/>
                  <a:moveTo>
                    <a:pt x="60852" y="79845"/>
                  </a:moveTo>
                  <a:lnTo>
                    <a:pt x="56295" y="79845"/>
                  </a:lnTo>
                  <a:lnTo>
                    <a:pt x="56295" y="75248"/>
                  </a:lnTo>
                  <a:lnTo>
                    <a:pt x="60852" y="75248"/>
                  </a:lnTo>
                  <a:close/>
                  <a:moveTo>
                    <a:pt x="60852" y="75006"/>
                  </a:moveTo>
                  <a:lnTo>
                    <a:pt x="56295" y="75006"/>
                  </a:lnTo>
                  <a:lnTo>
                    <a:pt x="56295" y="70449"/>
                  </a:lnTo>
                  <a:lnTo>
                    <a:pt x="60852" y="70449"/>
                  </a:lnTo>
                  <a:close/>
                  <a:moveTo>
                    <a:pt x="60852" y="70208"/>
                  </a:moveTo>
                  <a:lnTo>
                    <a:pt x="56295" y="70208"/>
                  </a:lnTo>
                  <a:lnTo>
                    <a:pt x="56295" y="65651"/>
                  </a:lnTo>
                  <a:lnTo>
                    <a:pt x="60852" y="65651"/>
                  </a:lnTo>
                  <a:close/>
                  <a:moveTo>
                    <a:pt x="60852" y="65409"/>
                  </a:moveTo>
                  <a:lnTo>
                    <a:pt x="56295" y="65409"/>
                  </a:lnTo>
                  <a:lnTo>
                    <a:pt x="56295" y="60812"/>
                  </a:lnTo>
                  <a:lnTo>
                    <a:pt x="60852" y="60812"/>
                  </a:lnTo>
                  <a:close/>
                  <a:moveTo>
                    <a:pt x="60852" y="60570"/>
                  </a:moveTo>
                  <a:lnTo>
                    <a:pt x="56295" y="60570"/>
                  </a:lnTo>
                  <a:lnTo>
                    <a:pt x="56295" y="56013"/>
                  </a:lnTo>
                  <a:lnTo>
                    <a:pt x="60852" y="56013"/>
                  </a:lnTo>
                  <a:close/>
                  <a:moveTo>
                    <a:pt x="60852" y="55771"/>
                  </a:moveTo>
                  <a:lnTo>
                    <a:pt x="56295" y="55771"/>
                  </a:lnTo>
                  <a:lnTo>
                    <a:pt x="56295" y="51214"/>
                  </a:lnTo>
                  <a:lnTo>
                    <a:pt x="60852" y="51214"/>
                  </a:lnTo>
                  <a:close/>
                  <a:moveTo>
                    <a:pt x="60852" y="50972"/>
                  </a:moveTo>
                  <a:lnTo>
                    <a:pt x="56295" y="50972"/>
                  </a:lnTo>
                  <a:lnTo>
                    <a:pt x="56295" y="46375"/>
                  </a:lnTo>
                  <a:lnTo>
                    <a:pt x="60852" y="46375"/>
                  </a:lnTo>
                  <a:close/>
                  <a:moveTo>
                    <a:pt x="60852" y="46133"/>
                  </a:moveTo>
                  <a:lnTo>
                    <a:pt x="56295" y="46133"/>
                  </a:lnTo>
                  <a:lnTo>
                    <a:pt x="56295" y="41576"/>
                  </a:lnTo>
                  <a:lnTo>
                    <a:pt x="60852" y="41576"/>
                  </a:lnTo>
                  <a:close/>
                  <a:moveTo>
                    <a:pt x="60852" y="41334"/>
                  </a:moveTo>
                  <a:lnTo>
                    <a:pt x="56295" y="41334"/>
                  </a:lnTo>
                  <a:lnTo>
                    <a:pt x="56295" y="36777"/>
                  </a:lnTo>
                  <a:lnTo>
                    <a:pt x="60852" y="36777"/>
                  </a:lnTo>
                  <a:close/>
                  <a:moveTo>
                    <a:pt x="60852" y="36535"/>
                  </a:moveTo>
                  <a:lnTo>
                    <a:pt x="56295" y="36535"/>
                  </a:lnTo>
                  <a:lnTo>
                    <a:pt x="56295" y="31938"/>
                  </a:lnTo>
                  <a:lnTo>
                    <a:pt x="60852" y="31938"/>
                  </a:lnTo>
                  <a:close/>
                  <a:moveTo>
                    <a:pt x="60852" y="31696"/>
                  </a:moveTo>
                  <a:lnTo>
                    <a:pt x="56295" y="31696"/>
                  </a:lnTo>
                  <a:lnTo>
                    <a:pt x="56295" y="27139"/>
                  </a:lnTo>
                  <a:lnTo>
                    <a:pt x="60852" y="27139"/>
                  </a:lnTo>
                  <a:close/>
                  <a:moveTo>
                    <a:pt x="60852" y="26897"/>
                  </a:moveTo>
                  <a:lnTo>
                    <a:pt x="56295" y="26897"/>
                  </a:lnTo>
                  <a:lnTo>
                    <a:pt x="56295" y="22341"/>
                  </a:lnTo>
                  <a:lnTo>
                    <a:pt x="60852" y="22341"/>
                  </a:lnTo>
                  <a:close/>
                  <a:moveTo>
                    <a:pt x="60852" y="22099"/>
                  </a:moveTo>
                  <a:lnTo>
                    <a:pt x="56295" y="22099"/>
                  </a:lnTo>
                  <a:lnTo>
                    <a:pt x="56295" y="17501"/>
                  </a:lnTo>
                  <a:lnTo>
                    <a:pt x="60852" y="17501"/>
                  </a:lnTo>
                  <a:close/>
                  <a:moveTo>
                    <a:pt x="60852" y="17260"/>
                  </a:moveTo>
                  <a:lnTo>
                    <a:pt x="56295" y="17260"/>
                  </a:lnTo>
                  <a:lnTo>
                    <a:pt x="56295" y="12703"/>
                  </a:lnTo>
                  <a:lnTo>
                    <a:pt x="60852" y="12703"/>
                  </a:lnTo>
                  <a:close/>
                  <a:moveTo>
                    <a:pt x="60852" y="12461"/>
                  </a:moveTo>
                  <a:lnTo>
                    <a:pt x="56295" y="12461"/>
                  </a:lnTo>
                  <a:lnTo>
                    <a:pt x="56295" y="7904"/>
                  </a:lnTo>
                  <a:lnTo>
                    <a:pt x="60852" y="7904"/>
                  </a:lnTo>
                  <a:close/>
                  <a:moveTo>
                    <a:pt x="60852" y="7662"/>
                  </a:moveTo>
                  <a:lnTo>
                    <a:pt x="56295" y="7662"/>
                  </a:lnTo>
                  <a:lnTo>
                    <a:pt x="56295" y="3307"/>
                  </a:lnTo>
                  <a:lnTo>
                    <a:pt x="60852" y="3307"/>
                  </a:lnTo>
                  <a:lnTo>
                    <a:pt x="60852" y="7904"/>
                  </a:lnTo>
                  <a:close/>
                  <a:moveTo>
                    <a:pt x="65651" y="84644"/>
                  </a:moveTo>
                  <a:lnTo>
                    <a:pt x="61094" y="84644"/>
                  </a:lnTo>
                  <a:lnTo>
                    <a:pt x="61094" y="80047"/>
                  </a:lnTo>
                  <a:lnTo>
                    <a:pt x="65651" y="80047"/>
                  </a:lnTo>
                  <a:close/>
                  <a:moveTo>
                    <a:pt x="65651" y="79805"/>
                  </a:moveTo>
                  <a:lnTo>
                    <a:pt x="61094" y="79805"/>
                  </a:lnTo>
                  <a:lnTo>
                    <a:pt x="61094" y="75248"/>
                  </a:lnTo>
                  <a:lnTo>
                    <a:pt x="65651" y="75248"/>
                  </a:lnTo>
                  <a:close/>
                  <a:moveTo>
                    <a:pt x="65651" y="75006"/>
                  </a:moveTo>
                  <a:lnTo>
                    <a:pt x="61094" y="75006"/>
                  </a:lnTo>
                  <a:lnTo>
                    <a:pt x="61094" y="70449"/>
                  </a:lnTo>
                  <a:lnTo>
                    <a:pt x="65651" y="70449"/>
                  </a:lnTo>
                  <a:close/>
                  <a:moveTo>
                    <a:pt x="65651" y="70208"/>
                  </a:moveTo>
                  <a:lnTo>
                    <a:pt x="61094" y="70208"/>
                  </a:lnTo>
                  <a:lnTo>
                    <a:pt x="61094" y="65610"/>
                  </a:lnTo>
                  <a:lnTo>
                    <a:pt x="65651" y="65610"/>
                  </a:lnTo>
                  <a:close/>
                  <a:moveTo>
                    <a:pt x="65651" y="65368"/>
                  </a:moveTo>
                  <a:lnTo>
                    <a:pt x="61094" y="65368"/>
                  </a:lnTo>
                  <a:lnTo>
                    <a:pt x="61094" y="60812"/>
                  </a:lnTo>
                  <a:lnTo>
                    <a:pt x="65651" y="60812"/>
                  </a:lnTo>
                  <a:close/>
                  <a:moveTo>
                    <a:pt x="65651" y="60570"/>
                  </a:moveTo>
                  <a:lnTo>
                    <a:pt x="61094" y="60570"/>
                  </a:lnTo>
                  <a:lnTo>
                    <a:pt x="61094" y="56013"/>
                  </a:lnTo>
                  <a:lnTo>
                    <a:pt x="65651" y="56013"/>
                  </a:lnTo>
                  <a:close/>
                  <a:moveTo>
                    <a:pt x="65651" y="55771"/>
                  </a:moveTo>
                  <a:lnTo>
                    <a:pt x="61094" y="55771"/>
                  </a:lnTo>
                  <a:lnTo>
                    <a:pt x="61094" y="51174"/>
                  </a:lnTo>
                  <a:lnTo>
                    <a:pt x="65651" y="51174"/>
                  </a:lnTo>
                  <a:close/>
                  <a:moveTo>
                    <a:pt x="65651" y="50932"/>
                  </a:moveTo>
                  <a:lnTo>
                    <a:pt x="61094" y="50932"/>
                  </a:lnTo>
                  <a:lnTo>
                    <a:pt x="61094" y="46375"/>
                  </a:lnTo>
                  <a:lnTo>
                    <a:pt x="65651" y="46375"/>
                  </a:lnTo>
                  <a:close/>
                  <a:moveTo>
                    <a:pt x="65651" y="46133"/>
                  </a:moveTo>
                  <a:lnTo>
                    <a:pt x="61094" y="46133"/>
                  </a:lnTo>
                  <a:lnTo>
                    <a:pt x="61094" y="41536"/>
                  </a:lnTo>
                  <a:lnTo>
                    <a:pt x="65651" y="41536"/>
                  </a:lnTo>
                  <a:close/>
                  <a:moveTo>
                    <a:pt x="65651" y="41294"/>
                  </a:moveTo>
                  <a:lnTo>
                    <a:pt x="61094" y="41294"/>
                  </a:lnTo>
                  <a:lnTo>
                    <a:pt x="61094" y="36737"/>
                  </a:lnTo>
                  <a:lnTo>
                    <a:pt x="65651" y="36737"/>
                  </a:lnTo>
                  <a:close/>
                  <a:moveTo>
                    <a:pt x="65651" y="36495"/>
                  </a:moveTo>
                  <a:lnTo>
                    <a:pt x="61094" y="36495"/>
                  </a:lnTo>
                  <a:lnTo>
                    <a:pt x="61094" y="31938"/>
                  </a:lnTo>
                  <a:lnTo>
                    <a:pt x="65651" y="31938"/>
                  </a:lnTo>
                  <a:close/>
                  <a:moveTo>
                    <a:pt x="65651" y="31696"/>
                  </a:moveTo>
                  <a:lnTo>
                    <a:pt x="61094" y="31696"/>
                  </a:lnTo>
                  <a:lnTo>
                    <a:pt x="61094" y="27099"/>
                  </a:lnTo>
                  <a:lnTo>
                    <a:pt x="65651" y="27099"/>
                  </a:lnTo>
                  <a:close/>
                  <a:moveTo>
                    <a:pt x="65651" y="26857"/>
                  </a:moveTo>
                  <a:lnTo>
                    <a:pt x="61094" y="26857"/>
                  </a:lnTo>
                  <a:lnTo>
                    <a:pt x="61094" y="22300"/>
                  </a:lnTo>
                  <a:lnTo>
                    <a:pt x="65651" y="22300"/>
                  </a:lnTo>
                  <a:close/>
                  <a:moveTo>
                    <a:pt x="65651" y="22058"/>
                  </a:moveTo>
                  <a:lnTo>
                    <a:pt x="61094" y="22058"/>
                  </a:lnTo>
                  <a:lnTo>
                    <a:pt x="61094" y="17501"/>
                  </a:lnTo>
                  <a:lnTo>
                    <a:pt x="65651" y="17501"/>
                  </a:lnTo>
                  <a:close/>
                  <a:moveTo>
                    <a:pt x="65651" y="17260"/>
                  </a:moveTo>
                  <a:lnTo>
                    <a:pt x="61094" y="17260"/>
                  </a:lnTo>
                  <a:lnTo>
                    <a:pt x="61094" y="12662"/>
                  </a:lnTo>
                  <a:lnTo>
                    <a:pt x="65651" y="12662"/>
                  </a:lnTo>
                  <a:close/>
                  <a:moveTo>
                    <a:pt x="65651" y="12420"/>
                  </a:moveTo>
                  <a:lnTo>
                    <a:pt x="61094" y="12420"/>
                  </a:lnTo>
                  <a:lnTo>
                    <a:pt x="61094" y="7864"/>
                  </a:lnTo>
                  <a:lnTo>
                    <a:pt x="65651" y="7864"/>
                  </a:lnTo>
                  <a:close/>
                  <a:moveTo>
                    <a:pt x="70490" y="84604"/>
                  </a:moveTo>
                  <a:lnTo>
                    <a:pt x="65893" y="84604"/>
                  </a:lnTo>
                  <a:lnTo>
                    <a:pt x="65893" y="80047"/>
                  </a:lnTo>
                  <a:lnTo>
                    <a:pt x="70490" y="80047"/>
                  </a:lnTo>
                  <a:close/>
                  <a:moveTo>
                    <a:pt x="70490" y="79805"/>
                  </a:moveTo>
                  <a:lnTo>
                    <a:pt x="65893" y="79805"/>
                  </a:lnTo>
                  <a:lnTo>
                    <a:pt x="65893" y="75208"/>
                  </a:lnTo>
                  <a:lnTo>
                    <a:pt x="70490" y="75208"/>
                  </a:lnTo>
                  <a:close/>
                  <a:moveTo>
                    <a:pt x="70490" y="74966"/>
                  </a:moveTo>
                  <a:lnTo>
                    <a:pt x="65893" y="74966"/>
                  </a:lnTo>
                  <a:lnTo>
                    <a:pt x="65893" y="70409"/>
                  </a:lnTo>
                  <a:lnTo>
                    <a:pt x="70490" y="70409"/>
                  </a:lnTo>
                  <a:close/>
                  <a:moveTo>
                    <a:pt x="70490" y="70167"/>
                  </a:moveTo>
                  <a:lnTo>
                    <a:pt x="65893" y="70167"/>
                  </a:lnTo>
                  <a:lnTo>
                    <a:pt x="65893" y="65610"/>
                  </a:lnTo>
                  <a:lnTo>
                    <a:pt x="70490" y="65610"/>
                  </a:lnTo>
                  <a:close/>
                  <a:moveTo>
                    <a:pt x="70490" y="65368"/>
                  </a:moveTo>
                  <a:lnTo>
                    <a:pt x="65893" y="65368"/>
                  </a:lnTo>
                  <a:lnTo>
                    <a:pt x="65893" y="60771"/>
                  </a:lnTo>
                  <a:lnTo>
                    <a:pt x="70490" y="60771"/>
                  </a:lnTo>
                  <a:close/>
                  <a:moveTo>
                    <a:pt x="70490" y="60529"/>
                  </a:moveTo>
                  <a:lnTo>
                    <a:pt x="65893" y="60529"/>
                  </a:lnTo>
                  <a:lnTo>
                    <a:pt x="65893" y="55972"/>
                  </a:lnTo>
                  <a:lnTo>
                    <a:pt x="70490" y="55972"/>
                  </a:lnTo>
                  <a:close/>
                  <a:moveTo>
                    <a:pt x="70490" y="55730"/>
                  </a:moveTo>
                  <a:lnTo>
                    <a:pt x="65893" y="55730"/>
                  </a:lnTo>
                  <a:lnTo>
                    <a:pt x="65893" y="51174"/>
                  </a:lnTo>
                  <a:lnTo>
                    <a:pt x="70490" y="51174"/>
                  </a:lnTo>
                  <a:close/>
                  <a:moveTo>
                    <a:pt x="70490" y="50932"/>
                  </a:moveTo>
                  <a:lnTo>
                    <a:pt x="65893" y="50932"/>
                  </a:lnTo>
                  <a:lnTo>
                    <a:pt x="65893" y="46335"/>
                  </a:lnTo>
                  <a:lnTo>
                    <a:pt x="70490" y="46335"/>
                  </a:lnTo>
                  <a:close/>
                  <a:moveTo>
                    <a:pt x="70490" y="46093"/>
                  </a:moveTo>
                  <a:lnTo>
                    <a:pt x="65893" y="46093"/>
                  </a:lnTo>
                  <a:lnTo>
                    <a:pt x="65893" y="41536"/>
                  </a:lnTo>
                  <a:lnTo>
                    <a:pt x="70490" y="41536"/>
                  </a:lnTo>
                  <a:close/>
                  <a:moveTo>
                    <a:pt x="70490" y="41294"/>
                  </a:moveTo>
                  <a:lnTo>
                    <a:pt x="65893" y="41294"/>
                  </a:lnTo>
                  <a:lnTo>
                    <a:pt x="65893" y="36737"/>
                  </a:lnTo>
                  <a:lnTo>
                    <a:pt x="70490" y="36737"/>
                  </a:lnTo>
                  <a:close/>
                  <a:moveTo>
                    <a:pt x="70490" y="36495"/>
                  </a:moveTo>
                  <a:lnTo>
                    <a:pt x="65893" y="36495"/>
                  </a:lnTo>
                  <a:lnTo>
                    <a:pt x="65893" y="31898"/>
                  </a:lnTo>
                  <a:lnTo>
                    <a:pt x="70490" y="31898"/>
                  </a:lnTo>
                  <a:close/>
                  <a:moveTo>
                    <a:pt x="70490" y="31656"/>
                  </a:moveTo>
                  <a:lnTo>
                    <a:pt x="65893" y="31656"/>
                  </a:lnTo>
                  <a:lnTo>
                    <a:pt x="65893" y="27099"/>
                  </a:lnTo>
                  <a:lnTo>
                    <a:pt x="70490" y="27099"/>
                  </a:lnTo>
                  <a:close/>
                  <a:moveTo>
                    <a:pt x="70490" y="26857"/>
                  </a:moveTo>
                  <a:lnTo>
                    <a:pt x="65893" y="26857"/>
                  </a:lnTo>
                  <a:lnTo>
                    <a:pt x="65893" y="22260"/>
                  </a:lnTo>
                  <a:lnTo>
                    <a:pt x="70490" y="22260"/>
                  </a:lnTo>
                  <a:close/>
                  <a:moveTo>
                    <a:pt x="70490" y="22018"/>
                  </a:moveTo>
                  <a:lnTo>
                    <a:pt x="65893" y="22018"/>
                  </a:lnTo>
                  <a:lnTo>
                    <a:pt x="65893" y="17461"/>
                  </a:lnTo>
                  <a:lnTo>
                    <a:pt x="70490" y="17461"/>
                  </a:lnTo>
                  <a:close/>
                  <a:moveTo>
                    <a:pt x="70490" y="17219"/>
                  </a:moveTo>
                  <a:lnTo>
                    <a:pt x="65893" y="17219"/>
                  </a:lnTo>
                  <a:lnTo>
                    <a:pt x="65893" y="12662"/>
                  </a:lnTo>
                  <a:lnTo>
                    <a:pt x="70490" y="12662"/>
                  </a:lnTo>
                  <a:close/>
                  <a:moveTo>
                    <a:pt x="70490" y="12420"/>
                  </a:moveTo>
                  <a:lnTo>
                    <a:pt x="65893" y="12420"/>
                  </a:lnTo>
                  <a:lnTo>
                    <a:pt x="65893" y="7823"/>
                  </a:lnTo>
                  <a:lnTo>
                    <a:pt x="70490" y="7823"/>
                  </a:lnTo>
                  <a:close/>
                  <a:moveTo>
                    <a:pt x="75289" y="79765"/>
                  </a:moveTo>
                  <a:lnTo>
                    <a:pt x="70732" y="79765"/>
                  </a:lnTo>
                  <a:lnTo>
                    <a:pt x="70732" y="75208"/>
                  </a:lnTo>
                  <a:lnTo>
                    <a:pt x="75289" y="75208"/>
                  </a:lnTo>
                  <a:close/>
                  <a:moveTo>
                    <a:pt x="75289" y="74966"/>
                  </a:moveTo>
                  <a:lnTo>
                    <a:pt x="70732" y="74966"/>
                  </a:lnTo>
                  <a:lnTo>
                    <a:pt x="70732" y="70409"/>
                  </a:lnTo>
                  <a:lnTo>
                    <a:pt x="75289" y="70409"/>
                  </a:lnTo>
                  <a:close/>
                  <a:moveTo>
                    <a:pt x="75289" y="70167"/>
                  </a:moveTo>
                  <a:lnTo>
                    <a:pt x="70732" y="70167"/>
                  </a:lnTo>
                  <a:lnTo>
                    <a:pt x="70732" y="65570"/>
                  </a:lnTo>
                  <a:lnTo>
                    <a:pt x="75289" y="65570"/>
                  </a:lnTo>
                  <a:close/>
                  <a:moveTo>
                    <a:pt x="75289" y="65328"/>
                  </a:moveTo>
                  <a:lnTo>
                    <a:pt x="70732" y="65328"/>
                  </a:lnTo>
                  <a:lnTo>
                    <a:pt x="70732" y="60771"/>
                  </a:lnTo>
                  <a:lnTo>
                    <a:pt x="75289" y="60771"/>
                  </a:lnTo>
                  <a:close/>
                  <a:moveTo>
                    <a:pt x="75289" y="60529"/>
                  </a:moveTo>
                  <a:lnTo>
                    <a:pt x="70732" y="60529"/>
                  </a:lnTo>
                  <a:lnTo>
                    <a:pt x="70732" y="55972"/>
                  </a:lnTo>
                  <a:lnTo>
                    <a:pt x="75289" y="55972"/>
                  </a:lnTo>
                  <a:close/>
                  <a:moveTo>
                    <a:pt x="75289" y="55730"/>
                  </a:moveTo>
                  <a:lnTo>
                    <a:pt x="70732" y="55730"/>
                  </a:lnTo>
                  <a:lnTo>
                    <a:pt x="70732" y="51133"/>
                  </a:lnTo>
                  <a:lnTo>
                    <a:pt x="75289" y="51133"/>
                  </a:lnTo>
                  <a:close/>
                  <a:moveTo>
                    <a:pt x="75289" y="50891"/>
                  </a:moveTo>
                  <a:lnTo>
                    <a:pt x="70732" y="50891"/>
                  </a:lnTo>
                  <a:lnTo>
                    <a:pt x="70732" y="46335"/>
                  </a:lnTo>
                  <a:lnTo>
                    <a:pt x="75289" y="46335"/>
                  </a:lnTo>
                  <a:close/>
                  <a:moveTo>
                    <a:pt x="75289" y="46093"/>
                  </a:moveTo>
                  <a:lnTo>
                    <a:pt x="70732" y="46093"/>
                  </a:lnTo>
                  <a:lnTo>
                    <a:pt x="70732" y="41495"/>
                  </a:lnTo>
                  <a:lnTo>
                    <a:pt x="75289" y="41495"/>
                  </a:lnTo>
                  <a:close/>
                  <a:moveTo>
                    <a:pt x="75289" y="41253"/>
                  </a:moveTo>
                  <a:lnTo>
                    <a:pt x="70732" y="41253"/>
                  </a:lnTo>
                  <a:lnTo>
                    <a:pt x="70732" y="36697"/>
                  </a:lnTo>
                  <a:lnTo>
                    <a:pt x="75289" y="36697"/>
                  </a:lnTo>
                  <a:close/>
                  <a:moveTo>
                    <a:pt x="75289" y="36455"/>
                  </a:moveTo>
                  <a:lnTo>
                    <a:pt x="70732" y="36455"/>
                  </a:lnTo>
                  <a:lnTo>
                    <a:pt x="70732" y="31898"/>
                  </a:lnTo>
                  <a:lnTo>
                    <a:pt x="75289" y="31898"/>
                  </a:lnTo>
                  <a:close/>
                  <a:moveTo>
                    <a:pt x="75289" y="31656"/>
                  </a:moveTo>
                  <a:lnTo>
                    <a:pt x="70732" y="31656"/>
                  </a:lnTo>
                  <a:lnTo>
                    <a:pt x="70732" y="27059"/>
                  </a:lnTo>
                  <a:lnTo>
                    <a:pt x="75289" y="27059"/>
                  </a:lnTo>
                  <a:close/>
                  <a:moveTo>
                    <a:pt x="75289" y="26817"/>
                  </a:moveTo>
                  <a:lnTo>
                    <a:pt x="70732" y="26817"/>
                  </a:lnTo>
                  <a:lnTo>
                    <a:pt x="70732" y="22260"/>
                  </a:lnTo>
                  <a:lnTo>
                    <a:pt x="75289" y="22260"/>
                  </a:lnTo>
                  <a:close/>
                  <a:moveTo>
                    <a:pt x="75289" y="22018"/>
                  </a:moveTo>
                  <a:lnTo>
                    <a:pt x="70732" y="22018"/>
                  </a:lnTo>
                  <a:lnTo>
                    <a:pt x="70732" y="17461"/>
                  </a:lnTo>
                  <a:lnTo>
                    <a:pt x="75289" y="17461"/>
                  </a:lnTo>
                  <a:close/>
                  <a:moveTo>
                    <a:pt x="75289" y="17219"/>
                  </a:moveTo>
                  <a:lnTo>
                    <a:pt x="70732" y="17219"/>
                  </a:lnTo>
                  <a:lnTo>
                    <a:pt x="70732" y="12622"/>
                  </a:lnTo>
                  <a:lnTo>
                    <a:pt x="75289" y="12622"/>
                  </a:lnTo>
                  <a:close/>
                  <a:moveTo>
                    <a:pt x="80087" y="74926"/>
                  </a:moveTo>
                  <a:lnTo>
                    <a:pt x="75531" y="74926"/>
                  </a:lnTo>
                  <a:lnTo>
                    <a:pt x="75531" y="70369"/>
                  </a:lnTo>
                  <a:lnTo>
                    <a:pt x="80087" y="70369"/>
                  </a:lnTo>
                  <a:close/>
                  <a:moveTo>
                    <a:pt x="80087" y="70127"/>
                  </a:moveTo>
                  <a:lnTo>
                    <a:pt x="75531" y="70127"/>
                  </a:lnTo>
                  <a:lnTo>
                    <a:pt x="75531" y="65570"/>
                  </a:lnTo>
                  <a:lnTo>
                    <a:pt x="80087" y="65570"/>
                  </a:lnTo>
                  <a:close/>
                  <a:moveTo>
                    <a:pt x="80087" y="65328"/>
                  </a:moveTo>
                  <a:lnTo>
                    <a:pt x="75531" y="65328"/>
                  </a:lnTo>
                  <a:lnTo>
                    <a:pt x="75531" y="60731"/>
                  </a:lnTo>
                  <a:lnTo>
                    <a:pt x="80087" y="60731"/>
                  </a:lnTo>
                  <a:close/>
                  <a:moveTo>
                    <a:pt x="80087" y="60489"/>
                  </a:moveTo>
                  <a:lnTo>
                    <a:pt x="75531" y="60489"/>
                  </a:lnTo>
                  <a:lnTo>
                    <a:pt x="75531" y="55932"/>
                  </a:lnTo>
                  <a:lnTo>
                    <a:pt x="80087" y="55932"/>
                  </a:lnTo>
                  <a:close/>
                  <a:moveTo>
                    <a:pt x="80087" y="55690"/>
                  </a:moveTo>
                  <a:lnTo>
                    <a:pt x="75531" y="55690"/>
                  </a:lnTo>
                  <a:lnTo>
                    <a:pt x="75531" y="51133"/>
                  </a:lnTo>
                  <a:lnTo>
                    <a:pt x="80087" y="51133"/>
                  </a:lnTo>
                  <a:close/>
                  <a:moveTo>
                    <a:pt x="80087" y="50891"/>
                  </a:moveTo>
                  <a:lnTo>
                    <a:pt x="75531" y="50891"/>
                  </a:lnTo>
                  <a:lnTo>
                    <a:pt x="75531" y="46294"/>
                  </a:lnTo>
                  <a:lnTo>
                    <a:pt x="80087" y="46294"/>
                  </a:lnTo>
                  <a:close/>
                  <a:moveTo>
                    <a:pt x="80087" y="46052"/>
                  </a:moveTo>
                  <a:lnTo>
                    <a:pt x="75531" y="46052"/>
                  </a:lnTo>
                  <a:lnTo>
                    <a:pt x="75531" y="41495"/>
                  </a:lnTo>
                  <a:lnTo>
                    <a:pt x="80087" y="41495"/>
                  </a:lnTo>
                  <a:close/>
                  <a:moveTo>
                    <a:pt x="80087" y="41253"/>
                  </a:moveTo>
                  <a:lnTo>
                    <a:pt x="75531" y="41253"/>
                  </a:lnTo>
                  <a:lnTo>
                    <a:pt x="75531" y="36697"/>
                  </a:lnTo>
                  <a:lnTo>
                    <a:pt x="80087" y="36697"/>
                  </a:lnTo>
                  <a:close/>
                  <a:moveTo>
                    <a:pt x="80087" y="36455"/>
                  </a:moveTo>
                  <a:lnTo>
                    <a:pt x="75531" y="36455"/>
                  </a:lnTo>
                  <a:lnTo>
                    <a:pt x="75531" y="31858"/>
                  </a:lnTo>
                  <a:lnTo>
                    <a:pt x="80087" y="31858"/>
                  </a:lnTo>
                  <a:close/>
                  <a:moveTo>
                    <a:pt x="80087" y="31616"/>
                  </a:moveTo>
                  <a:lnTo>
                    <a:pt x="75531" y="31616"/>
                  </a:lnTo>
                  <a:lnTo>
                    <a:pt x="75531" y="27059"/>
                  </a:lnTo>
                  <a:lnTo>
                    <a:pt x="80087" y="27059"/>
                  </a:lnTo>
                  <a:close/>
                  <a:moveTo>
                    <a:pt x="80087" y="26817"/>
                  </a:moveTo>
                  <a:lnTo>
                    <a:pt x="75531" y="26817"/>
                  </a:lnTo>
                  <a:lnTo>
                    <a:pt x="75531" y="22260"/>
                  </a:lnTo>
                  <a:lnTo>
                    <a:pt x="80087" y="22260"/>
                  </a:lnTo>
                  <a:close/>
                  <a:moveTo>
                    <a:pt x="80087" y="22018"/>
                  </a:moveTo>
                  <a:lnTo>
                    <a:pt x="75531" y="22018"/>
                  </a:lnTo>
                  <a:lnTo>
                    <a:pt x="75531" y="17421"/>
                  </a:lnTo>
                  <a:lnTo>
                    <a:pt x="80087" y="17421"/>
                  </a:lnTo>
                  <a:close/>
                  <a:moveTo>
                    <a:pt x="84886" y="70127"/>
                  </a:moveTo>
                  <a:lnTo>
                    <a:pt x="80329" y="70127"/>
                  </a:lnTo>
                  <a:lnTo>
                    <a:pt x="80329" y="65530"/>
                  </a:lnTo>
                  <a:lnTo>
                    <a:pt x="84886" y="65530"/>
                  </a:lnTo>
                  <a:close/>
                  <a:moveTo>
                    <a:pt x="84886" y="65288"/>
                  </a:moveTo>
                  <a:lnTo>
                    <a:pt x="80329" y="65288"/>
                  </a:lnTo>
                  <a:lnTo>
                    <a:pt x="80329" y="60731"/>
                  </a:lnTo>
                  <a:lnTo>
                    <a:pt x="84886" y="60731"/>
                  </a:lnTo>
                  <a:close/>
                  <a:moveTo>
                    <a:pt x="84886" y="60489"/>
                  </a:moveTo>
                  <a:lnTo>
                    <a:pt x="80329" y="60489"/>
                  </a:lnTo>
                  <a:lnTo>
                    <a:pt x="80329" y="55932"/>
                  </a:lnTo>
                  <a:lnTo>
                    <a:pt x="84886" y="55932"/>
                  </a:lnTo>
                  <a:close/>
                  <a:moveTo>
                    <a:pt x="84886" y="55690"/>
                  </a:moveTo>
                  <a:lnTo>
                    <a:pt x="80329" y="55690"/>
                  </a:lnTo>
                  <a:lnTo>
                    <a:pt x="80329" y="51093"/>
                  </a:lnTo>
                  <a:lnTo>
                    <a:pt x="84886" y="51093"/>
                  </a:lnTo>
                  <a:close/>
                  <a:moveTo>
                    <a:pt x="84886" y="50851"/>
                  </a:moveTo>
                  <a:lnTo>
                    <a:pt x="80329" y="50851"/>
                  </a:lnTo>
                  <a:lnTo>
                    <a:pt x="80329" y="46294"/>
                  </a:lnTo>
                  <a:lnTo>
                    <a:pt x="84886" y="46294"/>
                  </a:lnTo>
                  <a:close/>
                  <a:moveTo>
                    <a:pt x="84886" y="46052"/>
                  </a:moveTo>
                  <a:lnTo>
                    <a:pt x="80329" y="46052"/>
                  </a:lnTo>
                  <a:lnTo>
                    <a:pt x="80329" y="41495"/>
                  </a:lnTo>
                  <a:lnTo>
                    <a:pt x="84886" y="41495"/>
                  </a:lnTo>
                  <a:close/>
                  <a:moveTo>
                    <a:pt x="84886" y="41253"/>
                  </a:moveTo>
                  <a:lnTo>
                    <a:pt x="80329" y="41253"/>
                  </a:lnTo>
                  <a:lnTo>
                    <a:pt x="80329" y="36656"/>
                  </a:lnTo>
                  <a:lnTo>
                    <a:pt x="84886" y="36656"/>
                  </a:lnTo>
                  <a:close/>
                  <a:moveTo>
                    <a:pt x="84886" y="36414"/>
                  </a:moveTo>
                  <a:lnTo>
                    <a:pt x="80329" y="36414"/>
                  </a:lnTo>
                  <a:lnTo>
                    <a:pt x="80329" y="31858"/>
                  </a:lnTo>
                  <a:lnTo>
                    <a:pt x="84886" y="31858"/>
                  </a:lnTo>
                  <a:close/>
                  <a:moveTo>
                    <a:pt x="84886" y="31616"/>
                  </a:moveTo>
                  <a:lnTo>
                    <a:pt x="80329" y="31616"/>
                  </a:lnTo>
                  <a:lnTo>
                    <a:pt x="80329" y="27018"/>
                  </a:lnTo>
                  <a:lnTo>
                    <a:pt x="84886" y="27018"/>
                  </a:lnTo>
                  <a:close/>
                  <a:moveTo>
                    <a:pt x="84886" y="26776"/>
                  </a:moveTo>
                  <a:lnTo>
                    <a:pt x="80329" y="26776"/>
                  </a:lnTo>
                  <a:lnTo>
                    <a:pt x="80329" y="22220"/>
                  </a:lnTo>
                  <a:lnTo>
                    <a:pt x="84886" y="2222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7" name="Google Shape;297;p13"/>
          <p:cNvSpPr txBox="1">
            <a:spLocks noGrp="1"/>
          </p:cNvSpPr>
          <p:nvPr>
            <p:ph type="title"/>
          </p:nvPr>
        </p:nvSpPr>
        <p:spPr>
          <a:xfrm>
            <a:off x="722375" y="539500"/>
            <a:ext cx="7699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298" name="Google Shape;298;p13"/>
          <p:cNvSpPr txBox="1">
            <a:spLocks noGrp="1"/>
          </p:cNvSpPr>
          <p:nvPr>
            <p:ph type="title" idx="2" hasCustomPrompt="1"/>
          </p:nvPr>
        </p:nvSpPr>
        <p:spPr>
          <a:xfrm>
            <a:off x="1522280" y="1393950"/>
            <a:ext cx="773700" cy="777300"/>
          </a:xfrm>
          <a:prstGeom prst="rect">
            <a:avLst/>
          </a:prstGeom>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400"/>
              <a:buNone/>
              <a:defRPr sz="3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299" name="Google Shape;299;p13"/>
          <p:cNvSpPr txBox="1">
            <a:spLocks noGrp="1"/>
          </p:cNvSpPr>
          <p:nvPr>
            <p:ph type="title" idx="3" hasCustomPrompt="1"/>
          </p:nvPr>
        </p:nvSpPr>
        <p:spPr>
          <a:xfrm>
            <a:off x="5238030" y="1393950"/>
            <a:ext cx="773700" cy="777300"/>
          </a:xfrm>
          <a:prstGeom prst="rect">
            <a:avLst/>
          </a:prstGeom>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400"/>
              <a:buNone/>
              <a:defRPr sz="3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300" name="Google Shape;300;p13"/>
          <p:cNvSpPr txBox="1">
            <a:spLocks noGrp="1"/>
          </p:cNvSpPr>
          <p:nvPr>
            <p:ph type="title" idx="4" hasCustomPrompt="1"/>
          </p:nvPr>
        </p:nvSpPr>
        <p:spPr>
          <a:xfrm>
            <a:off x="1522305" y="2494625"/>
            <a:ext cx="773700" cy="777300"/>
          </a:xfrm>
          <a:prstGeom prst="rect">
            <a:avLst/>
          </a:prstGeom>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400"/>
              <a:buNone/>
              <a:defRPr sz="3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301" name="Google Shape;301;p13"/>
          <p:cNvSpPr txBox="1">
            <a:spLocks noGrp="1"/>
          </p:cNvSpPr>
          <p:nvPr>
            <p:ph type="title" idx="5" hasCustomPrompt="1"/>
          </p:nvPr>
        </p:nvSpPr>
        <p:spPr>
          <a:xfrm>
            <a:off x="1522305" y="3595300"/>
            <a:ext cx="773700" cy="777300"/>
          </a:xfrm>
          <a:prstGeom prst="rect">
            <a:avLst/>
          </a:prstGeom>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400"/>
              <a:buNone/>
              <a:defRPr sz="3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302" name="Google Shape;302;p13"/>
          <p:cNvSpPr txBox="1">
            <a:spLocks noGrp="1"/>
          </p:cNvSpPr>
          <p:nvPr>
            <p:ph type="subTitle" idx="1"/>
          </p:nvPr>
        </p:nvSpPr>
        <p:spPr>
          <a:xfrm>
            <a:off x="2448393" y="1518150"/>
            <a:ext cx="1457700" cy="528900"/>
          </a:xfrm>
          <a:prstGeom prst="rect">
            <a:avLst/>
          </a:prstGeom>
        </p:spPr>
        <p:txBody>
          <a:bodyPr spcFirstLastPara="1" wrap="square" lIns="91425" tIns="91425" rIns="91425" bIns="91425" anchor="ctr" anchorCtr="0">
            <a:noAutofit/>
          </a:bodyPr>
          <a:lstStyle>
            <a:lvl1pPr lvl="0" rtl="0">
              <a:spcBef>
                <a:spcPts val="0"/>
              </a:spcBef>
              <a:spcAft>
                <a:spcPts val="0"/>
              </a:spcAft>
              <a:buSzPts val="1200"/>
              <a:buFont typeface="Montserrat"/>
              <a:buNone/>
              <a:defRPr sz="2000" b="1">
                <a:solidFill>
                  <a:schemeClr val="lt1"/>
                </a:solidFill>
                <a:latin typeface="Montserrat"/>
                <a:ea typeface="Montserrat"/>
                <a:cs typeface="Montserrat"/>
                <a:sym typeface="Montserrat"/>
              </a:defRPr>
            </a:lvl1pPr>
            <a:lvl2pPr lvl="1" algn="ctr" rtl="0">
              <a:spcBef>
                <a:spcPts val="0"/>
              </a:spcBef>
              <a:spcAft>
                <a:spcPts val="0"/>
              </a:spcAft>
              <a:buSzPts val="1200"/>
              <a:buFont typeface="Montserrat"/>
              <a:buNone/>
              <a:defRPr b="1">
                <a:latin typeface="Montserrat"/>
                <a:ea typeface="Montserrat"/>
                <a:cs typeface="Montserrat"/>
                <a:sym typeface="Montserrat"/>
              </a:defRPr>
            </a:lvl2pPr>
            <a:lvl3pPr lvl="2" algn="ctr" rtl="0">
              <a:spcBef>
                <a:spcPts val="0"/>
              </a:spcBef>
              <a:spcAft>
                <a:spcPts val="0"/>
              </a:spcAft>
              <a:buSzPts val="1200"/>
              <a:buFont typeface="Montserrat"/>
              <a:buNone/>
              <a:defRPr b="1">
                <a:latin typeface="Montserrat"/>
                <a:ea typeface="Montserrat"/>
                <a:cs typeface="Montserrat"/>
                <a:sym typeface="Montserrat"/>
              </a:defRPr>
            </a:lvl3pPr>
            <a:lvl4pPr lvl="3" algn="ctr" rtl="0">
              <a:spcBef>
                <a:spcPts val="0"/>
              </a:spcBef>
              <a:spcAft>
                <a:spcPts val="0"/>
              </a:spcAft>
              <a:buSzPts val="1200"/>
              <a:buFont typeface="Montserrat"/>
              <a:buNone/>
              <a:defRPr b="1">
                <a:latin typeface="Montserrat"/>
                <a:ea typeface="Montserrat"/>
                <a:cs typeface="Montserrat"/>
                <a:sym typeface="Montserrat"/>
              </a:defRPr>
            </a:lvl4pPr>
            <a:lvl5pPr lvl="4" algn="ctr" rtl="0">
              <a:spcBef>
                <a:spcPts val="0"/>
              </a:spcBef>
              <a:spcAft>
                <a:spcPts val="0"/>
              </a:spcAft>
              <a:buSzPts val="1200"/>
              <a:buFont typeface="Montserrat"/>
              <a:buNone/>
              <a:defRPr b="1">
                <a:latin typeface="Montserrat"/>
                <a:ea typeface="Montserrat"/>
                <a:cs typeface="Montserrat"/>
                <a:sym typeface="Montserrat"/>
              </a:defRPr>
            </a:lvl5pPr>
            <a:lvl6pPr lvl="5" algn="ctr" rtl="0">
              <a:spcBef>
                <a:spcPts val="0"/>
              </a:spcBef>
              <a:spcAft>
                <a:spcPts val="0"/>
              </a:spcAft>
              <a:buSzPts val="1200"/>
              <a:buFont typeface="Montserrat"/>
              <a:buNone/>
              <a:defRPr b="1">
                <a:latin typeface="Montserrat"/>
                <a:ea typeface="Montserrat"/>
                <a:cs typeface="Montserrat"/>
                <a:sym typeface="Montserrat"/>
              </a:defRPr>
            </a:lvl6pPr>
            <a:lvl7pPr lvl="6" algn="ctr" rtl="0">
              <a:spcBef>
                <a:spcPts val="0"/>
              </a:spcBef>
              <a:spcAft>
                <a:spcPts val="0"/>
              </a:spcAft>
              <a:buSzPts val="1200"/>
              <a:buFont typeface="Montserrat"/>
              <a:buNone/>
              <a:defRPr b="1">
                <a:latin typeface="Montserrat"/>
                <a:ea typeface="Montserrat"/>
                <a:cs typeface="Montserrat"/>
                <a:sym typeface="Montserrat"/>
              </a:defRPr>
            </a:lvl7pPr>
            <a:lvl8pPr lvl="7" algn="ctr" rtl="0">
              <a:spcBef>
                <a:spcPts val="0"/>
              </a:spcBef>
              <a:spcAft>
                <a:spcPts val="0"/>
              </a:spcAft>
              <a:buSzPts val="1200"/>
              <a:buFont typeface="Montserrat"/>
              <a:buNone/>
              <a:defRPr b="1">
                <a:latin typeface="Montserrat"/>
                <a:ea typeface="Montserrat"/>
                <a:cs typeface="Montserrat"/>
                <a:sym typeface="Montserrat"/>
              </a:defRPr>
            </a:lvl8pPr>
            <a:lvl9pPr lvl="8" algn="ctr" rtl="0">
              <a:spcBef>
                <a:spcPts val="0"/>
              </a:spcBef>
              <a:spcAft>
                <a:spcPts val="0"/>
              </a:spcAft>
              <a:buSzPts val="1200"/>
              <a:buFont typeface="Montserrat"/>
              <a:buNone/>
              <a:defRPr b="1">
                <a:latin typeface="Montserrat"/>
                <a:ea typeface="Montserrat"/>
                <a:cs typeface="Montserrat"/>
                <a:sym typeface="Montserrat"/>
              </a:defRPr>
            </a:lvl9pPr>
          </a:lstStyle>
          <a:p>
            <a:endParaRPr/>
          </a:p>
        </p:txBody>
      </p:sp>
      <p:sp>
        <p:nvSpPr>
          <p:cNvPr id="303" name="Google Shape;303;p13"/>
          <p:cNvSpPr txBox="1">
            <a:spLocks noGrp="1"/>
          </p:cNvSpPr>
          <p:nvPr>
            <p:ph type="subTitle" idx="6"/>
          </p:nvPr>
        </p:nvSpPr>
        <p:spPr>
          <a:xfrm>
            <a:off x="6164020" y="1518150"/>
            <a:ext cx="1457700" cy="528900"/>
          </a:xfrm>
          <a:prstGeom prst="rect">
            <a:avLst/>
          </a:prstGeom>
        </p:spPr>
        <p:txBody>
          <a:bodyPr spcFirstLastPara="1" wrap="square" lIns="91425" tIns="91425" rIns="91425" bIns="91425" anchor="ctr" anchorCtr="0">
            <a:noAutofit/>
          </a:bodyPr>
          <a:lstStyle>
            <a:lvl1pPr lvl="0" rtl="0">
              <a:spcBef>
                <a:spcPts val="0"/>
              </a:spcBef>
              <a:spcAft>
                <a:spcPts val="0"/>
              </a:spcAft>
              <a:buSzPts val="1200"/>
              <a:buFont typeface="Montserrat"/>
              <a:buNone/>
              <a:defRPr sz="2000" b="1">
                <a:solidFill>
                  <a:schemeClr val="lt1"/>
                </a:solidFill>
                <a:latin typeface="Montserrat"/>
                <a:ea typeface="Montserrat"/>
                <a:cs typeface="Montserrat"/>
                <a:sym typeface="Montserrat"/>
              </a:defRPr>
            </a:lvl1pPr>
            <a:lvl2pPr lvl="1" algn="ctr" rtl="0">
              <a:spcBef>
                <a:spcPts val="0"/>
              </a:spcBef>
              <a:spcAft>
                <a:spcPts val="0"/>
              </a:spcAft>
              <a:buSzPts val="1200"/>
              <a:buFont typeface="Montserrat"/>
              <a:buNone/>
              <a:defRPr b="1">
                <a:latin typeface="Montserrat"/>
                <a:ea typeface="Montserrat"/>
                <a:cs typeface="Montserrat"/>
                <a:sym typeface="Montserrat"/>
              </a:defRPr>
            </a:lvl2pPr>
            <a:lvl3pPr lvl="2" algn="ctr" rtl="0">
              <a:spcBef>
                <a:spcPts val="0"/>
              </a:spcBef>
              <a:spcAft>
                <a:spcPts val="0"/>
              </a:spcAft>
              <a:buSzPts val="1200"/>
              <a:buFont typeface="Montserrat"/>
              <a:buNone/>
              <a:defRPr b="1">
                <a:latin typeface="Montserrat"/>
                <a:ea typeface="Montserrat"/>
                <a:cs typeface="Montserrat"/>
                <a:sym typeface="Montserrat"/>
              </a:defRPr>
            </a:lvl3pPr>
            <a:lvl4pPr lvl="3" algn="ctr" rtl="0">
              <a:spcBef>
                <a:spcPts val="0"/>
              </a:spcBef>
              <a:spcAft>
                <a:spcPts val="0"/>
              </a:spcAft>
              <a:buSzPts val="1200"/>
              <a:buFont typeface="Montserrat"/>
              <a:buNone/>
              <a:defRPr b="1">
                <a:latin typeface="Montserrat"/>
                <a:ea typeface="Montserrat"/>
                <a:cs typeface="Montserrat"/>
                <a:sym typeface="Montserrat"/>
              </a:defRPr>
            </a:lvl4pPr>
            <a:lvl5pPr lvl="4" algn="ctr" rtl="0">
              <a:spcBef>
                <a:spcPts val="0"/>
              </a:spcBef>
              <a:spcAft>
                <a:spcPts val="0"/>
              </a:spcAft>
              <a:buSzPts val="1200"/>
              <a:buFont typeface="Montserrat"/>
              <a:buNone/>
              <a:defRPr b="1">
                <a:latin typeface="Montserrat"/>
                <a:ea typeface="Montserrat"/>
                <a:cs typeface="Montserrat"/>
                <a:sym typeface="Montserrat"/>
              </a:defRPr>
            </a:lvl5pPr>
            <a:lvl6pPr lvl="5" algn="ctr" rtl="0">
              <a:spcBef>
                <a:spcPts val="0"/>
              </a:spcBef>
              <a:spcAft>
                <a:spcPts val="0"/>
              </a:spcAft>
              <a:buSzPts val="1200"/>
              <a:buFont typeface="Montserrat"/>
              <a:buNone/>
              <a:defRPr b="1">
                <a:latin typeface="Montserrat"/>
                <a:ea typeface="Montserrat"/>
                <a:cs typeface="Montserrat"/>
                <a:sym typeface="Montserrat"/>
              </a:defRPr>
            </a:lvl6pPr>
            <a:lvl7pPr lvl="6" algn="ctr" rtl="0">
              <a:spcBef>
                <a:spcPts val="0"/>
              </a:spcBef>
              <a:spcAft>
                <a:spcPts val="0"/>
              </a:spcAft>
              <a:buSzPts val="1200"/>
              <a:buFont typeface="Montserrat"/>
              <a:buNone/>
              <a:defRPr b="1">
                <a:latin typeface="Montserrat"/>
                <a:ea typeface="Montserrat"/>
                <a:cs typeface="Montserrat"/>
                <a:sym typeface="Montserrat"/>
              </a:defRPr>
            </a:lvl7pPr>
            <a:lvl8pPr lvl="7" algn="ctr" rtl="0">
              <a:spcBef>
                <a:spcPts val="0"/>
              </a:spcBef>
              <a:spcAft>
                <a:spcPts val="0"/>
              </a:spcAft>
              <a:buSzPts val="1200"/>
              <a:buFont typeface="Montserrat"/>
              <a:buNone/>
              <a:defRPr b="1">
                <a:latin typeface="Montserrat"/>
                <a:ea typeface="Montserrat"/>
                <a:cs typeface="Montserrat"/>
                <a:sym typeface="Montserrat"/>
              </a:defRPr>
            </a:lvl8pPr>
            <a:lvl9pPr lvl="8" algn="ctr" rtl="0">
              <a:spcBef>
                <a:spcPts val="0"/>
              </a:spcBef>
              <a:spcAft>
                <a:spcPts val="0"/>
              </a:spcAft>
              <a:buSzPts val="1200"/>
              <a:buFont typeface="Montserrat"/>
              <a:buNone/>
              <a:defRPr b="1">
                <a:latin typeface="Montserrat"/>
                <a:ea typeface="Montserrat"/>
                <a:cs typeface="Montserrat"/>
                <a:sym typeface="Montserrat"/>
              </a:defRPr>
            </a:lvl9pPr>
          </a:lstStyle>
          <a:p>
            <a:endParaRPr/>
          </a:p>
        </p:txBody>
      </p:sp>
      <p:sp>
        <p:nvSpPr>
          <p:cNvPr id="304" name="Google Shape;304;p13"/>
          <p:cNvSpPr txBox="1">
            <a:spLocks noGrp="1"/>
          </p:cNvSpPr>
          <p:nvPr>
            <p:ph type="subTitle" idx="7"/>
          </p:nvPr>
        </p:nvSpPr>
        <p:spPr>
          <a:xfrm>
            <a:off x="2448393" y="2618825"/>
            <a:ext cx="1457700" cy="528900"/>
          </a:xfrm>
          <a:prstGeom prst="rect">
            <a:avLst/>
          </a:prstGeom>
        </p:spPr>
        <p:txBody>
          <a:bodyPr spcFirstLastPara="1" wrap="square" lIns="91425" tIns="91425" rIns="91425" bIns="91425" anchor="ctr" anchorCtr="0">
            <a:noAutofit/>
          </a:bodyPr>
          <a:lstStyle>
            <a:lvl1pPr lvl="0" rtl="0">
              <a:spcBef>
                <a:spcPts val="0"/>
              </a:spcBef>
              <a:spcAft>
                <a:spcPts val="0"/>
              </a:spcAft>
              <a:buSzPts val="1200"/>
              <a:buFont typeface="Montserrat"/>
              <a:buNone/>
              <a:defRPr sz="2000" b="1">
                <a:solidFill>
                  <a:schemeClr val="lt1"/>
                </a:solidFill>
                <a:latin typeface="Montserrat"/>
                <a:ea typeface="Montserrat"/>
                <a:cs typeface="Montserrat"/>
                <a:sym typeface="Montserrat"/>
              </a:defRPr>
            </a:lvl1pPr>
            <a:lvl2pPr lvl="1" algn="ctr" rtl="0">
              <a:spcBef>
                <a:spcPts val="0"/>
              </a:spcBef>
              <a:spcAft>
                <a:spcPts val="0"/>
              </a:spcAft>
              <a:buSzPts val="1200"/>
              <a:buFont typeface="Montserrat"/>
              <a:buNone/>
              <a:defRPr b="1">
                <a:latin typeface="Montserrat"/>
                <a:ea typeface="Montserrat"/>
                <a:cs typeface="Montserrat"/>
                <a:sym typeface="Montserrat"/>
              </a:defRPr>
            </a:lvl2pPr>
            <a:lvl3pPr lvl="2" algn="ctr" rtl="0">
              <a:spcBef>
                <a:spcPts val="0"/>
              </a:spcBef>
              <a:spcAft>
                <a:spcPts val="0"/>
              </a:spcAft>
              <a:buSzPts val="1200"/>
              <a:buFont typeface="Montserrat"/>
              <a:buNone/>
              <a:defRPr b="1">
                <a:latin typeface="Montserrat"/>
                <a:ea typeface="Montserrat"/>
                <a:cs typeface="Montserrat"/>
                <a:sym typeface="Montserrat"/>
              </a:defRPr>
            </a:lvl3pPr>
            <a:lvl4pPr lvl="3" algn="ctr" rtl="0">
              <a:spcBef>
                <a:spcPts val="0"/>
              </a:spcBef>
              <a:spcAft>
                <a:spcPts val="0"/>
              </a:spcAft>
              <a:buSzPts val="1200"/>
              <a:buFont typeface="Montserrat"/>
              <a:buNone/>
              <a:defRPr b="1">
                <a:latin typeface="Montserrat"/>
                <a:ea typeface="Montserrat"/>
                <a:cs typeface="Montserrat"/>
                <a:sym typeface="Montserrat"/>
              </a:defRPr>
            </a:lvl4pPr>
            <a:lvl5pPr lvl="4" algn="ctr" rtl="0">
              <a:spcBef>
                <a:spcPts val="0"/>
              </a:spcBef>
              <a:spcAft>
                <a:spcPts val="0"/>
              </a:spcAft>
              <a:buSzPts val="1200"/>
              <a:buFont typeface="Montserrat"/>
              <a:buNone/>
              <a:defRPr b="1">
                <a:latin typeface="Montserrat"/>
                <a:ea typeface="Montserrat"/>
                <a:cs typeface="Montserrat"/>
                <a:sym typeface="Montserrat"/>
              </a:defRPr>
            </a:lvl5pPr>
            <a:lvl6pPr lvl="5" algn="ctr" rtl="0">
              <a:spcBef>
                <a:spcPts val="0"/>
              </a:spcBef>
              <a:spcAft>
                <a:spcPts val="0"/>
              </a:spcAft>
              <a:buSzPts val="1200"/>
              <a:buFont typeface="Montserrat"/>
              <a:buNone/>
              <a:defRPr b="1">
                <a:latin typeface="Montserrat"/>
                <a:ea typeface="Montserrat"/>
                <a:cs typeface="Montserrat"/>
                <a:sym typeface="Montserrat"/>
              </a:defRPr>
            </a:lvl6pPr>
            <a:lvl7pPr lvl="6" algn="ctr" rtl="0">
              <a:spcBef>
                <a:spcPts val="0"/>
              </a:spcBef>
              <a:spcAft>
                <a:spcPts val="0"/>
              </a:spcAft>
              <a:buSzPts val="1200"/>
              <a:buFont typeface="Montserrat"/>
              <a:buNone/>
              <a:defRPr b="1">
                <a:latin typeface="Montserrat"/>
                <a:ea typeface="Montserrat"/>
                <a:cs typeface="Montserrat"/>
                <a:sym typeface="Montserrat"/>
              </a:defRPr>
            </a:lvl7pPr>
            <a:lvl8pPr lvl="7" algn="ctr" rtl="0">
              <a:spcBef>
                <a:spcPts val="0"/>
              </a:spcBef>
              <a:spcAft>
                <a:spcPts val="0"/>
              </a:spcAft>
              <a:buSzPts val="1200"/>
              <a:buFont typeface="Montserrat"/>
              <a:buNone/>
              <a:defRPr b="1">
                <a:latin typeface="Montserrat"/>
                <a:ea typeface="Montserrat"/>
                <a:cs typeface="Montserrat"/>
                <a:sym typeface="Montserrat"/>
              </a:defRPr>
            </a:lvl8pPr>
            <a:lvl9pPr lvl="8" algn="ctr" rtl="0">
              <a:spcBef>
                <a:spcPts val="0"/>
              </a:spcBef>
              <a:spcAft>
                <a:spcPts val="0"/>
              </a:spcAft>
              <a:buSzPts val="1200"/>
              <a:buFont typeface="Montserrat"/>
              <a:buNone/>
              <a:defRPr b="1">
                <a:latin typeface="Montserrat"/>
                <a:ea typeface="Montserrat"/>
                <a:cs typeface="Montserrat"/>
                <a:sym typeface="Montserrat"/>
              </a:defRPr>
            </a:lvl9pPr>
          </a:lstStyle>
          <a:p>
            <a:endParaRPr/>
          </a:p>
        </p:txBody>
      </p:sp>
      <p:sp>
        <p:nvSpPr>
          <p:cNvPr id="305" name="Google Shape;305;p13"/>
          <p:cNvSpPr txBox="1">
            <a:spLocks noGrp="1"/>
          </p:cNvSpPr>
          <p:nvPr>
            <p:ph type="subTitle" idx="8"/>
          </p:nvPr>
        </p:nvSpPr>
        <p:spPr>
          <a:xfrm>
            <a:off x="2448270" y="3719500"/>
            <a:ext cx="1457700" cy="528900"/>
          </a:xfrm>
          <a:prstGeom prst="rect">
            <a:avLst/>
          </a:prstGeom>
        </p:spPr>
        <p:txBody>
          <a:bodyPr spcFirstLastPara="1" wrap="square" lIns="91425" tIns="91425" rIns="91425" bIns="91425" anchor="ctr" anchorCtr="0">
            <a:noAutofit/>
          </a:bodyPr>
          <a:lstStyle>
            <a:lvl1pPr lvl="0" rtl="0">
              <a:spcBef>
                <a:spcPts val="0"/>
              </a:spcBef>
              <a:spcAft>
                <a:spcPts val="0"/>
              </a:spcAft>
              <a:buSzPts val="1200"/>
              <a:buFont typeface="Montserrat"/>
              <a:buNone/>
              <a:defRPr sz="2000" b="1">
                <a:solidFill>
                  <a:schemeClr val="lt1"/>
                </a:solidFill>
                <a:latin typeface="Montserrat"/>
                <a:ea typeface="Montserrat"/>
                <a:cs typeface="Montserrat"/>
                <a:sym typeface="Montserrat"/>
              </a:defRPr>
            </a:lvl1pPr>
            <a:lvl2pPr lvl="1" algn="ctr" rtl="0">
              <a:spcBef>
                <a:spcPts val="0"/>
              </a:spcBef>
              <a:spcAft>
                <a:spcPts val="0"/>
              </a:spcAft>
              <a:buSzPts val="1200"/>
              <a:buFont typeface="Montserrat"/>
              <a:buNone/>
              <a:defRPr b="1">
                <a:latin typeface="Montserrat"/>
                <a:ea typeface="Montserrat"/>
                <a:cs typeface="Montserrat"/>
                <a:sym typeface="Montserrat"/>
              </a:defRPr>
            </a:lvl2pPr>
            <a:lvl3pPr lvl="2" algn="ctr" rtl="0">
              <a:spcBef>
                <a:spcPts val="0"/>
              </a:spcBef>
              <a:spcAft>
                <a:spcPts val="0"/>
              </a:spcAft>
              <a:buSzPts val="1200"/>
              <a:buFont typeface="Montserrat"/>
              <a:buNone/>
              <a:defRPr b="1">
                <a:latin typeface="Montserrat"/>
                <a:ea typeface="Montserrat"/>
                <a:cs typeface="Montserrat"/>
                <a:sym typeface="Montserrat"/>
              </a:defRPr>
            </a:lvl3pPr>
            <a:lvl4pPr lvl="3" algn="ctr" rtl="0">
              <a:spcBef>
                <a:spcPts val="0"/>
              </a:spcBef>
              <a:spcAft>
                <a:spcPts val="0"/>
              </a:spcAft>
              <a:buSzPts val="1200"/>
              <a:buFont typeface="Montserrat"/>
              <a:buNone/>
              <a:defRPr b="1">
                <a:latin typeface="Montserrat"/>
                <a:ea typeface="Montserrat"/>
                <a:cs typeface="Montserrat"/>
                <a:sym typeface="Montserrat"/>
              </a:defRPr>
            </a:lvl4pPr>
            <a:lvl5pPr lvl="4" algn="ctr" rtl="0">
              <a:spcBef>
                <a:spcPts val="0"/>
              </a:spcBef>
              <a:spcAft>
                <a:spcPts val="0"/>
              </a:spcAft>
              <a:buSzPts val="1200"/>
              <a:buFont typeface="Montserrat"/>
              <a:buNone/>
              <a:defRPr b="1">
                <a:latin typeface="Montserrat"/>
                <a:ea typeface="Montserrat"/>
                <a:cs typeface="Montserrat"/>
                <a:sym typeface="Montserrat"/>
              </a:defRPr>
            </a:lvl5pPr>
            <a:lvl6pPr lvl="5" algn="ctr" rtl="0">
              <a:spcBef>
                <a:spcPts val="0"/>
              </a:spcBef>
              <a:spcAft>
                <a:spcPts val="0"/>
              </a:spcAft>
              <a:buSzPts val="1200"/>
              <a:buFont typeface="Montserrat"/>
              <a:buNone/>
              <a:defRPr b="1">
                <a:latin typeface="Montserrat"/>
                <a:ea typeface="Montserrat"/>
                <a:cs typeface="Montserrat"/>
                <a:sym typeface="Montserrat"/>
              </a:defRPr>
            </a:lvl6pPr>
            <a:lvl7pPr lvl="6" algn="ctr" rtl="0">
              <a:spcBef>
                <a:spcPts val="0"/>
              </a:spcBef>
              <a:spcAft>
                <a:spcPts val="0"/>
              </a:spcAft>
              <a:buSzPts val="1200"/>
              <a:buFont typeface="Montserrat"/>
              <a:buNone/>
              <a:defRPr b="1">
                <a:latin typeface="Montserrat"/>
                <a:ea typeface="Montserrat"/>
                <a:cs typeface="Montserrat"/>
                <a:sym typeface="Montserrat"/>
              </a:defRPr>
            </a:lvl7pPr>
            <a:lvl8pPr lvl="7" algn="ctr" rtl="0">
              <a:spcBef>
                <a:spcPts val="0"/>
              </a:spcBef>
              <a:spcAft>
                <a:spcPts val="0"/>
              </a:spcAft>
              <a:buSzPts val="1200"/>
              <a:buFont typeface="Montserrat"/>
              <a:buNone/>
              <a:defRPr b="1">
                <a:latin typeface="Montserrat"/>
                <a:ea typeface="Montserrat"/>
                <a:cs typeface="Montserrat"/>
                <a:sym typeface="Montserrat"/>
              </a:defRPr>
            </a:lvl8pPr>
            <a:lvl9pPr lvl="8" algn="ctr" rtl="0">
              <a:spcBef>
                <a:spcPts val="0"/>
              </a:spcBef>
              <a:spcAft>
                <a:spcPts val="0"/>
              </a:spcAft>
              <a:buSzPts val="1200"/>
              <a:buFont typeface="Montserrat"/>
              <a:buNone/>
              <a:defRPr b="1">
                <a:latin typeface="Montserrat"/>
                <a:ea typeface="Montserrat"/>
                <a:cs typeface="Montserrat"/>
                <a:sym typeface="Montserrat"/>
              </a:defRPr>
            </a:lvl9pPr>
          </a:lstStyle>
          <a:p>
            <a:endParaRPr/>
          </a:p>
        </p:txBody>
      </p:sp>
      <p:sp>
        <p:nvSpPr>
          <p:cNvPr id="306" name="Google Shape;306;p13"/>
          <p:cNvSpPr txBox="1">
            <a:spLocks noGrp="1"/>
          </p:cNvSpPr>
          <p:nvPr>
            <p:ph type="title" idx="9" hasCustomPrompt="1"/>
          </p:nvPr>
        </p:nvSpPr>
        <p:spPr>
          <a:xfrm>
            <a:off x="5237956" y="2494625"/>
            <a:ext cx="773700" cy="777300"/>
          </a:xfrm>
          <a:prstGeom prst="rect">
            <a:avLst/>
          </a:prstGeom>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400"/>
              <a:buNone/>
              <a:defRPr sz="3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307" name="Google Shape;307;p13"/>
          <p:cNvSpPr txBox="1">
            <a:spLocks noGrp="1"/>
          </p:cNvSpPr>
          <p:nvPr>
            <p:ph type="title" idx="13" hasCustomPrompt="1"/>
          </p:nvPr>
        </p:nvSpPr>
        <p:spPr>
          <a:xfrm>
            <a:off x="5237957" y="3595300"/>
            <a:ext cx="773700" cy="777300"/>
          </a:xfrm>
          <a:prstGeom prst="rect">
            <a:avLst/>
          </a:prstGeom>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400"/>
              <a:buNone/>
              <a:defRPr sz="3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308" name="Google Shape;308;p13"/>
          <p:cNvSpPr txBox="1">
            <a:spLocks noGrp="1"/>
          </p:cNvSpPr>
          <p:nvPr>
            <p:ph type="subTitle" idx="14"/>
          </p:nvPr>
        </p:nvSpPr>
        <p:spPr>
          <a:xfrm>
            <a:off x="6163931" y="2618825"/>
            <a:ext cx="1457700" cy="528900"/>
          </a:xfrm>
          <a:prstGeom prst="rect">
            <a:avLst/>
          </a:prstGeom>
        </p:spPr>
        <p:txBody>
          <a:bodyPr spcFirstLastPara="1" wrap="square" lIns="91425" tIns="91425" rIns="91425" bIns="91425" anchor="ctr" anchorCtr="0">
            <a:noAutofit/>
          </a:bodyPr>
          <a:lstStyle>
            <a:lvl1pPr lvl="0" rtl="0">
              <a:spcBef>
                <a:spcPts val="0"/>
              </a:spcBef>
              <a:spcAft>
                <a:spcPts val="0"/>
              </a:spcAft>
              <a:buSzPts val="1200"/>
              <a:buFont typeface="Montserrat"/>
              <a:buNone/>
              <a:defRPr sz="2000" b="1">
                <a:solidFill>
                  <a:schemeClr val="lt1"/>
                </a:solidFill>
                <a:latin typeface="Montserrat"/>
                <a:ea typeface="Montserrat"/>
                <a:cs typeface="Montserrat"/>
                <a:sym typeface="Montserrat"/>
              </a:defRPr>
            </a:lvl1pPr>
            <a:lvl2pPr lvl="1" algn="ctr" rtl="0">
              <a:spcBef>
                <a:spcPts val="0"/>
              </a:spcBef>
              <a:spcAft>
                <a:spcPts val="0"/>
              </a:spcAft>
              <a:buSzPts val="1200"/>
              <a:buFont typeface="Montserrat"/>
              <a:buNone/>
              <a:defRPr b="1">
                <a:latin typeface="Montserrat"/>
                <a:ea typeface="Montserrat"/>
                <a:cs typeface="Montserrat"/>
                <a:sym typeface="Montserrat"/>
              </a:defRPr>
            </a:lvl2pPr>
            <a:lvl3pPr lvl="2" algn="ctr" rtl="0">
              <a:spcBef>
                <a:spcPts val="0"/>
              </a:spcBef>
              <a:spcAft>
                <a:spcPts val="0"/>
              </a:spcAft>
              <a:buSzPts val="1200"/>
              <a:buFont typeface="Montserrat"/>
              <a:buNone/>
              <a:defRPr b="1">
                <a:latin typeface="Montserrat"/>
                <a:ea typeface="Montserrat"/>
                <a:cs typeface="Montserrat"/>
                <a:sym typeface="Montserrat"/>
              </a:defRPr>
            </a:lvl3pPr>
            <a:lvl4pPr lvl="3" algn="ctr" rtl="0">
              <a:spcBef>
                <a:spcPts val="0"/>
              </a:spcBef>
              <a:spcAft>
                <a:spcPts val="0"/>
              </a:spcAft>
              <a:buSzPts val="1200"/>
              <a:buFont typeface="Montserrat"/>
              <a:buNone/>
              <a:defRPr b="1">
                <a:latin typeface="Montserrat"/>
                <a:ea typeface="Montserrat"/>
                <a:cs typeface="Montserrat"/>
                <a:sym typeface="Montserrat"/>
              </a:defRPr>
            </a:lvl4pPr>
            <a:lvl5pPr lvl="4" algn="ctr" rtl="0">
              <a:spcBef>
                <a:spcPts val="0"/>
              </a:spcBef>
              <a:spcAft>
                <a:spcPts val="0"/>
              </a:spcAft>
              <a:buSzPts val="1200"/>
              <a:buFont typeface="Montserrat"/>
              <a:buNone/>
              <a:defRPr b="1">
                <a:latin typeface="Montserrat"/>
                <a:ea typeface="Montserrat"/>
                <a:cs typeface="Montserrat"/>
                <a:sym typeface="Montserrat"/>
              </a:defRPr>
            </a:lvl5pPr>
            <a:lvl6pPr lvl="5" algn="ctr" rtl="0">
              <a:spcBef>
                <a:spcPts val="0"/>
              </a:spcBef>
              <a:spcAft>
                <a:spcPts val="0"/>
              </a:spcAft>
              <a:buSzPts val="1200"/>
              <a:buFont typeface="Montserrat"/>
              <a:buNone/>
              <a:defRPr b="1">
                <a:latin typeface="Montserrat"/>
                <a:ea typeface="Montserrat"/>
                <a:cs typeface="Montserrat"/>
                <a:sym typeface="Montserrat"/>
              </a:defRPr>
            </a:lvl6pPr>
            <a:lvl7pPr lvl="6" algn="ctr" rtl="0">
              <a:spcBef>
                <a:spcPts val="0"/>
              </a:spcBef>
              <a:spcAft>
                <a:spcPts val="0"/>
              </a:spcAft>
              <a:buSzPts val="1200"/>
              <a:buFont typeface="Montserrat"/>
              <a:buNone/>
              <a:defRPr b="1">
                <a:latin typeface="Montserrat"/>
                <a:ea typeface="Montserrat"/>
                <a:cs typeface="Montserrat"/>
                <a:sym typeface="Montserrat"/>
              </a:defRPr>
            </a:lvl7pPr>
            <a:lvl8pPr lvl="7" algn="ctr" rtl="0">
              <a:spcBef>
                <a:spcPts val="0"/>
              </a:spcBef>
              <a:spcAft>
                <a:spcPts val="0"/>
              </a:spcAft>
              <a:buSzPts val="1200"/>
              <a:buFont typeface="Montserrat"/>
              <a:buNone/>
              <a:defRPr b="1">
                <a:latin typeface="Montserrat"/>
                <a:ea typeface="Montserrat"/>
                <a:cs typeface="Montserrat"/>
                <a:sym typeface="Montserrat"/>
              </a:defRPr>
            </a:lvl8pPr>
            <a:lvl9pPr lvl="8" algn="ctr" rtl="0">
              <a:spcBef>
                <a:spcPts val="0"/>
              </a:spcBef>
              <a:spcAft>
                <a:spcPts val="0"/>
              </a:spcAft>
              <a:buSzPts val="1200"/>
              <a:buFont typeface="Montserrat"/>
              <a:buNone/>
              <a:defRPr b="1">
                <a:latin typeface="Montserrat"/>
                <a:ea typeface="Montserrat"/>
                <a:cs typeface="Montserrat"/>
                <a:sym typeface="Montserrat"/>
              </a:defRPr>
            </a:lvl9pPr>
          </a:lstStyle>
          <a:p>
            <a:endParaRPr/>
          </a:p>
        </p:txBody>
      </p:sp>
      <p:sp>
        <p:nvSpPr>
          <p:cNvPr id="309" name="Google Shape;309;p13"/>
          <p:cNvSpPr txBox="1">
            <a:spLocks noGrp="1"/>
          </p:cNvSpPr>
          <p:nvPr>
            <p:ph type="subTitle" idx="15"/>
          </p:nvPr>
        </p:nvSpPr>
        <p:spPr>
          <a:xfrm>
            <a:off x="6163930" y="3719500"/>
            <a:ext cx="1457700" cy="528900"/>
          </a:xfrm>
          <a:prstGeom prst="rect">
            <a:avLst/>
          </a:prstGeom>
        </p:spPr>
        <p:txBody>
          <a:bodyPr spcFirstLastPara="1" wrap="square" lIns="91425" tIns="91425" rIns="91425" bIns="91425" anchor="ctr" anchorCtr="0">
            <a:noAutofit/>
          </a:bodyPr>
          <a:lstStyle>
            <a:lvl1pPr lvl="0" rtl="0">
              <a:spcBef>
                <a:spcPts val="0"/>
              </a:spcBef>
              <a:spcAft>
                <a:spcPts val="0"/>
              </a:spcAft>
              <a:buSzPts val="1200"/>
              <a:buFont typeface="Montserrat"/>
              <a:buNone/>
              <a:defRPr sz="2000" b="1">
                <a:solidFill>
                  <a:schemeClr val="lt1"/>
                </a:solidFill>
                <a:latin typeface="Montserrat"/>
                <a:ea typeface="Montserrat"/>
                <a:cs typeface="Montserrat"/>
                <a:sym typeface="Montserrat"/>
              </a:defRPr>
            </a:lvl1pPr>
            <a:lvl2pPr lvl="1" algn="ctr" rtl="0">
              <a:spcBef>
                <a:spcPts val="0"/>
              </a:spcBef>
              <a:spcAft>
                <a:spcPts val="0"/>
              </a:spcAft>
              <a:buSzPts val="1200"/>
              <a:buFont typeface="Montserrat"/>
              <a:buNone/>
              <a:defRPr b="1">
                <a:latin typeface="Montserrat"/>
                <a:ea typeface="Montserrat"/>
                <a:cs typeface="Montserrat"/>
                <a:sym typeface="Montserrat"/>
              </a:defRPr>
            </a:lvl2pPr>
            <a:lvl3pPr lvl="2" algn="ctr" rtl="0">
              <a:spcBef>
                <a:spcPts val="0"/>
              </a:spcBef>
              <a:spcAft>
                <a:spcPts val="0"/>
              </a:spcAft>
              <a:buSzPts val="1200"/>
              <a:buFont typeface="Montserrat"/>
              <a:buNone/>
              <a:defRPr b="1">
                <a:latin typeface="Montserrat"/>
                <a:ea typeface="Montserrat"/>
                <a:cs typeface="Montserrat"/>
                <a:sym typeface="Montserrat"/>
              </a:defRPr>
            </a:lvl3pPr>
            <a:lvl4pPr lvl="3" algn="ctr" rtl="0">
              <a:spcBef>
                <a:spcPts val="0"/>
              </a:spcBef>
              <a:spcAft>
                <a:spcPts val="0"/>
              </a:spcAft>
              <a:buSzPts val="1200"/>
              <a:buFont typeface="Montserrat"/>
              <a:buNone/>
              <a:defRPr b="1">
                <a:latin typeface="Montserrat"/>
                <a:ea typeface="Montserrat"/>
                <a:cs typeface="Montserrat"/>
                <a:sym typeface="Montserrat"/>
              </a:defRPr>
            </a:lvl4pPr>
            <a:lvl5pPr lvl="4" algn="ctr" rtl="0">
              <a:spcBef>
                <a:spcPts val="0"/>
              </a:spcBef>
              <a:spcAft>
                <a:spcPts val="0"/>
              </a:spcAft>
              <a:buSzPts val="1200"/>
              <a:buFont typeface="Montserrat"/>
              <a:buNone/>
              <a:defRPr b="1">
                <a:latin typeface="Montserrat"/>
                <a:ea typeface="Montserrat"/>
                <a:cs typeface="Montserrat"/>
                <a:sym typeface="Montserrat"/>
              </a:defRPr>
            </a:lvl5pPr>
            <a:lvl6pPr lvl="5" algn="ctr" rtl="0">
              <a:spcBef>
                <a:spcPts val="0"/>
              </a:spcBef>
              <a:spcAft>
                <a:spcPts val="0"/>
              </a:spcAft>
              <a:buSzPts val="1200"/>
              <a:buFont typeface="Montserrat"/>
              <a:buNone/>
              <a:defRPr b="1">
                <a:latin typeface="Montserrat"/>
                <a:ea typeface="Montserrat"/>
                <a:cs typeface="Montserrat"/>
                <a:sym typeface="Montserrat"/>
              </a:defRPr>
            </a:lvl6pPr>
            <a:lvl7pPr lvl="6" algn="ctr" rtl="0">
              <a:spcBef>
                <a:spcPts val="0"/>
              </a:spcBef>
              <a:spcAft>
                <a:spcPts val="0"/>
              </a:spcAft>
              <a:buSzPts val="1200"/>
              <a:buFont typeface="Montserrat"/>
              <a:buNone/>
              <a:defRPr b="1">
                <a:latin typeface="Montserrat"/>
                <a:ea typeface="Montserrat"/>
                <a:cs typeface="Montserrat"/>
                <a:sym typeface="Montserrat"/>
              </a:defRPr>
            </a:lvl7pPr>
            <a:lvl8pPr lvl="7" algn="ctr" rtl="0">
              <a:spcBef>
                <a:spcPts val="0"/>
              </a:spcBef>
              <a:spcAft>
                <a:spcPts val="0"/>
              </a:spcAft>
              <a:buSzPts val="1200"/>
              <a:buFont typeface="Montserrat"/>
              <a:buNone/>
              <a:defRPr b="1">
                <a:latin typeface="Montserrat"/>
                <a:ea typeface="Montserrat"/>
                <a:cs typeface="Montserrat"/>
                <a:sym typeface="Montserrat"/>
              </a:defRPr>
            </a:lvl8pPr>
            <a:lvl9pPr lvl="8" algn="ctr" rtl="0">
              <a:spcBef>
                <a:spcPts val="0"/>
              </a:spcBef>
              <a:spcAft>
                <a:spcPts val="0"/>
              </a:spcAft>
              <a:buSzPts val="1200"/>
              <a:buFont typeface="Montserrat"/>
              <a:buNone/>
              <a:defRPr b="1">
                <a:latin typeface="Montserrat"/>
                <a:ea typeface="Montserrat"/>
                <a:cs typeface="Montserrat"/>
                <a:sym typeface="Montserrat"/>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hree columns">
  <p:cSld name="CUSTOM_1">
    <p:spTree>
      <p:nvGrpSpPr>
        <p:cNvPr id="1" name="Shape 603"/>
        <p:cNvGrpSpPr/>
        <p:nvPr/>
      </p:nvGrpSpPr>
      <p:grpSpPr>
        <a:xfrm>
          <a:off x="0" y="0"/>
          <a:ext cx="0" cy="0"/>
          <a:chOff x="0" y="0"/>
          <a:chExt cx="0" cy="0"/>
        </a:xfrm>
      </p:grpSpPr>
      <p:pic>
        <p:nvPicPr>
          <p:cNvPr id="604" name="Google Shape;604;p25"/>
          <p:cNvPicPr preferRelativeResize="0"/>
          <p:nvPr/>
        </p:nvPicPr>
        <p:blipFill>
          <a:blip r:embed="rId2">
            <a:alphaModFix/>
          </a:blip>
          <a:stretch>
            <a:fillRect/>
          </a:stretch>
        </p:blipFill>
        <p:spPr>
          <a:xfrm flipH="1">
            <a:off x="7924" y="0"/>
            <a:ext cx="9128151" cy="5143499"/>
          </a:xfrm>
          <a:prstGeom prst="rect">
            <a:avLst/>
          </a:prstGeom>
          <a:noFill/>
          <a:ln>
            <a:noFill/>
          </a:ln>
        </p:spPr>
      </p:pic>
      <p:grpSp>
        <p:nvGrpSpPr>
          <p:cNvPr id="605" name="Google Shape;605;p25"/>
          <p:cNvGrpSpPr/>
          <p:nvPr/>
        </p:nvGrpSpPr>
        <p:grpSpPr>
          <a:xfrm>
            <a:off x="-49825" y="-374550"/>
            <a:ext cx="9556425" cy="7430813"/>
            <a:chOff x="-49825" y="-374550"/>
            <a:chExt cx="9556425" cy="7430813"/>
          </a:xfrm>
        </p:grpSpPr>
        <p:sp>
          <p:nvSpPr>
            <p:cNvPr id="606" name="Google Shape;606;p25"/>
            <p:cNvSpPr/>
            <p:nvPr/>
          </p:nvSpPr>
          <p:spPr>
            <a:xfrm rot="10800000" flipH="1">
              <a:off x="-49825" y="-195100"/>
              <a:ext cx="3162000" cy="611100"/>
            </a:xfrm>
            <a:prstGeom prst="round1Rect">
              <a:avLst>
                <a:gd name="adj" fmla="val 16667"/>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ven Pro"/>
                <a:ea typeface="Maven Pro"/>
                <a:cs typeface="Maven Pro"/>
                <a:sym typeface="Maven Pro"/>
              </a:endParaRPr>
            </a:p>
          </p:txBody>
        </p:sp>
        <p:grpSp>
          <p:nvGrpSpPr>
            <p:cNvPr id="607" name="Google Shape;607;p25"/>
            <p:cNvGrpSpPr/>
            <p:nvPr/>
          </p:nvGrpSpPr>
          <p:grpSpPr>
            <a:xfrm>
              <a:off x="8520475" y="-374550"/>
              <a:ext cx="986125" cy="2095500"/>
              <a:chOff x="7631225" y="2241175"/>
              <a:chExt cx="986125" cy="2095500"/>
            </a:xfrm>
          </p:grpSpPr>
          <p:cxnSp>
            <p:nvCxnSpPr>
              <p:cNvPr id="608" name="Google Shape;608;p25"/>
              <p:cNvCxnSpPr/>
              <p:nvPr/>
            </p:nvCxnSpPr>
            <p:spPr>
              <a:xfrm>
                <a:off x="7631225" y="2241175"/>
                <a:ext cx="0" cy="2095500"/>
              </a:xfrm>
              <a:prstGeom prst="straightConnector1">
                <a:avLst/>
              </a:prstGeom>
              <a:noFill/>
              <a:ln w="9525" cap="flat" cmpd="sng">
                <a:solidFill>
                  <a:schemeClr val="lt2"/>
                </a:solidFill>
                <a:prstDash val="solid"/>
                <a:round/>
                <a:headEnd type="none" w="med" len="med"/>
                <a:tailEnd type="none" w="med" len="med"/>
              </a:ln>
            </p:spPr>
          </p:cxnSp>
          <p:cxnSp>
            <p:nvCxnSpPr>
              <p:cNvPr id="609" name="Google Shape;609;p25"/>
              <p:cNvCxnSpPr/>
              <p:nvPr/>
            </p:nvCxnSpPr>
            <p:spPr>
              <a:xfrm>
                <a:off x="7707081" y="2241175"/>
                <a:ext cx="0" cy="2095500"/>
              </a:xfrm>
              <a:prstGeom prst="straightConnector1">
                <a:avLst/>
              </a:prstGeom>
              <a:noFill/>
              <a:ln w="9525" cap="flat" cmpd="sng">
                <a:solidFill>
                  <a:schemeClr val="lt2"/>
                </a:solidFill>
                <a:prstDash val="solid"/>
                <a:round/>
                <a:headEnd type="none" w="med" len="med"/>
                <a:tailEnd type="none" w="med" len="med"/>
              </a:ln>
            </p:spPr>
          </p:cxnSp>
          <p:cxnSp>
            <p:nvCxnSpPr>
              <p:cNvPr id="610" name="Google Shape;610;p25"/>
              <p:cNvCxnSpPr/>
              <p:nvPr/>
            </p:nvCxnSpPr>
            <p:spPr>
              <a:xfrm>
                <a:off x="7782937" y="2241175"/>
                <a:ext cx="0" cy="2095500"/>
              </a:xfrm>
              <a:prstGeom prst="straightConnector1">
                <a:avLst/>
              </a:prstGeom>
              <a:noFill/>
              <a:ln w="9525" cap="flat" cmpd="sng">
                <a:solidFill>
                  <a:schemeClr val="lt2"/>
                </a:solidFill>
                <a:prstDash val="solid"/>
                <a:round/>
                <a:headEnd type="none" w="med" len="med"/>
                <a:tailEnd type="none" w="med" len="med"/>
              </a:ln>
            </p:spPr>
          </p:cxnSp>
          <p:cxnSp>
            <p:nvCxnSpPr>
              <p:cNvPr id="611" name="Google Shape;611;p25"/>
              <p:cNvCxnSpPr/>
              <p:nvPr/>
            </p:nvCxnSpPr>
            <p:spPr>
              <a:xfrm>
                <a:off x="7858792" y="2241175"/>
                <a:ext cx="0" cy="2095500"/>
              </a:xfrm>
              <a:prstGeom prst="straightConnector1">
                <a:avLst/>
              </a:prstGeom>
              <a:noFill/>
              <a:ln w="9525" cap="flat" cmpd="sng">
                <a:solidFill>
                  <a:schemeClr val="lt2"/>
                </a:solidFill>
                <a:prstDash val="solid"/>
                <a:round/>
                <a:headEnd type="none" w="med" len="med"/>
                <a:tailEnd type="none" w="med" len="med"/>
              </a:ln>
            </p:spPr>
          </p:cxnSp>
          <p:cxnSp>
            <p:nvCxnSpPr>
              <p:cNvPr id="612" name="Google Shape;612;p25"/>
              <p:cNvCxnSpPr/>
              <p:nvPr/>
            </p:nvCxnSpPr>
            <p:spPr>
              <a:xfrm>
                <a:off x="8010504" y="2241175"/>
                <a:ext cx="0" cy="2095500"/>
              </a:xfrm>
              <a:prstGeom prst="straightConnector1">
                <a:avLst/>
              </a:prstGeom>
              <a:noFill/>
              <a:ln w="9525" cap="flat" cmpd="sng">
                <a:solidFill>
                  <a:schemeClr val="lt2"/>
                </a:solidFill>
                <a:prstDash val="solid"/>
                <a:round/>
                <a:headEnd type="none" w="med" len="med"/>
                <a:tailEnd type="none" w="med" len="med"/>
              </a:ln>
            </p:spPr>
          </p:cxnSp>
          <p:cxnSp>
            <p:nvCxnSpPr>
              <p:cNvPr id="613" name="Google Shape;613;p25"/>
              <p:cNvCxnSpPr/>
              <p:nvPr/>
            </p:nvCxnSpPr>
            <p:spPr>
              <a:xfrm>
                <a:off x="8162215" y="2241175"/>
                <a:ext cx="0" cy="2095500"/>
              </a:xfrm>
              <a:prstGeom prst="straightConnector1">
                <a:avLst/>
              </a:prstGeom>
              <a:noFill/>
              <a:ln w="9525" cap="flat" cmpd="sng">
                <a:solidFill>
                  <a:schemeClr val="lt2"/>
                </a:solidFill>
                <a:prstDash val="solid"/>
                <a:round/>
                <a:headEnd type="none" w="med" len="med"/>
                <a:tailEnd type="none" w="med" len="med"/>
              </a:ln>
            </p:spPr>
          </p:cxnSp>
          <p:cxnSp>
            <p:nvCxnSpPr>
              <p:cNvPr id="614" name="Google Shape;614;p25"/>
              <p:cNvCxnSpPr/>
              <p:nvPr/>
            </p:nvCxnSpPr>
            <p:spPr>
              <a:xfrm>
                <a:off x="8313927" y="2241175"/>
                <a:ext cx="0" cy="2095500"/>
              </a:xfrm>
              <a:prstGeom prst="straightConnector1">
                <a:avLst/>
              </a:prstGeom>
              <a:noFill/>
              <a:ln w="9525" cap="flat" cmpd="sng">
                <a:solidFill>
                  <a:schemeClr val="lt2"/>
                </a:solidFill>
                <a:prstDash val="solid"/>
                <a:round/>
                <a:headEnd type="none" w="med" len="med"/>
                <a:tailEnd type="none" w="med" len="med"/>
              </a:ln>
            </p:spPr>
          </p:cxnSp>
          <p:cxnSp>
            <p:nvCxnSpPr>
              <p:cNvPr id="615" name="Google Shape;615;p25"/>
              <p:cNvCxnSpPr/>
              <p:nvPr/>
            </p:nvCxnSpPr>
            <p:spPr>
              <a:xfrm>
                <a:off x="7934648" y="2241175"/>
                <a:ext cx="0" cy="2095500"/>
              </a:xfrm>
              <a:prstGeom prst="straightConnector1">
                <a:avLst/>
              </a:prstGeom>
              <a:noFill/>
              <a:ln w="9525" cap="flat" cmpd="sng">
                <a:solidFill>
                  <a:schemeClr val="lt2"/>
                </a:solidFill>
                <a:prstDash val="solid"/>
                <a:round/>
                <a:headEnd type="none" w="med" len="med"/>
                <a:tailEnd type="none" w="med" len="med"/>
              </a:ln>
            </p:spPr>
          </p:cxnSp>
          <p:cxnSp>
            <p:nvCxnSpPr>
              <p:cNvPr id="616" name="Google Shape;616;p25"/>
              <p:cNvCxnSpPr/>
              <p:nvPr/>
            </p:nvCxnSpPr>
            <p:spPr>
              <a:xfrm>
                <a:off x="8086360" y="2241175"/>
                <a:ext cx="0" cy="2095500"/>
              </a:xfrm>
              <a:prstGeom prst="straightConnector1">
                <a:avLst/>
              </a:prstGeom>
              <a:noFill/>
              <a:ln w="9525" cap="flat" cmpd="sng">
                <a:solidFill>
                  <a:schemeClr val="lt2"/>
                </a:solidFill>
                <a:prstDash val="solid"/>
                <a:round/>
                <a:headEnd type="none" w="med" len="med"/>
                <a:tailEnd type="none" w="med" len="med"/>
              </a:ln>
            </p:spPr>
          </p:cxnSp>
          <p:cxnSp>
            <p:nvCxnSpPr>
              <p:cNvPr id="617" name="Google Shape;617;p25"/>
              <p:cNvCxnSpPr/>
              <p:nvPr/>
            </p:nvCxnSpPr>
            <p:spPr>
              <a:xfrm>
                <a:off x="8238071" y="2241175"/>
                <a:ext cx="0" cy="2095500"/>
              </a:xfrm>
              <a:prstGeom prst="straightConnector1">
                <a:avLst/>
              </a:prstGeom>
              <a:noFill/>
              <a:ln w="9525" cap="flat" cmpd="sng">
                <a:solidFill>
                  <a:schemeClr val="lt2"/>
                </a:solidFill>
                <a:prstDash val="solid"/>
                <a:round/>
                <a:headEnd type="none" w="med" len="med"/>
                <a:tailEnd type="none" w="med" len="med"/>
              </a:ln>
            </p:spPr>
          </p:cxnSp>
          <p:cxnSp>
            <p:nvCxnSpPr>
              <p:cNvPr id="618" name="Google Shape;618;p25"/>
              <p:cNvCxnSpPr/>
              <p:nvPr/>
            </p:nvCxnSpPr>
            <p:spPr>
              <a:xfrm>
                <a:off x="8389783" y="2241175"/>
                <a:ext cx="0" cy="2095500"/>
              </a:xfrm>
              <a:prstGeom prst="straightConnector1">
                <a:avLst/>
              </a:prstGeom>
              <a:noFill/>
              <a:ln w="9525" cap="flat" cmpd="sng">
                <a:solidFill>
                  <a:schemeClr val="lt2"/>
                </a:solidFill>
                <a:prstDash val="solid"/>
                <a:round/>
                <a:headEnd type="none" w="med" len="med"/>
                <a:tailEnd type="none" w="med" len="med"/>
              </a:ln>
            </p:spPr>
          </p:cxnSp>
          <p:cxnSp>
            <p:nvCxnSpPr>
              <p:cNvPr id="619" name="Google Shape;619;p25"/>
              <p:cNvCxnSpPr/>
              <p:nvPr/>
            </p:nvCxnSpPr>
            <p:spPr>
              <a:xfrm>
                <a:off x="8465638" y="2241175"/>
                <a:ext cx="0" cy="2095500"/>
              </a:xfrm>
              <a:prstGeom prst="straightConnector1">
                <a:avLst/>
              </a:prstGeom>
              <a:noFill/>
              <a:ln w="9525" cap="flat" cmpd="sng">
                <a:solidFill>
                  <a:schemeClr val="lt2"/>
                </a:solidFill>
                <a:prstDash val="solid"/>
                <a:round/>
                <a:headEnd type="none" w="med" len="med"/>
                <a:tailEnd type="none" w="med" len="med"/>
              </a:ln>
            </p:spPr>
          </p:cxnSp>
          <p:cxnSp>
            <p:nvCxnSpPr>
              <p:cNvPr id="620" name="Google Shape;620;p25"/>
              <p:cNvCxnSpPr/>
              <p:nvPr/>
            </p:nvCxnSpPr>
            <p:spPr>
              <a:xfrm>
                <a:off x="8541494" y="2241175"/>
                <a:ext cx="0" cy="2095500"/>
              </a:xfrm>
              <a:prstGeom prst="straightConnector1">
                <a:avLst/>
              </a:prstGeom>
              <a:noFill/>
              <a:ln w="9525" cap="flat" cmpd="sng">
                <a:solidFill>
                  <a:schemeClr val="lt2"/>
                </a:solidFill>
                <a:prstDash val="solid"/>
                <a:round/>
                <a:headEnd type="none" w="med" len="med"/>
                <a:tailEnd type="none" w="med" len="med"/>
              </a:ln>
            </p:spPr>
          </p:cxnSp>
          <p:cxnSp>
            <p:nvCxnSpPr>
              <p:cNvPr id="621" name="Google Shape;621;p25"/>
              <p:cNvCxnSpPr/>
              <p:nvPr/>
            </p:nvCxnSpPr>
            <p:spPr>
              <a:xfrm>
                <a:off x="8617350" y="2241175"/>
                <a:ext cx="0" cy="2095500"/>
              </a:xfrm>
              <a:prstGeom prst="straightConnector1">
                <a:avLst/>
              </a:prstGeom>
              <a:noFill/>
              <a:ln w="9525" cap="flat" cmpd="sng">
                <a:solidFill>
                  <a:schemeClr val="lt2"/>
                </a:solidFill>
                <a:prstDash val="solid"/>
                <a:round/>
                <a:headEnd type="none" w="med" len="med"/>
                <a:tailEnd type="none" w="med" len="med"/>
              </a:ln>
            </p:spPr>
          </p:cxnSp>
        </p:grpSp>
        <p:sp>
          <p:nvSpPr>
            <p:cNvPr id="622" name="Google Shape;622;p25"/>
            <p:cNvSpPr/>
            <p:nvPr/>
          </p:nvSpPr>
          <p:spPr>
            <a:xfrm rot="5400000">
              <a:off x="2920037" y="4730438"/>
              <a:ext cx="2325825" cy="2325825"/>
            </a:xfrm>
            <a:custGeom>
              <a:avLst/>
              <a:gdLst/>
              <a:ahLst/>
              <a:cxnLst/>
              <a:rect l="l" t="t" r="r" b="b"/>
              <a:pathLst>
                <a:path w="93033" h="93033" extrusionOk="0">
                  <a:moveTo>
                    <a:pt x="89685" y="61054"/>
                  </a:moveTo>
                  <a:lnTo>
                    <a:pt x="89685" y="63796"/>
                  </a:lnTo>
                  <a:lnTo>
                    <a:pt x="89927" y="63150"/>
                  </a:lnTo>
                  <a:lnTo>
                    <a:pt x="89927" y="61054"/>
                  </a:lnTo>
                  <a:lnTo>
                    <a:pt x="90693" y="61054"/>
                  </a:lnTo>
                  <a:cubicBezTo>
                    <a:pt x="90733" y="60973"/>
                    <a:pt x="90733" y="60892"/>
                    <a:pt x="90774" y="60812"/>
                  </a:cubicBezTo>
                  <a:lnTo>
                    <a:pt x="89927" y="60812"/>
                  </a:lnTo>
                  <a:lnTo>
                    <a:pt x="89927" y="56255"/>
                  </a:lnTo>
                  <a:lnTo>
                    <a:pt x="91984" y="56255"/>
                  </a:lnTo>
                  <a:cubicBezTo>
                    <a:pt x="92024" y="56174"/>
                    <a:pt x="92024" y="56093"/>
                    <a:pt x="92064" y="56013"/>
                  </a:cubicBezTo>
                  <a:lnTo>
                    <a:pt x="89927" y="56013"/>
                  </a:lnTo>
                  <a:lnTo>
                    <a:pt x="89927" y="51456"/>
                  </a:lnTo>
                  <a:lnTo>
                    <a:pt x="92750" y="51456"/>
                  </a:lnTo>
                  <a:cubicBezTo>
                    <a:pt x="92750" y="51375"/>
                    <a:pt x="92790" y="51295"/>
                    <a:pt x="92790" y="51174"/>
                  </a:cubicBezTo>
                  <a:lnTo>
                    <a:pt x="89927" y="51174"/>
                  </a:lnTo>
                  <a:lnTo>
                    <a:pt x="89927" y="46617"/>
                  </a:lnTo>
                  <a:lnTo>
                    <a:pt x="93032" y="46617"/>
                  </a:lnTo>
                  <a:lnTo>
                    <a:pt x="93032" y="46496"/>
                  </a:lnTo>
                  <a:lnTo>
                    <a:pt x="93032" y="46375"/>
                  </a:lnTo>
                  <a:lnTo>
                    <a:pt x="89927" y="46375"/>
                  </a:lnTo>
                  <a:lnTo>
                    <a:pt x="89927" y="41818"/>
                  </a:lnTo>
                  <a:lnTo>
                    <a:pt x="92790" y="41818"/>
                  </a:lnTo>
                  <a:cubicBezTo>
                    <a:pt x="92790" y="41737"/>
                    <a:pt x="92750" y="41657"/>
                    <a:pt x="92750" y="41576"/>
                  </a:cubicBezTo>
                  <a:lnTo>
                    <a:pt x="89927" y="41576"/>
                  </a:lnTo>
                  <a:lnTo>
                    <a:pt x="89927" y="36979"/>
                  </a:lnTo>
                  <a:lnTo>
                    <a:pt x="92064" y="36979"/>
                  </a:lnTo>
                  <a:cubicBezTo>
                    <a:pt x="92024" y="36898"/>
                    <a:pt x="92024" y="36818"/>
                    <a:pt x="91984" y="36737"/>
                  </a:cubicBezTo>
                  <a:lnTo>
                    <a:pt x="89927" y="36737"/>
                  </a:lnTo>
                  <a:lnTo>
                    <a:pt x="89927" y="32180"/>
                  </a:lnTo>
                  <a:lnTo>
                    <a:pt x="90774" y="32180"/>
                  </a:lnTo>
                  <a:cubicBezTo>
                    <a:pt x="90733" y="32099"/>
                    <a:pt x="90733" y="32019"/>
                    <a:pt x="90693" y="31938"/>
                  </a:cubicBezTo>
                  <a:lnTo>
                    <a:pt x="89927" y="31938"/>
                  </a:lnTo>
                  <a:lnTo>
                    <a:pt x="89927" y="29841"/>
                  </a:lnTo>
                  <a:lnTo>
                    <a:pt x="89685" y="29196"/>
                  </a:lnTo>
                  <a:lnTo>
                    <a:pt x="89685" y="31938"/>
                  </a:lnTo>
                  <a:lnTo>
                    <a:pt x="85128" y="31938"/>
                  </a:lnTo>
                  <a:lnTo>
                    <a:pt x="85128" y="27381"/>
                  </a:lnTo>
                  <a:lnTo>
                    <a:pt x="88919" y="27381"/>
                  </a:lnTo>
                  <a:cubicBezTo>
                    <a:pt x="88879" y="27301"/>
                    <a:pt x="88838" y="27220"/>
                    <a:pt x="88798" y="27139"/>
                  </a:cubicBezTo>
                  <a:lnTo>
                    <a:pt x="85128" y="27139"/>
                  </a:lnTo>
                  <a:lnTo>
                    <a:pt x="85128" y="22542"/>
                  </a:lnTo>
                  <a:lnTo>
                    <a:pt x="86378" y="22542"/>
                  </a:lnTo>
                  <a:cubicBezTo>
                    <a:pt x="86338" y="22462"/>
                    <a:pt x="86298" y="22381"/>
                    <a:pt x="86257" y="22300"/>
                  </a:cubicBezTo>
                  <a:lnTo>
                    <a:pt x="85128" y="22300"/>
                  </a:lnTo>
                  <a:lnTo>
                    <a:pt x="85128" y="20566"/>
                  </a:lnTo>
                  <a:cubicBezTo>
                    <a:pt x="85048" y="20445"/>
                    <a:pt x="84967" y="20324"/>
                    <a:pt x="84886" y="20203"/>
                  </a:cubicBezTo>
                  <a:lnTo>
                    <a:pt x="84886" y="22300"/>
                  </a:lnTo>
                  <a:lnTo>
                    <a:pt x="80329" y="22300"/>
                  </a:lnTo>
                  <a:lnTo>
                    <a:pt x="80329" y="17743"/>
                  </a:lnTo>
                  <a:lnTo>
                    <a:pt x="83072" y="17743"/>
                  </a:lnTo>
                  <a:lnTo>
                    <a:pt x="82870" y="17501"/>
                  </a:lnTo>
                  <a:lnTo>
                    <a:pt x="80329" y="17501"/>
                  </a:lnTo>
                  <a:lnTo>
                    <a:pt x="80329" y="14558"/>
                  </a:lnTo>
                  <a:lnTo>
                    <a:pt x="80087" y="14316"/>
                  </a:lnTo>
                  <a:lnTo>
                    <a:pt x="80087" y="17501"/>
                  </a:lnTo>
                  <a:lnTo>
                    <a:pt x="75490" y="17501"/>
                  </a:lnTo>
                  <a:lnTo>
                    <a:pt x="75490" y="12945"/>
                  </a:lnTo>
                  <a:lnTo>
                    <a:pt x="78716" y="12945"/>
                  </a:lnTo>
                  <a:lnTo>
                    <a:pt x="78434" y="12703"/>
                  </a:lnTo>
                  <a:lnTo>
                    <a:pt x="75490" y="12703"/>
                  </a:lnTo>
                  <a:lnTo>
                    <a:pt x="75490" y="10122"/>
                  </a:lnTo>
                  <a:lnTo>
                    <a:pt x="75248" y="9920"/>
                  </a:lnTo>
                  <a:lnTo>
                    <a:pt x="75248" y="12703"/>
                  </a:lnTo>
                  <a:lnTo>
                    <a:pt x="70691" y="12703"/>
                  </a:lnTo>
                  <a:lnTo>
                    <a:pt x="70691" y="8106"/>
                  </a:lnTo>
                  <a:lnTo>
                    <a:pt x="72788" y="8106"/>
                  </a:lnTo>
                  <a:cubicBezTo>
                    <a:pt x="72667" y="8025"/>
                    <a:pt x="72546" y="7944"/>
                    <a:pt x="72425" y="7864"/>
                  </a:cubicBezTo>
                  <a:lnTo>
                    <a:pt x="70691" y="7864"/>
                  </a:lnTo>
                  <a:lnTo>
                    <a:pt x="70691" y="6775"/>
                  </a:lnTo>
                  <a:cubicBezTo>
                    <a:pt x="70611" y="6694"/>
                    <a:pt x="70530" y="6654"/>
                    <a:pt x="70450" y="6613"/>
                  </a:cubicBezTo>
                  <a:lnTo>
                    <a:pt x="70450" y="7864"/>
                  </a:lnTo>
                  <a:lnTo>
                    <a:pt x="65893" y="7864"/>
                  </a:lnTo>
                  <a:lnTo>
                    <a:pt x="65893" y="4194"/>
                  </a:lnTo>
                  <a:cubicBezTo>
                    <a:pt x="65812" y="4154"/>
                    <a:pt x="65731" y="4113"/>
                    <a:pt x="65651" y="4073"/>
                  </a:cubicBezTo>
                  <a:lnTo>
                    <a:pt x="65651" y="7864"/>
                  </a:lnTo>
                  <a:lnTo>
                    <a:pt x="61054" y="7864"/>
                  </a:lnTo>
                  <a:lnTo>
                    <a:pt x="61054" y="3307"/>
                  </a:lnTo>
                  <a:lnTo>
                    <a:pt x="63796" y="3307"/>
                  </a:lnTo>
                  <a:lnTo>
                    <a:pt x="63191" y="3065"/>
                  </a:lnTo>
                  <a:lnTo>
                    <a:pt x="61054" y="3065"/>
                  </a:lnTo>
                  <a:lnTo>
                    <a:pt x="61054" y="2339"/>
                  </a:lnTo>
                  <a:cubicBezTo>
                    <a:pt x="60973" y="2299"/>
                    <a:pt x="60892" y="2258"/>
                    <a:pt x="60812" y="2258"/>
                  </a:cubicBezTo>
                  <a:lnTo>
                    <a:pt x="60812" y="3065"/>
                  </a:lnTo>
                  <a:lnTo>
                    <a:pt x="56255" y="3065"/>
                  </a:lnTo>
                  <a:lnTo>
                    <a:pt x="56255" y="1048"/>
                  </a:lnTo>
                  <a:cubicBezTo>
                    <a:pt x="56174" y="1008"/>
                    <a:pt x="56093" y="1008"/>
                    <a:pt x="56013" y="968"/>
                  </a:cubicBezTo>
                  <a:lnTo>
                    <a:pt x="56013" y="3065"/>
                  </a:lnTo>
                  <a:lnTo>
                    <a:pt x="51456" y="3065"/>
                  </a:lnTo>
                  <a:lnTo>
                    <a:pt x="51456" y="282"/>
                  </a:lnTo>
                  <a:cubicBezTo>
                    <a:pt x="51375" y="242"/>
                    <a:pt x="51295" y="242"/>
                    <a:pt x="51214" y="242"/>
                  </a:cubicBezTo>
                  <a:lnTo>
                    <a:pt x="51214" y="3065"/>
                  </a:lnTo>
                  <a:lnTo>
                    <a:pt x="46617" y="3065"/>
                  </a:lnTo>
                  <a:lnTo>
                    <a:pt x="46617" y="0"/>
                  </a:lnTo>
                  <a:lnTo>
                    <a:pt x="46496" y="0"/>
                  </a:lnTo>
                  <a:lnTo>
                    <a:pt x="46375" y="0"/>
                  </a:lnTo>
                  <a:lnTo>
                    <a:pt x="46375" y="3065"/>
                  </a:lnTo>
                  <a:lnTo>
                    <a:pt x="41818" y="3065"/>
                  </a:lnTo>
                  <a:lnTo>
                    <a:pt x="41818" y="242"/>
                  </a:lnTo>
                  <a:cubicBezTo>
                    <a:pt x="41737" y="242"/>
                    <a:pt x="41657" y="242"/>
                    <a:pt x="41576" y="242"/>
                  </a:cubicBezTo>
                  <a:lnTo>
                    <a:pt x="41576" y="3065"/>
                  </a:lnTo>
                  <a:lnTo>
                    <a:pt x="37019" y="3065"/>
                  </a:lnTo>
                  <a:lnTo>
                    <a:pt x="37019" y="968"/>
                  </a:lnTo>
                  <a:cubicBezTo>
                    <a:pt x="36939" y="1008"/>
                    <a:pt x="36858" y="1008"/>
                    <a:pt x="36777" y="1008"/>
                  </a:cubicBezTo>
                  <a:lnTo>
                    <a:pt x="36777" y="3065"/>
                  </a:lnTo>
                  <a:lnTo>
                    <a:pt x="32180" y="3065"/>
                  </a:lnTo>
                  <a:lnTo>
                    <a:pt x="32180" y="2258"/>
                  </a:lnTo>
                  <a:cubicBezTo>
                    <a:pt x="32099" y="2258"/>
                    <a:pt x="32019" y="2299"/>
                    <a:pt x="31938" y="2339"/>
                  </a:cubicBezTo>
                  <a:lnTo>
                    <a:pt x="31938" y="3065"/>
                  </a:lnTo>
                  <a:lnTo>
                    <a:pt x="29841" y="3065"/>
                  </a:lnTo>
                  <a:lnTo>
                    <a:pt x="29236" y="3307"/>
                  </a:lnTo>
                  <a:lnTo>
                    <a:pt x="31938" y="3307"/>
                  </a:lnTo>
                  <a:lnTo>
                    <a:pt x="31938" y="7904"/>
                  </a:lnTo>
                  <a:lnTo>
                    <a:pt x="27381" y="7904"/>
                  </a:lnTo>
                  <a:lnTo>
                    <a:pt x="27381" y="4113"/>
                  </a:lnTo>
                  <a:cubicBezTo>
                    <a:pt x="27301" y="4154"/>
                    <a:pt x="27220" y="4194"/>
                    <a:pt x="27139" y="4234"/>
                  </a:cubicBezTo>
                  <a:lnTo>
                    <a:pt x="27139" y="7904"/>
                  </a:lnTo>
                  <a:lnTo>
                    <a:pt x="22542" y="7904"/>
                  </a:lnTo>
                  <a:lnTo>
                    <a:pt x="22542" y="6613"/>
                  </a:lnTo>
                  <a:cubicBezTo>
                    <a:pt x="22462" y="6694"/>
                    <a:pt x="22381" y="6734"/>
                    <a:pt x="22300" y="6775"/>
                  </a:cubicBezTo>
                  <a:lnTo>
                    <a:pt x="22300" y="7904"/>
                  </a:lnTo>
                  <a:lnTo>
                    <a:pt x="20566" y="7904"/>
                  </a:lnTo>
                  <a:cubicBezTo>
                    <a:pt x="20445" y="7985"/>
                    <a:pt x="20324" y="8065"/>
                    <a:pt x="20203" y="8146"/>
                  </a:cubicBezTo>
                  <a:lnTo>
                    <a:pt x="22300" y="8146"/>
                  </a:lnTo>
                  <a:lnTo>
                    <a:pt x="22300" y="12703"/>
                  </a:lnTo>
                  <a:lnTo>
                    <a:pt x="17743" y="12703"/>
                  </a:lnTo>
                  <a:lnTo>
                    <a:pt x="17743" y="9961"/>
                  </a:lnTo>
                  <a:lnTo>
                    <a:pt x="17501" y="10162"/>
                  </a:lnTo>
                  <a:lnTo>
                    <a:pt x="17501" y="12703"/>
                  </a:lnTo>
                  <a:lnTo>
                    <a:pt x="14558" y="12703"/>
                  </a:lnTo>
                  <a:lnTo>
                    <a:pt x="14316" y="12945"/>
                  </a:lnTo>
                  <a:lnTo>
                    <a:pt x="17501" y="12945"/>
                  </a:lnTo>
                  <a:lnTo>
                    <a:pt x="17501" y="17542"/>
                  </a:lnTo>
                  <a:lnTo>
                    <a:pt x="12945" y="17542"/>
                  </a:lnTo>
                  <a:lnTo>
                    <a:pt x="12945" y="14316"/>
                  </a:lnTo>
                  <a:lnTo>
                    <a:pt x="12703" y="14598"/>
                  </a:lnTo>
                  <a:lnTo>
                    <a:pt x="12703" y="17542"/>
                  </a:lnTo>
                  <a:lnTo>
                    <a:pt x="10122" y="17542"/>
                  </a:lnTo>
                  <a:lnTo>
                    <a:pt x="9920" y="17784"/>
                  </a:lnTo>
                  <a:lnTo>
                    <a:pt x="12703" y="17784"/>
                  </a:lnTo>
                  <a:lnTo>
                    <a:pt x="12703" y="22341"/>
                  </a:lnTo>
                  <a:lnTo>
                    <a:pt x="8106" y="22341"/>
                  </a:lnTo>
                  <a:lnTo>
                    <a:pt x="8106" y="20244"/>
                  </a:lnTo>
                  <a:cubicBezTo>
                    <a:pt x="8025" y="20365"/>
                    <a:pt x="7944" y="20486"/>
                    <a:pt x="7864" y="20607"/>
                  </a:cubicBezTo>
                  <a:lnTo>
                    <a:pt x="7864" y="22341"/>
                  </a:lnTo>
                  <a:lnTo>
                    <a:pt x="6775" y="22341"/>
                  </a:lnTo>
                  <a:cubicBezTo>
                    <a:pt x="6694" y="22421"/>
                    <a:pt x="6654" y="22502"/>
                    <a:pt x="6613" y="22583"/>
                  </a:cubicBezTo>
                  <a:lnTo>
                    <a:pt x="7864" y="22583"/>
                  </a:lnTo>
                  <a:lnTo>
                    <a:pt x="7864" y="27139"/>
                  </a:lnTo>
                  <a:lnTo>
                    <a:pt x="4194" y="27139"/>
                  </a:lnTo>
                  <a:cubicBezTo>
                    <a:pt x="4154" y="27220"/>
                    <a:pt x="4113" y="27301"/>
                    <a:pt x="4073" y="27381"/>
                  </a:cubicBezTo>
                  <a:lnTo>
                    <a:pt x="7864" y="27381"/>
                  </a:lnTo>
                  <a:lnTo>
                    <a:pt x="7864" y="31978"/>
                  </a:lnTo>
                  <a:lnTo>
                    <a:pt x="3307" y="31978"/>
                  </a:lnTo>
                  <a:lnTo>
                    <a:pt x="3307" y="29236"/>
                  </a:lnTo>
                  <a:lnTo>
                    <a:pt x="3065" y="29841"/>
                  </a:lnTo>
                  <a:lnTo>
                    <a:pt x="3065" y="31978"/>
                  </a:lnTo>
                  <a:lnTo>
                    <a:pt x="2299" y="31978"/>
                  </a:lnTo>
                  <a:cubicBezTo>
                    <a:pt x="2299" y="32059"/>
                    <a:pt x="2258" y="32140"/>
                    <a:pt x="2218" y="32220"/>
                  </a:cubicBezTo>
                  <a:lnTo>
                    <a:pt x="3065" y="32220"/>
                  </a:lnTo>
                  <a:lnTo>
                    <a:pt x="3065" y="36777"/>
                  </a:lnTo>
                  <a:lnTo>
                    <a:pt x="1008" y="36777"/>
                  </a:lnTo>
                  <a:cubicBezTo>
                    <a:pt x="1008" y="36858"/>
                    <a:pt x="968" y="36939"/>
                    <a:pt x="968" y="37019"/>
                  </a:cubicBezTo>
                  <a:lnTo>
                    <a:pt x="3065" y="37019"/>
                  </a:lnTo>
                  <a:lnTo>
                    <a:pt x="3065" y="41576"/>
                  </a:lnTo>
                  <a:lnTo>
                    <a:pt x="242" y="41576"/>
                  </a:lnTo>
                  <a:cubicBezTo>
                    <a:pt x="242" y="41657"/>
                    <a:pt x="242" y="41737"/>
                    <a:pt x="242" y="41818"/>
                  </a:cubicBezTo>
                  <a:lnTo>
                    <a:pt x="3065" y="41818"/>
                  </a:lnTo>
                  <a:lnTo>
                    <a:pt x="3065" y="46415"/>
                  </a:lnTo>
                  <a:lnTo>
                    <a:pt x="0" y="46415"/>
                  </a:lnTo>
                  <a:lnTo>
                    <a:pt x="0" y="46536"/>
                  </a:lnTo>
                  <a:lnTo>
                    <a:pt x="0" y="46657"/>
                  </a:lnTo>
                  <a:lnTo>
                    <a:pt x="3065" y="46657"/>
                  </a:lnTo>
                  <a:lnTo>
                    <a:pt x="3065" y="51214"/>
                  </a:lnTo>
                  <a:lnTo>
                    <a:pt x="242" y="51214"/>
                  </a:lnTo>
                  <a:cubicBezTo>
                    <a:pt x="242" y="51295"/>
                    <a:pt x="242" y="51375"/>
                    <a:pt x="242" y="51456"/>
                  </a:cubicBezTo>
                  <a:lnTo>
                    <a:pt x="3065" y="51456"/>
                  </a:lnTo>
                  <a:lnTo>
                    <a:pt x="3065" y="56053"/>
                  </a:lnTo>
                  <a:lnTo>
                    <a:pt x="968" y="56053"/>
                  </a:lnTo>
                  <a:cubicBezTo>
                    <a:pt x="968" y="56134"/>
                    <a:pt x="1008" y="56174"/>
                    <a:pt x="1008" y="56295"/>
                  </a:cubicBezTo>
                  <a:lnTo>
                    <a:pt x="3065" y="56295"/>
                  </a:lnTo>
                  <a:lnTo>
                    <a:pt x="3065" y="60852"/>
                  </a:lnTo>
                  <a:lnTo>
                    <a:pt x="2218" y="60852"/>
                  </a:lnTo>
                  <a:cubicBezTo>
                    <a:pt x="2258" y="60933"/>
                    <a:pt x="2299" y="61013"/>
                    <a:pt x="2299" y="61094"/>
                  </a:cubicBezTo>
                  <a:lnTo>
                    <a:pt x="3065" y="61094"/>
                  </a:lnTo>
                  <a:lnTo>
                    <a:pt x="3065" y="63191"/>
                  </a:lnTo>
                  <a:lnTo>
                    <a:pt x="3307" y="63836"/>
                  </a:lnTo>
                  <a:lnTo>
                    <a:pt x="3307" y="61094"/>
                  </a:lnTo>
                  <a:lnTo>
                    <a:pt x="7864" y="61094"/>
                  </a:lnTo>
                  <a:lnTo>
                    <a:pt x="7864" y="65651"/>
                  </a:lnTo>
                  <a:lnTo>
                    <a:pt x="4073" y="65651"/>
                  </a:lnTo>
                  <a:cubicBezTo>
                    <a:pt x="4113" y="65731"/>
                    <a:pt x="4154" y="65812"/>
                    <a:pt x="4194" y="65893"/>
                  </a:cubicBezTo>
                  <a:lnTo>
                    <a:pt x="7864" y="65893"/>
                  </a:lnTo>
                  <a:lnTo>
                    <a:pt x="7864" y="70490"/>
                  </a:lnTo>
                  <a:lnTo>
                    <a:pt x="6613" y="70490"/>
                  </a:lnTo>
                  <a:cubicBezTo>
                    <a:pt x="6654" y="70570"/>
                    <a:pt x="6694" y="70651"/>
                    <a:pt x="6775" y="70732"/>
                  </a:cubicBezTo>
                  <a:lnTo>
                    <a:pt x="7864" y="70732"/>
                  </a:lnTo>
                  <a:lnTo>
                    <a:pt x="7864" y="72466"/>
                  </a:lnTo>
                  <a:cubicBezTo>
                    <a:pt x="7944" y="72587"/>
                    <a:pt x="8025" y="72708"/>
                    <a:pt x="8106" y="72829"/>
                  </a:cubicBezTo>
                  <a:lnTo>
                    <a:pt x="8106" y="70732"/>
                  </a:lnTo>
                  <a:lnTo>
                    <a:pt x="12703" y="70732"/>
                  </a:lnTo>
                  <a:lnTo>
                    <a:pt x="12703" y="75289"/>
                  </a:lnTo>
                  <a:lnTo>
                    <a:pt x="9920" y="75289"/>
                  </a:lnTo>
                  <a:lnTo>
                    <a:pt x="10122" y="75531"/>
                  </a:lnTo>
                  <a:lnTo>
                    <a:pt x="12703" y="75531"/>
                  </a:lnTo>
                  <a:lnTo>
                    <a:pt x="12703" y="78474"/>
                  </a:lnTo>
                  <a:lnTo>
                    <a:pt x="12945" y="78716"/>
                  </a:lnTo>
                  <a:lnTo>
                    <a:pt x="12945" y="75531"/>
                  </a:lnTo>
                  <a:lnTo>
                    <a:pt x="17501" y="75531"/>
                  </a:lnTo>
                  <a:lnTo>
                    <a:pt x="17501" y="80087"/>
                  </a:lnTo>
                  <a:lnTo>
                    <a:pt x="14316" y="80087"/>
                  </a:lnTo>
                  <a:lnTo>
                    <a:pt x="14558" y="80329"/>
                  </a:lnTo>
                  <a:lnTo>
                    <a:pt x="17501" y="80329"/>
                  </a:lnTo>
                  <a:lnTo>
                    <a:pt x="17501" y="82910"/>
                  </a:lnTo>
                  <a:lnTo>
                    <a:pt x="17743" y="83072"/>
                  </a:lnTo>
                  <a:lnTo>
                    <a:pt x="17743" y="80329"/>
                  </a:lnTo>
                  <a:lnTo>
                    <a:pt x="22300" y="80329"/>
                  </a:lnTo>
                  <a:lnTo>
                    <a:pt x="22300" y="84927"/>
                  </a:lnTo>
                  <a:lnTo>
                    <a:pt x="20203" y="84927"/>
                  </a:lnTo>
                  <a:cubicBezTo>
                    <a:pt x="20324" y="85007"/>
                    <a:pt x="20445" y="85088"/>
                    <a:pt x="20566" y="85168"/>
                  </a:cubicBezTo>
                  <a:lnTo>
                    <a:pt x="22300" y="85168"/>
                  </a:lnTo>
                  <a:lnTo>
                    <a:pt x="22300" y="86257"/>
                  </a:lnTo>
                  <a:cubicBezTo>
                    <a:pt x="22381" y="86338"/>
                    <a:pt x="22462" y="86378"/>
                    <a:pt x="22542" y="86419"/>
                  </a:cubicBezTo>
                  <a:lnTo>
                    <a:pt x="22542" y="85168"/>
                  </a:lnTo>
                  <a:lnTo>
                    <a:pt x="27139" y="85168"/>
                  </a:lnTo>
                  <a:lnTo>
                    <a:pt x="27139" y="88838"/>
                  </a:lnTo>
                  <a:cubicBezTo>
                    <a:pt x="27220" y="88878"/>
                    <a:pt x="27301" y="88919"/>
                    <a:pt x="27381" y="88959"/>
                  </a:cubicBezTo>
                  <a:lnTo>
                    <a:pt x="27381" y="85168"/>
                  </a:lnTo>
                  <a:lnTo>
                    <a:pt x="31938" y="85168"/>
                  </a:lnTo>
                  <a:lnTo>
                    <a:pt x="31938" y="89725"/>
                  </a:lnTo>
                  <a:lnTo>
                    <a:pt x="29236" y="89725"/>
                  </a:lnTo>
                  <a:lnTo>
                    <a:pt x="29841" y="89967"/>
                  </a:lnTo>
                  <a:lnTo>
                    <a:pt x="31938" y="89967"/>
                  </a:lnTo>
                  <a:lnTo>
                    <a:pt x="31938" y="90733"/>
                  </a:lnTo>
                  <a:cubicBezTo>
                    <a:pt x="32019" y="90733"/>
                    <a:pt x="32099" y="90774"/>
                    <a:pt x="32180" y="90814"/>
                  </a:cubicBezTo>
                  <a:lnTo>
                    <a:pt x="32180" y="89967"/>
                  </a:lnTo>
                  <a:lnTo>
                    <a:pt x="36777" y="89967"/>
                  </a:lnTo>
                  <a:lnTo>
                    <a:pt x="36777" y="92024"/>
                  </a:lnTo>
                  <a:cubicBezTo>
                    <a:pt x="36858" y="92024"/>
                    <a:pt x="36939" y="92064"/>
                    <a:pt x="37019" y="92064"/>
                  </a:cubicBezTo>
                  <a:lnTo>
                    <a:pt x="37019" y="89967"/>
                  </a:lnTo>
                  <a:lnTo>
                    <a:pt x="41576" y="89967"/>
                  </a:lnTo>
                  <a:lnTo>
                    <a:pt x="41576" y="92790"/>
                  </a:lnTo>
                  <a:cubicBezTo>
                    <a:pt x="41657" y="92790"/>
                    <a:pt x="41737" y="92790"/>
                    <a:pt x="41818" y="92790"/>
                  </a:cubicBezTo>
                  <a:lnTo>
                    <a:pt x="41818" y="89967"/>
                  </a:lnTo>
                  <a:lnTo>
                    <a:pt x="46375" y="89967"/>
                  </a:lnTo>
                  <a:lnTo>
                    <a:pt x="46375" y="93032"/>
                  </a:lnTo>
                  <a:lnTo>
                    <a:pt x="46496" y="93032"/>
                  </a:lnTo>
                  <a:lnTo>
                    <a:pt x="46617" y="93032"/>
                  </a:lnTo>
                  <a:lnTo>
                    <a:pt x="46617" y="89967"/>
                  </a:lnTo>
                  <a:lnTo>
                    <a:pt x="51214" y="89967"/>
                  </a:lnTo>
                  <a:lnTo>
                    <a:pt x="51214" y="92790"/>
                  </a:lnTo>
                  <a:cubicBezTo>
                    <a:pt x="51295" y="92790"/>
                    <a:pt x="51375" y="92790"/>
                    <a:pt x="51456" y="92790"/>
                  </a:cubicBezTo>
                  <a:lnTo>
                    <a:pt x="51456" y="89967"/>
                  </a:lnTo>
                  <a:lnTo>
                    <a:pt x="56013" y="89967"/>
                  </a:lnTo>
                  <a:lnTo>
                    <a:pt x="56013" y="92064"/>
                  </a:lnTo>
                  <a:cubicBezTo>
                    <a:pt x="56093" y="92064"/>
                    <a:pt x="56174" y="92024"/>
                    <a:pt x="56255" y="92024"/>
                  </a:cubicBezTo>
                  <a:lnTo>
                    <a:pt x="56255" y="89967"/>
                  </a:lnTo>
                  <a:lnTo>
                    <a:pt x="60812" y="89967"/>
                  </a:lnTo>
                  <a:lnTo>
                    <a:pt x="60812" y="90814"/>
                  </a:lnTo>
                  <a:cubicBezTo>
                    <a:pt x="60892" y="90774"/>
                    <a:pt x="60973" y="90733"/>
                    <a:pt x="61054" y="90733"/>
                  </a:cubicBezTo>
                  <a:lnTo>
                    <a:pt x="61054" y="89967"/>
                  </a:lnTo>
                  <a:lnTo>
                    <a:pt x="63191" y="89967"/>
                  </a:lnTo>
                  <a:lnTo>
                    <a:pt x="63796" y="89725"/>
                  </a:lnTo>
                  <a:lnTo>
                    <a:pt x="61054" y="89725"/>
                  </a:lnTo>
                  <a:lnTo>
                    <a:pt x="61054" y="85168"/>
                  </a:lnTo>
                  <a:lnTo>
                    <a:pt x="65651" y="85168"/>
                  </a:lnTo>
                  <a:lnTo>
                    <a:pt x="65651" y="88959"/>
                  </a:lnTo>
                  <a:cubicBezTo>
                    <a:pt x="65731" y="88919"/>
                    <a:pt x="65812" y="88878"/>
                    <a:pt x="65893" y="88838"/>
                  </a:cubicBezTo>
                  <a:lnTo>
                    <a:pt x="65893" y="85168"/>
                  </a:lnTo>
                  <a:lnTo>
                    <a:pt x="70450" y="85168"/>
                  </a:lnTo>
                  <a:lnTo>
                    <a:pt x="70450" y="86419"/>
                  </a:lnTo>
                  <a:cubicBezTo>
                    <a:pt x="70530" y="86378"/>
                    <a:pt x="70611" y="86338"/>
                    <a:pt x="70691" y="86257"/>
                  </a:cubicBezTo>
                  <a:lnTo>
                    <a:pt x="70691" y="85168"/>
                  </a:lnTo>
                  <a:lnTo>
                    <a:pt x="72425" y="85168"/>
                  </a:lnTo>
                  <a:cubicBezTo>
                    <a:pt x="72546" y="85088"/>
                    <a:pt x="72667" y="85007"/>
                    <a:pt x="72788" y="84927"/>
                  </a:cubicBezTo>
                  <a:lnTo>
                    <a:pt x="70691" y="84927"/>
                  </a:lnTo>
                  <a:lnTo>
                    <a:pt x="70691" y="80329"/>
                  </a:lnTo>
                  <a:lnTo>
                    <a:pt x="75248" y="80329"/>
                  </a:lnTo>
                  <a:lnTo>
                    <a:pt x="75248" y="83072"/>
                  </a:lnTo>
                  <a:lnTo>
                    <a:pt x="75490" y="82910"/>
                  </a:lnTo>
                  <a:lnTo>
                    <a:pt x="75490" y="80329"/>
                  </a:lnTo>
                  <a:lnTo>
                    <a:pt x="78434" y="80329"/>
                  </a:lnTo>
                  <a:lnTo>
                    <a:pt x="78716" y="80087"/>
                  </a:lnTo>
                  <a:lnTo>
                    <a:pt x="75490" y="80087"/>
                  </a:lnTo>
                  <a:lnTo>
                    <a:pt x="75490" y="75531"/>
                  </a:lnTo>
                  <a:lnTo>
                    <a:pt x="80087" y="75531"/>
                  </a:lnTo>
                  <a:lnTo>
                    <a:pt x="80087" y="78716"/>
                  </a:lnTo>
                  <a:lnTo>
                    <a:pt x="80329" y="78474"/>
                  </a:lnTo>
                  <a:lnTo>
                    <a:pt x="80329" y="75531"/>
                  </a:lnTo>
                  <a:lnTo>
                    <a:pt x="82870" y="75531"/>
                  </a:lnTo>
                  <a:lnTo>
                    <a:pt x="83072" y="75289"/>
                  </a:lnTo>
                  <a:lnTo>
                    <a:pt x="80329" y="75289"/>
                  </a:lnTo>
                  <a:lnTo>
                    <a:pt x="80329" y="70732"/>
                  </a:lnTo>
                  <a:lnTo>
                    <a:pt x="84886" y="70732"/>
                  </a:lnTo>
                  <a:lnTo>
                    <a:pt x="84886" y="72829"/>
                  </a:lnTo>
                  <a:cubicBezTo>
                    <a:pt x="84967" y="72708"/>
                    <a:pt x="85048" y="72587"/>
                    <a:pt x="85128" y="72466"/>
                  </a:cubicBezTo>
                  <a:lnTo>
                    <a:pt x="85128" y="70732"/>
                  </a:lnTo>
                  <a:lnTo>
                    <a:pt x="86257" y="70732"/>
                  </a:lnTo>
                  <a:cubicBezTo>
                    <a:pt x="86298" y="70651"/>
                    <a:pt x="86338" y="70570"/>
                    <a:pt x="86378" y="70490"/>
                  </a:cubicBezTo>
                  <a:lnTo>
                    <a:pt x="85128" y="70490"/>
                  </a:lnTo>
                  <a:lnTo>
                    <a:pt x="85128" y="65893"/>
                  </a:lnTo>
                  <a:lnTo>
                    <a:pt x="88798" y="65893"/>
                  </a:lnTo>
                  <a:cubicBezTo>
                    <a:pt x="88838" y="65812"/>
                    <a:pt x="88879" y="65731"/>
                    <a:pt x="88919" y="65651"/>
                  </a:cubicBezTo>
                  <a:lnTo>
                    <a:pt x="85128" y="65651"/>
                  </a:lnTo>
                  <a:lnTo>
                    <a:pt x="85128" y="61094"/>
                  </a:lnTo>
                  <a:lnTo>
                    <a:pt x="89685" y="61094"/>
                  </a:lnTo>
                  <a:close/>
                  <a:moveTo>
                    <a:pt x="85128" y="32180"/>
                  </a:moveTo>
                  <a:lnTo>
                    <a:pt x="89685" y="32180"/>
                  </a:lnTo>
                  <a:lnTo>
                    <a:pt x="89685" y="36777"/>
                  </a:lnTo>
                  <a:lnTo>
                    <a:pt x="85128" y="36777"/>
                  </a:lnTo>
                  <a:close/>
                  <a:moveTo>
                    <a:pt x="85128" y="37019"/>
                  </a:moveTo>
                  <a:lnTo>
                    <a:pt x="89685" y="37019"/>
                  </a:lnTo>
                  <a:lnTo>
                    <a:pt x="89685" y="41576"/>
                  </a:lnTo>
                  <a:lnTo>
                    <a:pt x="85128" y="41576"/>
                  </a:lnTo>
                  <a:close/>
                  <a:moveTo>
                    <a:pt x="85128" y="41818"/>
                  </a:moveTo>
                  <a:lnTo>
                    <a:pt x="89685" y="41818"/>
                  </a:lnTo>
                  <a:lnTo>
                    <a:pt x="89685" y="46375"/>
                  </a:lnTo>
                  <a:lnTo>
                    <a:pt x="85128" y="46375"/>
                  </a:lnTo>
                  <a:close/>
                  <a:moveTo>
                    <a:pt x="85128" y="46617"/>
                  </a:moveTo>
                  <a:lnTo>
                    <a:pt x="89685" y="46617"/>
                  </a:lnTo>
                  <a:lnTo>
                    <a:pt x="89685" y="51214"/>
                  </a:lnTo>
                  <a:lnTo>
                    <a:pt x="85128" y="51214"/>
                  </a:lnTo>
                  <a:close/>
                  <a:moveTo>
                    <a:pt x="85128" y="51456"/>
                  </a:moveTo>
                  <a:lnTo>
                    <a:pt x="89685" y="51456"/>
                  </a:lnTo>
                  <a:lnTo>
                    <a:pt x="89685" y="56013"/>
                  </a:lnTo>
                  <a:lnTo>
                    <a:pt x="85128" y="56013"/>
                  </a:lnTo>
                  <a:close/>
                  <a:moveTo>
                    <a:pt x="85128" y="56255"/>
                  </a:moveTo>
                  <a:lnTo>
                    <a:pt x="89685" y="56255"/>
                  </a:lnTo>
                  <a:lnTo>
                    <a:pt x="89685" y="60812"/>
                  </a:lnTo>
                  <a:lnTo>
                    <a:pt x="85128" y="60812"/>
                  </a:lnTo>
                  <a:close/>
                  <a:moveTo>
                    <a:pt x="7904" y="60812"/>
                  </a:moveTo>
                  <a:lnTo>
                    <a:pt x="3347" y="60812"/>
                  </a:lnTo>
                  <a:lnTo>
                    <a:pt x="3347" y="56255"/>
                  </a:lnTo>
                  <a:lnTo>
                    <a:pt x="7904" y="56255"/>
                  </a:lnTo>
                  <a:close/>
                  <a:moveTo>
                    <a:pt x="7904" y="56013"/>
                  </a:moveTo>
                  <a:lnTo>
                    <a:pt x="3347" y="56013"/>
                  </a:lnTo>
                  <a:lnTo>
                    <a:pt x="3347" y="51456"/>
                  </a:lnTo>
                  <a:lnTo>
                    <a:pt x="7904" y="51456"/>
                  </a:lnTo>
                  <a:close/>
                  <a:moveTo>
                    <a:pt x="7904" y="51214"/>
                  </a:moveTo>
                  <a:lnTo>
                    <a:pt x="3347" y="51214"/>
                  </a:lnTo>
                  <a:lnTo>
                    <a:pt x="3347" y="46617"/>
                  </a:lnTo>
                  <a:lnTo>
                    <a:pt x="7904" y="46617"/>
                  </a:lnTo>
                  <a:close/>
                  <a:moveTo>
                    <a:pt x="7904" y="46375"/>
                  </a:moveTo>
                  <a:lnTo>
                    <a:pt x="3347" y="46375"/>
                  </a:lnTo>
                  <a:lnTo>
                    <a:pt x="3347" y="41818"/>
                  </a:lnTo>
                  <a:lnTo>
                    <a:pt x="7904" y="41818"/>
                  </a:lnTo>
                  <a:close/>
                  <a:moveTo>
                    <a:pt x="7904" y="41576"/>
                  </a:moveTo>
                  <a:lnTo>
                    <a:pt x="3347" y="41576"/>
                  </a:lnTo>
                  <a:lnTo>
                    <a:pt x="3347" y="37019"/>
                  </a:lnTo>
                  <a:lnTo>
                    <a:pt x="7904" y="37019"/>
                  </a:lnTo>
                  <a:close/>
                  <a:moveTo>
                    <a:pt x="7904" y="36777"/>
                  </a:moveTo>
                  <a:lnTo>
                    <a:pt x="3347" y="36777"/>
                  </a:lnTo>
                  <a:lnTo>
                    <a:pt x="3347" y="32180"/>
                  </a:lnTo>
                  <a:lnTo>
                    <a:pt x="7904" y="32180"/>
                  </a:lnTo>
                  <a:close/>
                  <a:moveTo>
                    <a:pt x="12703" y="70449"/>
                  </a:moveTo>
                  <a:lnTo>
                    <a:pt x="8146" y="70449"/>
                  </a:lnTo>
                  <a:lnTo>
                    <a:pt x="8146" y="65893"/>
                  </a:lnTo>
                  <a:lnTo>
                    <a:pt x="12703" y="65893"/>
                  </a:lnTo>
                  <a:close/>
                  <a:moveTo>
                    <a:pt x="12703" y="65610"/>
                  </a:moveTo>
                  <a:lnTo>
                    <a:pt x="8146" y="65610"/>
                  </a:lnTo>
                  <a:lnTo>
                    <a:pt x="8146" y="61054"/>
                  </a:lnTo>
                  <a:lnTo>
                    <a:pt x="12703" y="61054"/>
                  </a:lnTo>
                  <a:close/>
                  <a:moveTo>
                    <a:pt x="12703" y="60812"/>
                  </a:moveTo>
                  <a:lnTo>
                    <a:pt x="8146" y="60812"/>
                  </a:lnTo>
                  <a:lnTo>
                    <a:pt x="8146" y="56255"/>
                  </a:lnTo>
                  <a:lnTo>
                    <a:pt x="12703" y="56255"/>
                  </a:lnTo>
                  <a:close/>
                  <a:moveTo>
                    <a:pt x="12703" y="56013"/>
                  </a:moveTo>
                  <a:lnTo>
                    <a:pt x="8146" y="56013"/>
                  </a:lnTo>
                  <a:lnTo>
                    <a:pt x="8146" y="51456"/>
                  </a:lnTo>
                  <a:lnTo>
                    <a:pt x="12703" y="51456"/>
                  </a:lnTo>
                  <a:close/>
                  <a:moveTo>
                    <a:pt x="12703" y="51174"/>
                  </a:moveTo>
                  <a:lnTo>
                    <a:pt x="8146" y="51174"/>
                  </a:lnTo>
                  <a:lnTo>
                    <a:pt x="8146" y="46617"/>
                  </a:lnTo>
                  <a:lnTo>
                    <a:pt x="12703" y="46617"/>
                  </a:lnTo>
                  <a:close/>
                  <a:moveTo>
                    <a:pt x="12703" y="46375"/>
                  </a:moveTo>
                  <a:lnTo>
                    <a:pt x="8146" y="46375"/>
                  </a:lnTo>
                  <a:lnTo>
                    <a:pt x="8146" y="41818"/>
                  </a:lnTo>
                  <a:lnTo>
                    <a:pt x="12703" y="41818"/>
                  </a:lnTo>
                  <a:close/>
                  <a:moveTo>
                    <a:pt x="12703" y="41576"/>
                  </a:moveTo>
                  <a:lnTo>
                    <a:pt x="8146" y="41576"/>
                  </a:lnTo>
                  <a:lnTo>
                    <a:pt x="8146" y="36979"/>
                  </a:lnTo>
                  <a:lnTo>
                    <a:pt x="12703" y="36979"/>
                  </a:lnTo>
                  <a:close/>
                  <a:moveTo>
                    <a:pt x="12703" y="36737"/>
                  </a:moveTo>
                  <a:lnTo>
                    <a:pt x="8146" y="36737"/>
                  </a:lnTo>
                  <a:lnTo>
                    <a:pt x="8146" y="32180"/>
                  </a:lnTo>
                  <a:lnTo>
                    <a:pt x="12703" y="32180"/>
                  </a:lnTo>
                  <a:close/>
                  <a:moveTo>
                    <a:pt x="12703" y="31938"/>
                  </a:moveTo>
                  <a:lnTo>
                    <a:pt x="8146" y="31938"/>
                  </a:lnTo>
                  <a:lnTo>
                    <a:pt x="8146" y="27381"/>
                  </a:lnTo>
                  <a:lnTo>
                    <a:pt x="12703" y="27381"/>
                  </a:lnTo>
                  <a:close/>
                  <a:moveTo>
                    <a:pt x="12703" y="27139"/>
                  </a:moveTo>
                  <a:lnTo>
                    <a:pt x="8146" y="27139"/>
                  </a:lnTo>
                  <a:lnTo>
                    <a:pt x="8146" y="22542"/>
                  </a:lnTo>
                  <a:lnTo>
                    <a:pt x="12703" y="22542"/>
                  </a:lnTo>
                  <a:close/>
                  <a:moveTo>
                    <a:pt x="17542" y="75248"/>
                  </a:moveTo>
                  <a:lnTo>
                    <a:pt x="12945" y="75248"/>
                  </a:lnTo>
                  <a:lnTo>
                    <a:pt x="12945" y="70651"/>
                  </a:lnTo>
                  <a:lnTo>
                    <a:pt x="17542" y="70651"/>
                  </a:lnTo>
                  <a:close/>
                  <a:moveTo>
                    <a:pt x="17542" y="70449"/>
                  </a:moveTo>
                  <a:lnTo>
                    <a:pt x="12945" y="70449"/>
                  </a:lnTo>
                  <a:lnTo>
                    <a:pt x="12945" y="65852"/>
                  </a:lnTo>
                  <a:lnTo>
                    <a:pt x="17542" y="65852"/>
                  </a:lnTo>
                  <a:close/>
                  <a:moveTo>
                    <a:pt x="17542" y="65610"/>
                  </a:moveTo>
                  <a:lnTo>
                    <a:pt x="12945" y="65610"/>
                  </a:lnTo>
                  <a:lnTo>
                    <a:pt x="12945" y="61054"/>
                  </a:lnTo>
                  <a:lnTo>
                    <a:pt x="17542" y="61054"/>
                  </a:lnTo>
                  <a:close/>
                  <a:moveTo>
                    <a:pt x="17542" y="60812"/>
                  </a:moveTo>
                  <a:lnTo>
                    <a:pt x="12945" y="60812"/>
                  </a:lnTo>
                  <a:lnTo>
                    <a:pt x="12945" y="56214"/>
                  </a:lnTo>
                  <a:lnTo>
                    <a:pt x="17542" y="56214"/>
                  </a:lnTo>
                  <a:close/>
                  <a:moveTo>
                    <a:pt x="17542" y="55972"/>
                  </a:moveTo>
                  <a:lnTo>
                    <a:pt x="12945" y="55972"/>
                  </a:lnTo>
                  <a:lnTo>
                    <a:pt x="12945" y="51416"/>
                  </a:lnTo>
                  <a:lnTo>
                    <a:pt x="17542" y="51416"/>
                  </a:lnTo>
                  <a:close/>
                  <a:moveTo>
                    <a:pt x="17542" y="51174"/>
                  </a:moveTo>
                  <a:lnTo>
                    <a:pt x="12945" y="51174"/>
                  </a:lnTo>
                  <a:lnTo>
                    <a:pt x="12945" y="46617"/>
                  </a:lnTo>
                  <a:lnTo>
                    <a:pt x="17542" y="46617"/>
                  </a:lnTo>
                  <a:close/>
                  <a:moveTo>
                    <a:pt x="17542" y="46375"/>
                  </a:moveTo>
                  <a:lnTo>
                    <a:pt x="12945" y="46375"/>
                  </a:lnTo>
                  <a:lnTo>
                    <a:pt x="12945" y="41778"/>
                  </a:lnTo>
                  <a:lnTo>
                    <a:pt x="17542" y="41778"/>
                  </a:lnTo>
                  <a:close/>
                  <a:moveTo>
                    <a:pt x="17542" y="41536"/>
                  </a:moveTo>
                  <a:lnTo>
                    <a:pt x="12945" y="41536"/>
                  </a:lnTo>
                  <a:lnTo>
                    <a:pt x="12945" y="36979"/>
                  </a:lnTo>
                  <a:lnTo>
                    <a:pt x="17542" y="36979"/>
                  </a:lnTo>
                  <a:close/>
                  <a:moveTo>
                    <a:pt x="17542" y="36737"/>
                  </a:moveTo>
                  <a:lnTo>
                    <a:pt x="12945" y="36737"/>
                  </a:lnTo>
                  <a:lnTo>
                    <a:pt x="12945" y="32180"/>
                  </a:lnTo>
                  <a:lnTo>
                    <a:pt x="17542" y="32180"/>
                  </a:lnTo>
                  <a:close/>
                  <a:moveTo>
                    <a:pt x="17542" y="31938"/>
                  </a:moveTo>
                  <a:lnTo>
                    <a:pt x="12945" y="31938"/>
                  </a:lnTo>
                  <a:lnTo>
                    <a:pt x="12945" y="27341"/>
                  </a:lnTo>
                  <a:lnTo>
                    <a:pt x="17542" y="27341"/>
                  </a:lnTo>
                  <a:close/>
                  <a:moveTo>
                    <a:pt x="17542" y="27099"/>
                  </a:moveTo>
                  <a:lnTo>
                    <a:pt x="12945" y="27099"/>
                  </a:lnTo>
                  <a:lnTo>
                    <a:pt x="12945" y="22542"/>
                  </a:lnTo>
                  <a:lnTo>
                    <a:pt x="17542" y="22542"/>
                  </a:lnTo>
                  <a:close/>
                  <a:moveTo>
                    <a:pt x="17542" y="22300"/>
                  </a:moveTo>
                  <a:lnTo>
                    <a:pt x="12945" y="22300"/>
                  </a:lnTo>
                  <a:lnTo>
                    <a:pt x="12945" y="17743"/>
                  </a:lnTo>
                  <a:lnTo>
                    <a:pt x="17542" y="17743"/>
                  </a:lnTo>
                  <a:close/>
                  <a:moveTo>
                    <a:pt x="22341" y="80047"/>
                  </a:moveTo>
                  <a:lnTo>
                    <a:pt x="17784" y="80047"/>
                  </a:lnTo>
                  <a:lnTo>
                    <a:pt x="17784" y="75450"/>
                  </a:lnTo>
                  <a:lnTo>
                    <a:pt x="22341" y="75450"/>
                  </a:lnTo>
                  <a:close/>
                  <a:moveTo>
                    <a:pt x="22341" y="75208"/>
                  </a:moveTo>
                  <a:lnTo>
                    <a:pt x="17784" y="75208"/>
                  </a:lnTo>
                  <a:lnTo>
                    <a:pt x="17784" y="70651"/>
                  </a:lnTo>
                  <a:lnTo>
                    <a:pt x="22341" y="70651"/>
                  </a:lnTo>
                  <a:close/>
                  <a:moveTo>
                    <a:pt x="22341" y="70409"/>
                  </a:moveTo>
                  <a:lnTo>
                    <a:pt x="17784" y="70409"/>
                  </a:lnTo>
                  <a:lnTo>
                    <a:pt x="17784" y="65852"/>
                  </a:lnTo>
                  <a:lnTo>
                    <a:pt x="22341" y="65852"/>
                  </a:lnTo>
                  <a:close/>
                  <a:moveTo>
                    <a:pt x="22341" y="65610"/>
                  </a:moveTo>
                  <a:lnTo>
                    <a:pt x="17784" y="65610"/>
                  </a:lnTo>
                  <a:lnTo>
                    <a:pt x="17784" y="61013"/>
                  </a:lnTo>
                  <a:lnTo>
                    <a:pt x="22341" y="61013"/>
                  </a:lnTo>
                  <a:close/>
                  <a:moveTo>
                    <a:pt x="22341" y="60771"/>
                  </a:moveTo>
                  <a:lnTo>
                    <a:pt x="17784" y="60771"/>
                  </a:lnTo>
                  <a:lnTo>
                    <a:pt x="17784" y="56214"/>
                  </a:lnTo>
                  <a:lnTo>
                    <a:pt x="22341" y="56214"/>
                  </a:lnTo>
                  <a:close/>
                  <a:moveTo>
                    <a:pt x="22341" y="55972"/>
                  </a:moveTo>
                  <a:lnTo>
                    <a:pt x="17784" y="55972"/>
                  </a:lnTo>
                  <a:lnTo>
                    <a:pt x="17784" y="51416"/>
                  </a:lnTo>
                  <a:lnTo>
                    <a:pt x="22341" y="51416"/>
                  </a:lnTo>
                  <a:close/>
                  <a:moveTo>
                    <a:pt x="22341" y="51174"/>
                  </a:moveTo>
                  <a:lnTo>
                    <a:pt x="17784" y="51174"/>
                  </a:lnTo>
                  <a:lnTo>
                    <a:pt x="17784" y="46577"/>
                  </a:lnTo>
                  <a:lnTo>
                    <a:pt x="22341" y="46577"/>
                  </a:lnTo>
                  <a:close/>
                  <a:moveTo>
                    <a:pt x="22341" y="46335"/>
                  </a:moveTo>
                  <a:lnTo>
                    <a:pt x="17784" y="46335"/>
                  </a:lnTo>
                  <a:lnTo>
                    <a:pt x="17784" y="41778"/>
                  </a:lnTo>
                  <a:lnTo>
                    <a:pt x="22341" y="41778"/>
                  </a:lnTo>
                  <a:close/>
                  <a:moveTo>
                    <a:pt x="22341" y="41536"/>
                  </a:moveTo>
                  <a:lnTo>
                    <a:pt x="17784" y="41536"/>
                  </a:lnTo>
                  <a:lnTo>
                    <a:pt x="17784" y="36939"/>
                  </a:lnTo>
                  <a:lnTo>
                    <a:pt x="22341" y="36939"/>
                  </a:lnTo>
                  <a:close/>
                  <a:moveTo>
                    <a:pt x="22341" y="36737"/>
                  </a:moveTo>
                  <a:lnTo>
                    <a:pt x="17784" y="36737"/>
                  </a:lnTo>
                  <a:lnTo>
                    <a:pt x="17784" y="32140"/>
                  </a:lnTo>
                  <a:lnTo>
                    <a:pt x="22341" y="32140"/>
                  </a:lnTo>
                  <a:close/>
                  <a:moveTo>
                    <a:pt x="22341" y="31898"/>
                  </a:moveTo>
                  <a:lnTo>
                    <a:pt x="17784" y="31898"/>
                  </a:lnTo>
                  <a:lnTo>
                    <a:pt x="17784" y="27341"/>
                  </a:lnTo>
                  <a:lnTo>
                    <a:pt x="22341" y="27341"/>
                  </a:lnTo>
                  <a:close/>
                  <a:moveTo>
                    <a:pt x="22341" y="27099"/>
                  </a:moveTo>
                  <a:lnTo>
                    <a:pt x="17784" y="27099"/>
                  </a:lnTo>
                  <a:lnTo>
                    <a:pt x="17784" y="22502"/>
                  </a:lnTo>
                  <a:lnTo>
                    <a:pt x="22341" y="22502"/>
                  </a:lnTo>
                  <a:close/>
                  <a:moveTo>
                    <a:pt x="22341" y="22260"/>
                  </a:moveTo>
                  <a:lnTo>
                    <a:pt x="17784" y="22260"/>
                  </a:lnTo>
                  <a:lnTo>
                    <a:pt x="17784" y="17703"/>
                  </a:lnTo>
                  <a:lnTo>
                    <a:pt x="22341" y="17703"/>
                  </a:lnTo>
                  <a:close/>
                  <a:moveTo>
                    <a:pt x="22341" y="17461"/>
                  </a:moveTo>
                  <a:lnTo>
                    <a:pt x="17784" y="17461"/>
                  </a:lnTo>
                  <a:lnTo>
                    <a:pt x="17784" y="12904"/>
                  </a:lnTo>
                  <a:lnTo>
                    <a:pt x="22341" y="12904"/>
                  </a:lnTo>
                  <a:close/>
                  <a:moveTo>
                    <a:pt x="27139" y="84846"/>
                  </a:moveTo>
                  <a:lnTo>
                    <a:pt x="22583" y="84846"/>
                  </a:lnTo>
                  <a:lnTo>
                    <a:pt x="22583" y="80249"/>
                  </a:lnTo>
                  <a:lnTo>
                    <a:pt x="27139" y="80249"/>
                  </a:lnTo>
                  <a:close/>
                  <a:moveTo>
                    <a:pt x="27139" y="80007"/>
                  </a:moveTo>
                  <a:lnTo>
                    <a:pt x="22583" y="80007"/>
                  </a:lnTo>
                  <a:lnTo>
                    <a:pt x="22583" y="75450"/>
                  </a:lnTo>
                  <a:lnTo>
                    <a:pt x="27139" y="75450"/>
                  </a:lnTo>
                  <a:close/>
                  <a:moveTo>
                    <a:pt x="27139" y="75208"/>
                  </a:moveTo>
                  <a:lnTo>
                    <a:pt x="22583" y="75208"/>
                  </a:lnTo>
                  <a:lnTo>
                    <a:pt x="22583" y="70611"/>
                  </a:lnTo>
                  <a:lnTo>
                    <a:pt x="27139" y="70611"/>
                  </a:lnTo>
                  <a:close/>
                  <a:moveTo>
                    <a:pt x="27139" y="70369"/>
                  </a:moveTo>
                  <a:lnTo>
                    <a:pt x="22583" y="70369"/>
                  </a:lnTo>
                  <a:lnTo>
                    <a:pt x="22583" y="65812"/>
                  </a:lnTo>
                  <a:lnTo>
                    <a:pt x="27139" y="65812"/>
                  </a:lnTo>
                  <a:close/>
                  <a:moveTo>
                    <a:pt x="27139" y="65570"/>
                  </a:moveTo>
                  <a:lnTo>
                    <a:pt x="22583" y="65570"/>
                  </a:lnTo>
                  <a:lnTo>
                    <a:pt x="22583" y="61013"/>
                  </a:lnTo>
                  <a:lnTo>
                    <a:pt x="27139" y="61013"/>
                  </a:lnTo>
                  <a:close/>
                  <a:moveTo>
                    <a:pt x="27139" y="60771"/>
                  </a:moveTo>
                  <a:lnTo>
                    <a:pt x="22583" y="60771"/>
                  </a:lnTo>
                  <a:lnTo>
                    <a:pt x="22583" y="56174"/>
                  </a:lnTo>
                  <a:lnTo>
                    <a:pt x="27139" y="56174"/>
                  </a:lnTo>
                  <a:close/>
                  <a:moveTo>
                    <a:pt x="27139" y="55932"/>
                  </a:moveTo>
                  <a:lnTo>
                    <a:pt x="22583" y="55932"/>
                  </a:lnTo>
                  <a:lnTo>
                    <a:pt x="22583" y="51375"/>
                  </a:lnTo>
                  <a:lnTo>
                    <a:pt x="27139" y="51375"/>
                  </a:lnTo>
                  <a:close/>
                  <a:moveTo>
                    <a:pt x="27139" y="51133"/>
                  </a:moveTo>
                  <a:lnTo>
                    <a:pt x="22583" y="51133"/>
                  </a:lnTo>
                  <a:lnTo>
                    <a:pt x="22583" y="46577"/>
                  </a:lnTo>
                  <a:lnTo>
                    <a:pt x="27139" y="46577"/>
                  </a:lnTo>
                  <a:close/>
                  <a:moveTo>
                    <a:pt x="27139" y="46335"/>
                  </a:moveTo>
                  <a:lnTo>
                    <a:pt x="22583" y="46335"/>
                  </a:lnTo>
                  <a:lnTo>
                    <a:pt x="22583" y="41737"/>
                  </a:lnTo>
                  <a:lnTo>
                    <a:pt x="27139" y="41737"/>
                  </a:lnTo>
                  <a:close/>
                  <a:moveTo>
                    <a:pt x="27139" y="41495"/>
                  </a:moveTo>
                  <a:lnTo>
                    <a:pt x="22583" y="41495"/>
                  </a:lnTo>
                  <a:lnTo>
                    <a:pt x="22583" y="36939"/>
                  </a:lnTo>
                  <a:lnTo>
                    <a:pt x="27139" y="36939"/>
                  </a:lnTo>
                  <a:close/>
                  <a:moveTo>
                    <a:pt x="27139" y="36697"/>
                  </a:moveTo>
                  <a:lnTo>
                    <a:pt x="22583" y="36697"/>
                  </a:lnTo>
                  <a:lnTo>
                    <a:pt x="22583" y="32140"/>
                  </a:lnTo>
                  <a:lnTo>
                    <a:pt x="27139" y="32140"/>
                  </a:lnTo>
                  <a:close/>
                  <a:moveTo>
                    <a:pt x="27139" y="31898"/>
                  </a:moveTo>
                  <a:lnTo>
                    <a:pt x="22583" y="31898"/>
                  </a:lnTo>
                  <a:lnTo>
                    <a:pt x="22583" y="27301"/>
                  </a:lnTo>
                  <a:lnTo>
                    <a:pt x="27139" y="27301"/>
                  </a:lnTo>
                  <a:close/>
                  <a:moveTo>
                    <a:pt x="27139" y="27059"/>
                  </a:moveTo>
                  <a:lnTo>
                    <a:pt x="22583" y="27059"/>
                  </a:lnTo>
                  <a:lnTo>
                    <a:pt x="22583" y="22502"/>
                  </a:lnTo>
                  <a:lnTo>
                    <a:pt x="27139" y="22502"/>
                  </a:lnTo>
                  <a:close/>
                  <a:moveTo>
                    <a:pt x="27139" y="22260"/>
                  </a:moveTo>
                  <a:lnTo>
                    <a:pt x="22583" y="22260"/>
                  </a:lnTo>
                  <a:lnTo>
                    <a:pt x="22583" y="17703"/>
                  </a:lnTo>
                  <a:lnTo>
                    <a:pt x="27139" y="17703"/>
                  </a:lnTo>
                  <a:close/>
                  <a:moveTo>
                    <a:pt x="27139" y="17461"/>
                  </a:moveTo>
                  <a:lnTo>
                    <a:pt x="22583" y="17461"/>
                  </a:lnTo>
                  <a:lnTo>
                    <a:pt x="22583" y="12864"/>
                  </a:lnTo>
                  <a:lnTo>
                    <a:pt x="27139" y="12864"/>
                  </a:lnTo>
                  <a:close/>
                  <a:moveTo>
                    <a:pt x="27139" y="12622"/>
                  </a:moveTo>
                  <a:lnTo>
                    <a:pt x="22583" y="12622"/>
                  </a:lnTo>
                  <a:lnTo>
                    <a:pt x="22583" y="8065"/>
                  </a:lnTo>
                  <a:lnTo>
                    <a:pt x="27139" y="8065"/>
                  </a:lnTo>
                  <a:close/>
                  <a:moveTo>
                    <a:pt x="31979" y="84806"/>
                  </a:moveTo>
                  <a:lnTo>
                    <a:pt x="27381" y="84806"/>
                  </a:lnTo>
                  <a:lnTo>
                    <a:pt x="27381" y="80249"/>
                  </a:lnTo>
                  <a:lnTo>
                    <a:pt x="31979" y="80249"/>
                  </a:lnTo>
                  <a:close/>
                  <a:moveTo>
                    <a:pt x="31979" y="80007"/>
                  </a:moveTo>
                  <a:lnTo>
                    <a:pt x="27381" y="80007"/>
                  </a:lnTo>
                  <a:lnTo>
                    <a:pt x="27381" y="75410"/>
                  </a:lnTo>
                  <a:lnTo>
                    <a:pt x="31979" y="75410"/>
                  </a:lnTo>
                  <a:close/>
                  <a:moveTo>
                    <a:pt x="31979" y="75168"/>
                  </a:moveTo>
                  <a:lnTo>
                    <a:pt x="27381" y="75168"/>
                  </a:lnTo>
                  <a:lnTo>
                    <a:pt x="27381" y="70611"/>
                  </a:lnTo>
                  <a:lnTo>
                    <a:pt x="31979" y="70611"/>
                  </a:lnTo>
                  <a:close/>
                  <a:moveTo>
                    <a:pt x="31979" y="70369"/>
                  </a:moveTo>
                  <a:lnTo>
                    <a:pt x="27381" y="70369"/>
                  </a:lnTo>
                  <a:lnTo>
                    <a:pt x="27381" y="65812"/>
                  </a:lnTo>
                  <a:lnTo>
                    <a:pt x="31979" y="65812"/>
                  </a:lnTo>
                  <a:close/>
                  <a:moveTo>
                    <a:pt x="31979" y="65570"/>
                  </a:moveTo>
                  <a:lnTo>
                    <a:pt x="27381" y="65570"/>
                  </a:lnTo>
                  <a:lnTo>
                    <a:pt x="27381" y="60973"/>
                  </a:lnTo>
                  <a:lnTo>
                    <a:pt x="31979" y="60973"/>
                  </a:lnTo>
                  <a:close/>
                  <a:moveTo>
                    <a:pt x="31979" y="60731"/>
                  </a:moveTo>
                  <a:lnTo>
                    <a:pt x="27381" y="60731"/>
                  </a:lnTo>
                  <a:lnTo>
                    <a:pt x="27381" y="56174"/>
                  </a:lnTo>
                  <a:lnTo>
                    <a:pt x="31979" y="56174"/>
                  </a:lnTo>
                  <a:close/>
                  <a:moveTo>
                    <a:pt x="31979" y="55932"/>
                  </a:moveTo>
                  <a:lnTo>
                    <a:pt x="27381" y="55932"/>
                  </a:lnTo>
                  <a:lnTo>
                    <a:pt x="27381" y="51375"/>
                  </a:lnTo>
                  <a:lnTo>
                    <a:pt x="31979" y="51375"/>
                  </a:lnTo>
                  <a:close/>
                  <a:moveTo>
                    <a:pt x="31979" y="51133"/>
                  </a:moveTo>
                  <a:lnTo>
                    <a:pt x="27381" y="51133"/>
                  </a:lnTo>
                  <a:lnTo>
                    <a:pt x="27381" y="46536"/>
                  </a:lnTo>
                  <a:lnTo>
                    <a:pt x="31979" y="46536"/>
                  </a:lnTo>
                  <a:close/>
                  <a:moveTo>
                    <a:pt x="31979" y="46294"/>
                  </a:moveTo>
                  <a:lnTo>
                    <a:pt x="27381" y="46294"/>
                  </a:lnTo>
                  <a:lnTo>
                    <a:pt x="27381" y="41737"/>
                  </a:lnTo>
                  <a:lnTo>
                    <a:pt x="31979" y="41737"/>
                  </a:lnTo>
                  <a:close/>
                  <a:moveTo>
                    <a:pt x="31979" y="41495"/>
                  </a:moveTo>
                  <a:lnTo>
                    <a:pt x="27381" y="41495"/>
                  </a:lnTo>
                  <a:lnTo>
                    <a:pt x="27381" y="36898"/>
                  </a:lnTo>
                  <a:lnTo>
                    <a:pt x="31979" y="36898"/>
                  </a:lnTo>
                  <a:close/>
                  <a:moveTo>
                    <a:pt x="31979" y="36656"/>
                  </a:moveTo>
                  <a:lnTo>
                    <a:pt x="27381" y="36656"/>
                  </a:lnTo>
                  <a:lnTo>
                    <a:pt x="27381" y="32099"/>
                  </a:lnTo>
                  <a:lnTo>
                    <a:pt x="31979" y="32099"/>
                  </a:lnTo>
                  <a:close/>
                  <a:moveTo>
                    <a:pt x="31979" y="31858"/>
                  </a:moveTo>
                  <a:lnTo>
                    <a:pt x="27381" y="31858"/>
                  </a:lnTo>
                  <a:lnTo>
                    <a:pt x="27381" y="27301"/>
                  </a:lnTo>
                  <a:lnTo>
                    <a:pt x="31979" y="27301"/>
                  </a:lnTo>
                  <a:close/>
                  <a:moveTo>
                    <a:pt x="31979" y="27059"/>
                  </a:moveTo>
                  <a:lnTo>
                    <a:pt x="27381" y="27059"/>
                  </a:lnTo>
                  <a:lnTo>
                    <a:pt x="27381" y="22462"/>
                  </a:lnTo>
                  <a:lnTo>
                    <a:pt x="31979" y="22462"/>
                  </a:lnTo>
                  <a:close/>
                  <a:moveTo>
                    <a:pt x="31979" y="22220"/>
                  </a:moveTo>
                  <a:lnTo>
                    <a:pt x="27381" y="22220"/>
                  </a:lnTo>
                  <a:lnTo>
                    <a:pt x="27381" y="17663"/>
                  </a:lnTo>
                  <a:lnTo>
                    <a:pt x="31979" y="17663"/>
                  </a:lnTo>
                  <a:close/>
                  <a:moveTo>
                    <a:pt x="31979" y="17421"/>
                  </a:moveTo>
                  <a:lnTo>
                    <a:pt x="27381" y="17421"/>
                  </a:lnTo>
                  <a:lnTo>
                    <a:pt x="27381" y="12864"/>
                  </a:lnTo>
                  <a:lnTo>
                    <a:pt x="31979" y="12864"/>
                  </a:lnTo>
                  <a:close/>
                  <a:moveTo>
                    <a:pt x="31979" y="12622"/>
                  </a:moveTo>
                  <a:lnTo>
                    <a:pt x="27381" y="12622"/>
                  </a:lnTo>
                  <a:lnTo>
                    <a:pt x="27381" y="8025"/>
                  </a:lnTo>
                  <a:lnTo>
                    <a:pt x="31979" y="8025"/>
                  </a:lnTo>
                  <a:close/>
                  <a:moveTo>
                    <a:pt x="36777" y="89604"/>
                  </a:moveTo>
                  <a:lnTo>
                    <a:pt x="32220" y="89604"/>
                  </a:lnTo>
                  <a:lnTo>
                    <a:pt x="32220" y="85007"/>
                  </a:lnTo>
                  <a:lnTo>
                    <a:pt x="36777" y="85007"/>
                  </a:lnTo>
                  <a:close/>
                  <a:moveTo>
                    <a:pt x="36777" y="84765"/>
                  </a:moveTo>
                  <a:lnTo>
                    <a:pt x="32220" y="84765"/>
                  </a:lnTo>
                  <a:lnTo>
                    <a:pt x="32220" y="80208"/>
                  </a:lnTo>
                  <a:lnTo>
                    <a:pt x="36777" y="80208"/>
                  </a:lnTo>
                  <a:close/>
                  <a:moveTo>
                    <a:pt x="36777" y="79966"/>
                  </a:moveTo>
                  <a:lnTo>
                    <a:pt x="32220" y="79966"/>
                  </a:lnTo>
                  <a:lnTo>
                    <a:pt x="32220" y="75410"/>
                  </a:lnTo>
                  <a:lnTo>
                    <a:pt x="36777" y="75410"/>
                  </a:lnTo>
                  <a:close/>
                  <a:moveTo>
                    <a:pt x="36777" y="75168"/>
                  </a:moveTo>
                  <a:lnTo>
                    <a:pt x="32220" y="75168"/>
                  </a:lnTo>
                  <a:lnTo>
                    <a:pt x="32220" y="70570"/>
                  </a:lnTo>
                  <a:lnTo>
                    <a:pt x="36777" y="70570"/>
                  </a:lnTo>
                  <a:close/>
                  <a:moveTo>
                    <a:pt x="36777" y="70329"/>
                  </a:moveTo>
                  <a:lnTo>
                    <a:pt x="32220" y="70329"/>
                  </a:lnTo>
                  <a:lnTo>
                    <a:pt x="32220" y="65772"/>
                  </a:lnTo>
                  <a:lnTo>
                    <a:pt x="36777" y="65772"/>
                  </a:lnTo>
                  <a:close/>
                  <a:moveTo>
                    <a:pt x="36777" y="65530"/>
                  </a:moveTo>
                  <a:lnTo>
                    <a:pt x="32220" y="65530"/>
                  </a:lnTo>
                  <a:lnTo>
                    <a:pt x="32220" y="60973"/>
                  </a:lnTo>
                  <a:lnTo>
                    <a:pt x="36777" y="60973"/>
                  </a:lnTo>
                  <a:close/>
                  <a:moveTo>
                    <a:pt x="36777" y="60731"/>
                  </a:moveTo>
                  <a:lnTo>
                    <a:pt x="32220" y="60731"/>
                  </a:lnTo>
                  <a:lnTo>
                    <a:pt x="32220" y="56134"/>
                  </a:lnTo>
                  <a:lnTo>
                    <a:pt x="36777" y="56134"/>
                  </a:lnTo>
                  <a:close/>
                  <a:moveTo>
                    <a:pt x="36777" y="55892"/>
                  </a:moveTo>
                  <a:lnTo>
                    <a:pt x="32220" y="55892"/>
                  </a:lnTo>
                  <a:lnTo>
                    <a:pt x="32220" y="51335"/>
                  </a:lnTo>
                  <a:lnTo>
                    <a:pt x="36777" y="51335"/>
                  </a:lnTo>
                  <a:close/>
                  <a:moveTo>
                    <a:pt x="36777" y="51093"/>
                  </a:moveTo>
                  <a:lnTo>
                    <a:pt x="32220" y="51093"/>
                  </a:lnTo>
                  <a:lnTo>
                    <a:pt x="32220" y="46536"/>
                  </a:lnTo>
                  <a:lnTo>
                    <a:pt x="36777" y="46536"/>
                  </a:lnTo>
                  <a:close/>
                  <a:moveTo>
                    <a:pt x="36777" y="46294"/>
                  </a:moveTo>
                  <a:lnTo>
                    <a:pt x="32220" y="46294"/>
                  </a:lnTo>
                  <a:lnTo>
                    <a:pt x="32220" y="41697"/>
                  </a:lnTo>
                  <a:lnTo>
                    <a:pt x="36777" y="41697"/>
                  </a:lnTo>
                  <a:close/>
                  <a:moveTo>
                    <a:pt x="36777" y="41455"/>
                  </a:moveTo>
                  <a:lnTo>
                    <a:pt x="32220" y="41455"/>
                  </a:lnTo>
                  <a:lnTo>
                    <a:pt x="32220" y="36898"/>
                  </a:lnTo>
                  <a:lnTo>
                    <a:pt x="36777" y="36898"/>
                  </a:lnTo>
                  <a:close/>
                  <a:moveTo>
                    <a:pt x="36777" y="36656"/>
                  </a:moveTo>
                  <a:lnTo>
                    <a:pt x="32220" y="36656"/>
                  </a:lnTo>
                  <a:lnTo>
                    <a:pt x="32220" y="32059"/>
                  </a:lnTo>
                  <a:lnTo>
                    <a:pt x="36777" y="32059"/>
                  </a:lnTo>
                  <a:close/>
                  <a:moveTo>
                    <a:pt x="36777" y="31817"/>
                  </a:moveTo>
                  <a:lnTo>
                    <a:pt x="32220" y="31817"/>
                  </a:lnTo>
                  <a:lnTo>
                    <a:pt x="32220" y="27260"/>
                  </a:lnTo>
                  <a:lnTo>
                    <a:pt x="36777" y="27260"/>
                  </a:lnTo>
                  <a:close/>
                  <a:moveTo>
                    <a:pt x="36777" y="27018"/>
                  </a:moveTo>
                  <a:lnTo>
                    <a:pt x="32220" y="27018"/>
                  </a:lnTo>
                  <a:lnTo>
                    <a:pt x="32220" y="22462"/>
                  </a:lnTo>
                  <a:lnTo>
                    <a:pt x="36777" y="22462"/>
                  </a:lnTo>
                  <a:close/>
                  <a:moveTo>
                    <a:pt x="36777" y="22220"/>
                  </a:moveTo>
                  <a:lnTo>
                    <a:pt x="32220" y="22220"/>
                  </a:lnTo>
                  <a:lnTo>
                    <a:pt x="32220" y="17622"/>
                  </a:lnTo>
                  <a:lnTo>
                    <a:pt x="36777" y="17622"/>
                  </a:lnTo>
                  <a:close/>
                  <a:moveTo>
                    <a:pt x="36777" y="17380"/>
                  </a:moveTo>
                  <a:lnTo>
                    <a:pt x="32220" y="17380"/>
                  </a:lnTo>
                  <a:lnTo>
                    <a:pt x="32220" y="12824"/>
                  </a:lnTo>
                  <a:lnTo>
                    <a:pt x="36777" y="12824"/>
                  </a:lnTo>
                  <a:close/>
                  <a:moveTo>
                    <a:pt x="36777" y="12582"/>
                  </a:moveTo>
                  <a:lnTo>
                    <a:pt x="32220" y="12582"/>
                  </a:lnTo>
                  <a:lnTo>
                    <a:pt x="32220" y="8025"/>
                  </a:lnTo>
                  <a:lnTo>
                    <a:pt x="36777" y="8025"/>
                  </a:lnTo>
                  <a:close/>
                  <a:moveTo>
                    <a:pt x="36777" y="7783"/>
                  </a:moveTo>
                  <a:lnTo>
                    <a:pt x="32220" y="7783"/>
                  </a:lnTo>
                  <a:lnTo>
                    <a:pt x="32220" y="3307"/>
                  </a:lnTo>
                  <a:lnTo>
                    <a:pt x="36777" y="3307"/>
                  </a:lnTo>
                  <a:lnTo>
                    <a:pt x="36777" y="7904"/>
                  </a:lnTo>
                  <a:close/>
                  <a:moveTo>
                    <a:pt x="41616" y="89564"/>
                  </a:moveTo>
                  <a:lnTo>
                    <a:pt x="37019" y="89564"/>
                  </a:lnTo>
                  <a:lnTo>
                    <a:pt x="37019" y="85007"/>
                  </a:lnTo>
                  <a:lnTo>
                    <a:pt x="41616" y="85007"/>
                  </a:lnTo>
                  <a:close/>
                  <a:moveTo>
                    <a:pt x="41616" y="84765"/>
                  </a:moveTo>
                  <a:lnTo>
                    <a:pt x="37019" y="84765"/>
                  </a:lnTo>
                  <a:lnTo>
                    <a:pt x="37019" y="80168"/>
                  </a:lnTo>
                  <a:lnTo>
                    <a:pt x="41616" y="80168"/>
                  </a:lnTo>
                  <a:close/>
                  <a:moveTo>
                    <a:pt x="41616" y="79926"/>
                  </a:moveTo>
                  <a:lnTo>
                    <a:pt x="37019" y="79926"/>
                  </a:lnTo>
                  <a:lnTo>
                    <a:pt x="37019" y="75369"/>
                  </a:lnTo>
                  <a:lnTo>
                    <a:pt x="41616" y="75369"/>
                  </a:lnTo>
                  <a:close/>
                  <a:moveTo>
                    <a:pt x="41616" y="75127"/>
                  </a:moveTo>
                  <a:lnTo>
                    <a:pt x="37019" y="75127"/>
                  </a:lnTo>
                  <a:lnTo>
                    <a:pt x="37019" y="70570"/>
                  </a:lnTo>
                  <a:lnTo>
                    <a:pt x="41616" y="70570"/>
                  </a:lnTo>
                  <a:close/>
                  <a:moveTo>
                    <a:pt x="41616" y="70329"/>
                  </a:moveTo>
                  <a:lnTo>
                    <a:pt x="37019" y="70329"/>
                  </a:lnTo>
                  <a:lnTo>
                    <a:pt x="37019" y="65731"/>
                  </a:lnTo>
                  <a:lnTo>
                    <a:pt x="41616" y="65731"/>
                  </a:lnTo>
                  <a:close/>
                  <a:moveTo>
                    <a:pt x="41616" y="65489"/>
                  </a:moveTo>
                  <a:lnTo>
                    <a:pt x="37019" y="65489"/>
                  </a:lnTo>
                  <a:lnTo>
                    <a:pt x="37019" y="60933"/>
                  </a:lnTo>
                  <a:lnTo>
                    <a:pt x="41616" y="60933"/>
                  </a:lnTo>
                  <a:close/>
                  <a:moveTo>
                    <a:pt x="41616" y="60691"/>
                  </a:moveTo>
                  <a:lnTo>
                    <a:pt x="37019" y="60691"/>
                  </a:lnTo>
                  <a:lnTo>
                    <a:pt x="37019" y="56134"/>
                  </a:lnTo>
                  <a:lnTo>
                    <a:pt x="41616" y="56134"/>
                  </a:lnTo>
                  <a:close/>
                  <a:moveTo>
                    <a:pt x="41616" y="55892"/>
                  </a:moveTo>
                  <a:lnTo>
                    <a:pt x="37019" y="55892"/>
                  </a:lnTo>
                  <a:lnTo>
                    <a:pt x="37019" y="51295"/>
                  </a:lnTo>
                  <a:lnTo>
                    <a:pt x="41616" y="51295"/>
                  </a:lnTo>
                  <a:close/>
                  <a:moveTo>
                    <a:pt x="41616" y="51053"/>
                  </a:moveTo>
                  <a:lnTo>
                    <a:pt x="37019" y="51053"/>
                  </a:lnTo>
                  <a:lnTo>
                    <a:pt x="37019" y="46496"/>
                  </a:lnTo>
                  <a:lnTo>
                    <a:pt x="41616" y="46496"/>
                  </a:lnTo>
                  <a:close/>
                  <a:moveTo>
                    <a:pt x="41616" y="46254"/>
                  </a:moveTo>
                  <a:lnTo>
                    <a:pt x="37019" y="46254"/>
                  </a:lnTo>
                  <a:lnTo>
                    <a:pt x="37019" y="41697"/>
                  </a:lnTo>
                  <a:lnTo>
                    <a:pt x="41616" y="41697"/>
                  </a:lnTo>
                  <a:close/>
                  <a:moveTo>
                    <a:pt x="41616" y="41455"/>
                  </a:moveTo>
                  <a:lnTo>
                    <a:pt x="37019" y="41455"/>
                  </a:lnTo>
                  <a:lnTo>
                    <a:pt x="37019" y="36858"/>
                  </a:lnTo>
                  <a:lnTo>
                    <a:pt x="41616" y="36858"/>
                  </a:lnTo>
                  <a:close/>
                  <a:moveTo>
                    <a:pt x="41616" y="36616"/>
                  </a:moveTo>
                  <a:lnTo>
                    <a:pt x="37019" y="36616"/>
                  </a:lnTo>
                  <a:lnTo>
                    <a:pt x="37019" y="32059"/>
                  </a:lnTo>
                  <a:lnTo>
                    <a:pt x="41616" y="32059"/>
                  </a:lnTo>
                  <a:close/>
                  <a:moveTo>
                    <a:pt x="41616" y="31817"/>
                  </a:moveTo>
                  <a:lnTo>
                    <a:pt x="37019" y="31817"/>
                  </a:lnTo>
                  <a:lnTo>
                    <a:pt x="37019" y="27220"/>
                  </a:lnTo>
                  <a:lnTo>
                    <a:pt x="41616" y="27220"/>
                  </a:lnTo>
                  <a:close/>
                  <a:moveTo>
                    <a:pt x="41616" y="26978"/>
                  </a:moveTo>
                  <a:lnTo>
                    <a:pt x="37019" y="26978"/>
                  </a:lnTo>
                  <a:lnTo>
                    <a:pt x="37019" y="22421"/>
                  </a:lnTo>
                  <a:lnTo>
                    <a:pt x="41616" y="22421"/>
                  </a:lnTo>
                  <a:close/>
                  <a:moveTo>
                    <a:pt x="41616" y="22179"/>
                  </a:moveTo>
                  <a:lnTo>
                    <a:pt x="37019" y="22179"/>
                  </a:lnTo>
                  <a:lnTo>
                    <a:pt x="37019" y="17622"/>
                  </a:lnTo>
                  <a:lnTo>
                    <a:pt x="41616" y="17622"/>
                  </a:lnTo>
                  <a:close/>
                  <a:moveTo>
                    <a:pt x="41616" y="17380"/>
                  </a:moveTo>
                  <a:lnTo>
                    <a:pt x="37019" y="17380"/>
                  </a:lnTo>
                  <a:lnTo>
                    <a:pt x="37019" y="12783"/>
                  </a:lnTo>
                  <a:lnTo>
                    <a:pt x="41616" y="12783"/>
                  </a:lnTo>
                  <a:close/>
                  <a:moveTo>
                    <a:pt x="41616" y="12541"/>
                  </a:moveTo>
                  <a:lnTo>
                    <a:pt x="37019" y="12541"/>
                  </a:lnTo>
                  <a:lnTo>
                    <a:pt x="37019" y="7985"/>
                  </a:lnTo>
                  <a:lnTo>
                    <a:pt x="41616" y="7985"/>
                  </a:lnTo>
                  <a:close/>
                  <a:moveTo>
                    <a:pt x="41616" y="7743"/>
                  </a:moveTo>
                  <a:lnTo>
                    <a:pt x="37019" y="7743"/>
                  </a:lnTo>
                  <a:lnTo>
                    <a:pt x="37019" y="3307"/>
                  </a:lnTo>
                  <a:lnTo>
                    <a:pt x="41616" y="3307"/>
                  </a:lnTo>
                  <a:lnTo>
                    <a:pt x="41616" y="7904"/>
                  </a:lnTo>
                  <a:close/>
                  <a:moveTo>
                    <a:pt x="46415" y="89564"/>
                  </a:moveTo>
                  <a:lnTo>
                    <a:pt x="41858" y="89564"/>
                  </a:lnTo>
                  <a:lnTo>
                    <a:pt x="41858" y="84967"/>
                  </a:lnTo>
                  <a:lnTo>
                    <a:pt x="46415" y="84967"/>
                  </a:lnTo>
                  <a:close/>
                  <a:moveTo>
                    <a:pt x="46415" y="84725"/>
                  </a:moveTo>
                  <a:lnTo>
                    <a:pt x="41858" y="84725"/>
                  </a:lnTo>
                  <a:lnTo>
                    <a:pt x="41858" y="80168"/>
                  </a:lnTo>
                  <a:lnTo>
                    <a:pt x="46415" y="80168"/>
                  </a:lnTo>
                  <a:close/>
                  <a:moveTo>
                    <a:pt x="46415" y="79926"/>
                  </a:moveTo>
                  <a:lnTo>
                    <a:pt x="41858" y="79926"/>
                  </a:lnTo>
                  <a:lnTo>
                    <a:pt x="41858" y="75329"/>
                  </a:lnTo>
                  <a:lnTo>
                    <a:pt x="46415" y="75329"/>
                  </a:lnTo>
                  <a:close/>
                  <a:moveTo>
                    <a:pt x="46415" y="75087"/>
                  </a:moveTo>
                  <a:lnTo>
                    <a:pt x="41858" y="75087"/>
                  </a:lnTo>
                  <a:lnTo>
                    <a:pt x="41858" y="70530"/>
                  </a:lnTo>
                  <a:lnTo>
                    <a:pt x="46415" y="70530"/>
                  </a:lnTo>
                  <a:close/>
                  <a:moveTo>
                    <a:pt x="46415" y="70288"/>
                  </a:moveTo>
                  <a:lnTo>
                    <a:pt x="41858" y="70288"/>
                  </a:lnTo>
                  <a:lnTo>
                    <a:pt x="41858" y="65731"/>
                  </a:lnTo>
                  <a:lnTo>
                    <a:pt x="46415" y="65731"/>
                  </a:lnTo>
                  <a:close/>
                  <a:moveTo>
                    <a:pt x="46415" y="65489"/>
                  </a:moveTo>
                  <a:lnTo>
                    <a:pt x="41858" y="65489"/>
                  </a:lnTo>
                  <a:lnTo>
                    <a:pt x="41858" y="60892"/>
                  </a:lnTo>
                  <a:lnTo>
                    <a:pt x="46415" y="60892"/>
                  </a:lnTo>
                  <a:close/>
                  <a:moveTo>
                    <a:pt x="46415" y="60650"/>
                  </a:moveTo>
                  <a:lnTo>
                    <a:pt x="41858" y="60650"/>
                  </a:lnTo>
                  <a:lnTo>
                    <a:pt x="41858" y="56093"/>
                  </a:lnTo>
                  <a:lnTo>
                    <a:pt x="46415" y="56093"/>
                  </a:lnTo>
                  <a:close/>
                  <a:moveTo>
                    <a:pt x="46415" y="55851"/>
                  </a:moveTo>
                  <a:lnTo>
                    <a:pt x="41858" y="55851"/>
                  </a:lnTo>
                  <a:lnTo>
                    <a:pt x="41858" y="51295"/>
                  </a:lnTo>
                  <a:lnTo>
                    <a:pt x="46415" y="51295"/>
                  </a:lnTo>
                  <a:close/>
                  <a:moveTo>
                    <a:pt x="46415" y="51053"/>
                  </a:moveTo>
                  <a:lnTo>
                    <a:pt x="41858" y="51053"/>
                  </a:lnTo>
                  <a:lnTo>
                    <a:pt x="41858" y="46456"/>
                  </a:lnTo>
                  <a:lnTo>
                    <a:pt x="46415" y="46456"/>
                  </a:lnTo>
                  <a:close/>
                  <a:moveTo>
                    <a:pt x="46415" y="46214"/>
                  </a:moveTo>
                  <a:lnTo>
                    <a:pt x="41858" y="46214"/>
                  </a:lnTo>
                  <a:lnTo>
                    <a:pt x="41858" y="41657"/>
                  </a:lnTo>
                  <a:lnTo>
                    <a:pt x="46415" y="41657"/>
                  </a:lnTo>
                  <a:close/>
                  <a:moveTo>
                    <a:pt x="46415" y="41415"/>
                  </a:moveTo>
                  <a:lnTo>
                    <a:pt x="41858" y="41415"/>
                  </a:lnTo>
                  <a:lnTo>
                    <a:pt x="41858" y="36858"/>
                  </a:lnTo>
                  <a:lnTo>
                    <a:pt x="46415" y="36858"/>
                  </a:lnTo>
                  <a:close/>
                  <a:moveTo>
                    <a:pt x="46415" y="36616"/>
                  </a:moveTo>
                  <a:lnTo>
                    <a:pt x="41858" y="36616"/>
                  </a:lnTo>
                  <a:lnTo>
                    <a:pt x="41858" y="32019"/>
                  </a:lnTo>
                  <a:lnTo>
                    <a:pt x="46415" y="32019"/>
                  </a:lnTo>
                  <a:close/>
                  <a:moveTo>
                    <a:pt x="46415" y="31777"/>
                  </a:moveTo>
                  <a:lnTo>
                    <a:pt x="41858" y="31777"/>
                  </a:lnTo>
                  <a:lnTo>
                    <a:pt x="41858" y="27220"/>
                  </a:lnTo>
                  <a:lnTo>
                    <a:pt x="46415" y="27220"/>
                  </a:lnTo>
                  <a:close/>
                  <a:moveTo>
                    <a:pt x="46415" y="26978"/>
                  </a:moveTo>
                  <a:lnTo>
                    <a:pt x="41858" y="26978"/>
                  </a:lnTo>
                  <a:lnTo>
                    <a:pt x="41858" y="22381"/>
                  </a:lnTo>
                  <a:lnTo>
                    <a:pt x="46415" y="22381"/>
                  </a:lnTo>
                  <a:close/>
                  <a:moveTo>
                    <a:pt x="46415" y="22139"/>
                  </a:moveTo>
                  <a:lnTo>
                    <a:pt x="41858" y="22139"/>
                  </a:lnTo>
                  <a:lnTo>
                    <a:pt x="41858" y="17582"/>
                  </a:lnTo>
                  <a:lnTo>
                    <a:pt x="46415" y="17582"/>
                  </a:lnTo>
                  <a:close/>
                  <a:moveTo>
                    <a:pt x="46415" y="17340"/>
                  </a:moveTo>
                  <a:lnTo>
                    <a:pt x="41858" y="17340"/>
                  </a:lnTo>
                  <a:lnTo>
                    <a:pt x="41858" y="12783"/>
                  </a:lnTo>
                  <a:lnTo>
                    <a:pt x="46415" y="12783"/>
                  </a:lnTo>
                  <a:close/>
                  <a:moveTo>
                    <a:pt x="46415" y="12541"/>
                  </a:moveTo>
                  <a:lnTo>
                    <a:pt x="41858" y="12541"/>
                  </a:lnTo>
                  <a:lnTo>
                    <a:pt x="41858" y="7944"/>
                  </a:lnTo>
                  <a:lnTo>
                    <a:pt x="46415" y="7944"/>
                  </a:lnTo>
                  <a:close/>
                  <a:moveTo>
                    <a:pt x="46415" y="7702"/>
                  </a:moveTo>
                  <a:lnTo>
                    <a:pt x="41858" y="7702"/>
                  </a:lnTo>
                  <a:lnTo>
                    <a:pt x="41858" y="3307"/>
                  </a:lnTo>
                  <a:lnTo>
                    <a:pt x="46415" y="3307"/>
                  </a:lnTo>
                  <a:lnTo>
                    <a:pt x="46415" y="7904"/>
                  </a:lnTo>
                  <a:close/>
                  <a:moveTo>
                    <a:pt x="51214" y="89524"/>
                  </a:moveTo>
                  <a:lnTo>
                    <a:pt x="46657" y="89524"/>
                  </a:lnTo>
                  <a:lnTo>
                    <a:pt x="46657" y="84967"/>
                  </a:lnTo>
                  <a:lnTo>
                    <a:pt x="51214" y="84967"/>
                  </a:lnTo>
                  <a:close/>
                  <a:moveTo>
                    <a:pt x="51214" y="84685"/>
                  </a:moveTo>
                  <a:lnTo>
                    <a:pt x="46657" y="84685"/>
                  </a:lnTo>
                  <a:lnTo>
                    <a:pt x="46657" y="80128"/>
                  </a:lnTo>
                  <a:lnTo>
                    <a:pt x="51214" y="80128"/>
                  </a:lnTo>
                  <a:close/>
                  <a:moveTo>
                    <a:pt x="51214" y="79886"/>
                  </a:moveTo>
                  <a:lnTo>
                    <a:pt x="46657" y="79886"/>
                  </a:lnTo>
                  <a:lnTo>
                    <a:pt x="46657" y="75329"/>
                  </a:lnTo>
                  <a:lnTo>
                    <a:pt x="51214" y="75329"/>
                  </a:lnTo>
                  <a:close/>
                  <a:moveTo>
                    <a:pt x="51214" y="75087"/>
                  </a:moveTo>
                  <a:lnTo>
                    <a:pt x="46657" y="75087"/>
                  </a:lnTo>
                  <a:lnTo>
                    <a:pt x="46657" y="70490"/>
                  </a:lnTo>
                  <a:lnTo>
                    <a:pt x="51214" y="70490"/>
                  </a:lnTo>
                  <a:close/>
                  <a:moveTo>
                    <a:pt x="51214" y="70248"/>
                  </a:moveTo>
                  <a:lnTo>
                    <a:pt x="46657" y="70248"/>
                  </a:lnTo>
                  <a:lnTo>
                    <a:pt x="46657" y="65691"/>
                  </a:lnTo>
                  <a:lnTo>
                    <a:pt x="51214" y="65691"/>
                  </a:lnTo>
                  <a:close/>
                  <a:moveTo>
                    <a:pt x="51214" y="65449"/>
                  </a:moveTo>
                  <a:lnTo>
                    <a:pt x="46657" y="65449"/>
                  </a:lnTo>
                  <a:lnTo>
                    <a:pt x="46657" y="60892"/>
                  </a:lnTo>
                  <a:lnTo>
                    <a:pt x="51214" y="60892"/>
                  </a:lnTo>
                  <a:close/>
                  <a:moveTo>
                    <a:pt x="51214" y="60650"/>
                  </a:moveTo>
                  <a:lnTo>
                    <a:pt x="46657" y="60650"/>
                  </a:lnTo>
                  <a:lnTo>
                    <a:pt x="46657" y="56053"/>
                  </a:lnTo>
                  <a:lnTo>
                    <a:pt x="51214" y="56053"/>
                  </a:lnTo>
                  <a:close/>
                  <a:moveTo>
                    <a:pt x="51214" y="55811"/>
                  </a:moveTo>
                  <a:lnTo>
                    <a:pt x="46657" y="55811"/>
                  </a:lnTo>
                  <a:lnTo>
                    <a:pt x="46657" y="51254"/>
                  </a:lnTo>
                  <a:lnTo>
                    <a:pt x="51214" y="51254"/>
                  </a:lnTo>
                  <a:close/>
                  <a:moveTo>
                    <a:pt x="51214" y="51012"/>
                  </a:moveTo>
                  <a:lnTo>
                    <a:pt x="46657" y="51012"/>
                  </a:lnTo>
                  <a:lnTo>
                    <a:pt x="46657" y="46456"/>
                  </a:lnTo>
                  <a:lnTo>
                    <a:pt x="51214" y="46456"/>
                  </a:lnTo>
                  <a:close/>
                  <a:moveTo>
                    <a:pt x="51214" y="46214"/>
                  </a:moveTo>
                  <a:lnTo>
                    <a:pt x="46657" y="46214"/>
                  </a:lnTo>
                  <a:lnTo>
                    <a:pt x="46657" y="41616"/>
                  </a:lnTo>
                  <a:lnTo>
                    <a:pt x="51214" y="41616"/>
                  </a:lnTo>
                  <a:close/>
                  <a:moveTo>
                    <a:pt x="51214" y="41374"/>
                  </a:moveTo>
                  <a:lnTo>
                    <a:pt x="46657" y="41374"/>
                  </a:lnTo>
                  <a:lnTo>
                    <a:pt x="46657" y="36818"/>
                  </a:lnTo>
                  <a:lnTo>
                    <a:pt x="51214" y="36818"/>
                  </a:lnTo>
                  <a:close/>
                  <a:moveTo>
                    <a:pt x="51214" y="36576"/>
                  </a:moveTo>
                  <a:lnTo>
                    <a:pt x="46657" y="36576"/>
                  </a:lnTo>
                  <a:lnTo>
                    <a:pt x="46657" y="32019"/>
                  </a:lnTo>
                  <a:lnTo>
                    <a:pt x="51214" y="32019"/>
                  </a:lnTo>
                  <a:close/>
                  <a:moveTo>
                    <a:pt x="51214" y="31777"/>
                  </a:moveTo>
                  <a:lnTo>
                    <a:pt x="46657" y="31777"/>
                  </a:lnTo>
                  <a:lnTo>
                    <a:pt x="46657" y="27180"/>
                  </a:lnTo>
                  <a:lnTo>
                    <a:pt x="51214" y="27180"/>
                  </a:lnTo>
                  <a:close/>
                  <a:moveTo>
                    <a:pt x="51214" y="26938"/>
                  </a:moveTo>
                  <a:lnTo>
                    <a:pt x="46657" y="26938"/>
                  </a:lnTo>
                  <a:lnTo>
                    <a:pt x="46657" y="22381"/>
                  </a:lnTo>
                  <a:lnTo>
                    <a:pt x="51214" y="22381"/>
                  </a:lnTo>
                  <a:close/>
                  <a:moveTo>
                    <a:pt x="51214" y="22139"/>
                  </a:moveTo>
                  <a:lnTo>
                    <a:pt x="46657" y="22139"/>
                  </a:lnTo>
                  <a:lnTo>
                    <a:pt x="46657" y="17582"/>
                  </a:lnTo>
                  <a:lnTo>
                    <a:pt x="51214" y="17582"/>
                  </a:lnTo>
                  <a:close/>
                  <a:moveTo>
                    <a:pt x="51214" y="17340"/>
                  </a:moveTo>
                  <a:lnTo>
                    <a:pt x="46657" y="17340"/>
                  </a:lnTo>
                  <a:lnTo>
                    <a:pt x="46657" y="12743"/>
                  </a:lnTo>
                  <a:lnTo>
                    <a:pt x="51214" y="12743"/>
                  </a:lnTo>
                  <a:close/>
                  <a:moveTo>
                    <a:pt x="51214" y="12501"/>
                  </a:moveTo>
                  <a:lnTo>
                    <a:pt x="46657" y="12501"/>
                  </a:lnTo>
                  <a:lnTo>
                    <a:pt x="46657" y="7944"/>
                  </a:lnTo>
                  <a:lnTo>
                    <a:pt x="51214" y="7944"/>
                  </a:lnTo>
                  <a:close/>
                  <a:moveTo>
                    <a:pt x="51214" y="7702"/>
                  </a:moveTo>
                  <a:lnTo>
                    <a:pt x="46657" y="7702"/>
                  </a:lnTo>
                  <a:lnTo>
                    <a:pt x="46657" y="3307"/>
                  </a:lnTo>
                  <a:lnTo>
                    <a:pt x="51214" y="3307"/>
                  </a:lnTo>
                  <a:lnTo>
                    <a:pt x="51214" y="7904"/>
                  </a:lnTo>
                  <a:close/>
                  <a:moveTo>
                    <a:pt x="56053" y="89483"/>
                  </a:moveTo>
                  <a:lnTo>
                    <a:pt x="51456" y="89483"/>
                  </a:lnTo>
                  <a:lnTo>
                    <a:pt x="51456" y="84927"/>
                  </a:lnTo>
                  <a:lnTo>
                    <a:pt x="56053" y="84927"/>
                  </a:lnTo>
                  <a:close/>
                  <a:moveTo>
                    <a:pt x="56053" y="84685"/>
                  </a:moveTo>
                  <a:lnTo>
                    <a:pt x="51456" y="84685"/>
                  </a:lnTo>
                  <a:lnTo>
                    <a:pt x="51456" y="80087"/>
                  </a:lnTo>
                  <a:lnTo>
                    <a:pt x="56053" y="80087"/>
                  </a:lnTo>
                  <a:close/>
                  <a:moveTo>
                    <a:pt x="56053" y="79845"/>
                  </a:moveTo>
                  <a:lnTo>
                    <a:pt x="51456" y="79845"/>
                  </a:lnTo>
                  <a:lnTo>
                    <a:pt x="51456" y="75289"/>
                  </a:lnTo>
                  <a:lnTo>
                    <a:pt x="56053" y="75289"/>
                  </a:lnTo>
                  <a:close/>
                  <a:moveTo>
                    <a:pt x="56053" y="75047"/>
                  </a:moveTo>
                  <a:lnTo>
                    <a:pt x="51456" y="75047"/>
                  </a:lnTo>
                  <a:lnTo>
                    <a:pt x="51456" y="70490"/>
                  </a:lnTo>
                  <a:lnTo>
                    <a:pt x="56053" y="70490"/>
                  </a:lnTo>
                  <a:close/>
                  <a:moveTo>
                    <a:pt x="56053" y="70248"/>
                  </a:moveTo>
                  <a:lnTo>
                    <a:pt x="51456" y="70248"/>
                  </a:lnTo>
                  <a:lnTo>
                    <a:pt x="51456" y="65651"/>
                  </a:lnTo>
                  <a:lnTo>
                    <a:pt x="56053" y="65651"/>
                  </a:lnTo>
                  <a:close/>
                  <a:moveTo>
                    <a:pt x="56053" y="65409"/>
                  </a:moveTo>
                  <a:lnTo>
                    <a:pt x="51456" y="65409"/>
                  </a:lnTo>
                  <a:lnTo>
                    <a:pt x="51456" y="60852"/>
                  </a:lnTo>
                  <a:lnTo>
                    <a:pt x="56053" y="60852"/>
                  </a:lnTo>
                  <a:close/>
                  <a:moveTo>
                    <a:pt x="56053" y="60610"/>
                  </a:moveTo>
                  <a:lnTo>
                    <a:pt x="51456" y="60610"/>
                  </a:lnTo>
                  <a:lnTo>
                    <a:pt x="51456" y="56053"/>
                  </a:lnTo>
                  <a:lnTo>
                    <a:pt x="56053" y="56053"/>
                  </a:lnTo>
                  <a:close/>
                  <a:moveTo>
                    <a:pt x="56053" y="55811"/>
                  </a:moveTo>
                  <a:lnTo>
                    <a:pt x="51456" y="55811"/>
                  </a:lnTo>
                  <a:lnTo>
                    <a:pt x="51456" y="51214"/>
                  </a:lnTo>
                  <a:lnTo>
                    <a:pt x="56053" y="51214"/>
                  </a:lnTo>
                  <a:close/>
                  <a:moveTo>
                    <a:pt x="56053" y="50972"/>
                  </a:moveTo>
                  <a:lnTo>
                    <a:pt x="51456" y="50972"/>
                  </a:lnTo>
                  <a:lnTo>
                    <a:pt x="51456" y="46415"/>
                  </a:lnTo>
                  <a:lnTo>
                    <a:pt x="56053" y="46415"/>
                  </a:lnTo>
                  <a:close/>
                  <a:moveTo>
                    <a:pt x="56053" y="46173"/>
                  </a:moveTo>
                  <a:lnTo>
                    <a:pt x="51456" y="46173"/>
                  </a:lnTo>
                  <a:lnTo>
                    <a:pt x="51456" y="41616"/>
                  </a:lnTo>
                  <a:lnTo>
                    <a:pt x="56053" y="41616"/>
                  </a:lnTo>
                  <a:close/>
                  <a:moveTo>
                    <a:pt x="56053" y="41374"/>
                  </a:moveTo>
                  <a:lnTo>
                    <a:pt x="51456" y="41374"/>
                  </a:lnTo>
                  <a:lnTo>
                    <a:pt x="51456" y="36777"/>
                  </a:lnTo>
                  <a:lnTo>
                    <a:pt x="56053" y="36777"/>
                  </a:lnTo>
                  <a:close/>
                  <a:moveTo>
                    <a:pt x="56053" y="36535"/>
                  </a:moveTo>
                  <a:lnTo>
                    <a:pt x="51456" y="36535"/>
                  </a:lnTo>
                  <a:lnTo>
                    <a:pt x="51456" y="31978"/>
                  </a:lnTo>
                  <a:lnTo>
                    <a:pt x="56053" y="31978"/>
                  </a:lnTo>
                  <a:close/>
                  <a:moveTo>
                    <a:pt x="56053" y="31737"/>
                  </a:moveTo>
                  <a:lnTo>
                    <a:pt x="51456" y="31737"/>
                  </a:lnTo>
                  <a:lnTo>
                    <a:pt x="51456" y="27180"/>
                  </a:lnTo>
                  <a:lnTo>
                    <a:pt x="56053" y="27180"/>
                  </a:lnTo>
                  <a:close/>
                  <a:moveTo>
                    <a:pt x="56053" y="26938"/>
                  </a:moveTo>
                  <a:lnTo>
                    <a:pt x="51456" y="26938"/>
                  </a:lnTo>
                  <a:lnTo>
                    <a:pt x="51456" y="22341"/>
                  </a:lnTo>
                  <a:lnTo>
                    <a:pt x="56053" y="22341"/>
                  </a:lnTo>
                  <a:close/>
                  <a:moveTo>
                    <a:pt x="56053" y="22099"/>
                  </a:moveTo>
                  <a:lnTo>
                    <a:pt x="51456" y="22099"/>
                  </a:lnTo>
                  <a:lnTo>
                    <a:pt x="51456" y="17542"/>
                  </a:lnTo>
                  <a:lnTo>
                    <a:pt x="56053" y="17542"/>
                  </a:lnTo>
                  <a:close/>
                  <a:moveTo>
                    <a:pt x="56053" y="17300"/>
                  </a:moveTo>
                  <a:lnTo>
                    <a:pt x="51456" y="17300"/>
                  </a:lnTo>
                  <a:lnTo>
                    <a:pt x="51456" y="12743"/>
                  </a:lnTo>
                  <a:lnTo>
                    <a:pt x="56053" y="12743"/>
                  </a:lnTo>
                  <a:close/>
                  <a:moveTo>
                    <a:pt x="56053" y="12501"/>
                  </a:moveTo>
                  <a:lnTo>
                    <a:pt x="51456" y="12501"/>
                  </a:lnTo>
                  <a:lnTo>
                    <a:pt x="51456" y="7904"/>
                  </a:lnTo>
                  <a:lnTo>
                    <a:pt x="56053" y="7904"/>
                  </a:lnTo>
                  <a:close/>
                  <a:moveTo>
                    <a:pt x="56053" y="7662"/>
                  </a:moveTo>
                  <a:lnTo>
                    <a:pt x="51456" y="7662"/>
                  </a:lnTo>
                  <a:lnTo>
                    <a:pt x="51456" y="3307"/>
                  </a:lnTo>
                  <a:lnTo>
                    <a:pt x="56053" y="3307"/>
                  </a:lnTo>
                  <a:lnTo>
                    <a:pt x="56053" y="7904"/>
                  </a:lnTo>
                  <a:close/>
                  <a:moveTo>
                    <a:pt x="60852" y="89483"/>
                  </a:moveTo>
                  <a:lnTo>
                    <a:pt x="56295" y="89483"/>
                  </a:lnTo>
                  <a:lnTo>
                    <a:pt x="56295" y="84886"/>
                  </a:lnTo>
                  <a:lnTo>
                    <a:pt x="60852" y="84886"/>
                  </a:lnTo>
                  <a:close/>
                  <a:moveTo>
                    <a:pt x="60852" y="84644"/>
                  </a:moveTo>
                  <a:lnTo>
                    <a:pt x="56295" y="84644"/>
                  </a:lnTo>
                  <a:lnTo>
                    <a:pt x="56295" y="80087"/>
                  </a:lnTo>
                  <a:lnTo>
                    <a:pt x="60852" y="80087"/>
                  </a:lnTo>
                  <a:close/>
                  <a:moveTo>
                    <a:pt x="60852" y="79845"/>
                  </a:moveTo>
                  <a:lnTo>
                    <a:pt x="56295" y="79845"/>
                  </a:lnTo>
                  <a:lnTo>
                    <a:pt x="56295" y="75248"/>
                  </a:lnTo>
                  <a:lnTo>
                    <a:pt x="60852" y="75248"/>
                  </a:lnTo>
                  <a:close/>
                  <a:moveTo>
                    <a:pt x="60852" y="75006"/>
                  </a:moveTo>
                  <a:lnTo>
                    <a:pt x="56295" y="75006"/>
                  </a:lnTo>
                  <a:lnTo>
                    <a:pt x="56295" y="70449"/>
                  </a:lnTo>
                  <a:lnTo>
                    <a:pt x="60852" y="70449"/>
                  </a:lnTo>
                  <a:close/>
                  <a:moveTo>
                    <a:pt x="60852" y="70208"/>
                  </a:moveTo>
                  <a:lnTo>
                    <a:pt x="56295" y="70208"/>
                  </a:lnTo>
                  <a:lnTo>
                    <a:pt x="56295" y="65651"/>
                  </a:lnTo>
                  <a:lnTo>
                    <a:pt x="60852" y="65651"/>
                  </a:lnTo>
                  <a:close/>
                  <a:moveTo>
                    <a:pt x="60852" y="65409"/>
                  </a:moveTo>
                  <a:lnTo>
                    <a:pt x="56295" y="65409"/>
                  </a:lnTo>
                  <a:lnTo>
                    <a:pt x="56295" y="60812"/>
                  </a:lnTo>
                  <a:lnTo>
                    <a:pt x="60852" y="60812"/>
                  </a:lnTo>
                  <a:close/>
                  <a:moveTo>
                    <a:pt x="60852" y="60570"/>
                  </a:moveTo>
                  <a:lnTo>
                    <a:pt x="56295" y="60570"/>
                  </a:lnTo>
                  <a:lnTo>
                    <a:pt x="56295" y="56013"/>
                  </a:lnTo>
                  <a:lnTo>
                    <a:pt x="60852" y="56013"/>
                  </a:lnTo>
                  <a:close/>
                  <a:moveTo>
                    <a:pt x="60852" y="55771"/>
                  </a:moveTo>
                  <a:lnTo>
                    <a:pt x="56295" y="55771"/>
                  </a:lnTo>
                  <a:lnTo>
                    <a:pt x="56295" y="51214"/>
                  </a:lnTo>
                  <a:lnTo>
                    <a:pt x="60852" y="51214"/>
                  </a:lnTo>
                  <a:close/>
                  <a:moveTo>
                    <a:pt x="60852" y="50972"/>
                  </a:moveTo>
                  <a:lnTo>
                    <a:pt x="56295" y="50972"/>
                  </a:lnTo>
                  <a:lnTo>
                    <a:pt x="56295" y="46375"/>
                  </a:lnTo>
                  <a:lnTo>
                    <a:pt x="60852" y="46375"/>
                  </a:lnTo>
                  <a:close/>
                  <a:moveTo>
                    <a:pt x="60852" y="46133"/>
                  </a:moveTo>
                  <a:lnTo>
                    <a:pt x="56295" y="46133"/>
                  </a:lnTo>
                  <a:lnTo>
                    <a:pt x="56295" y="41576"/>
                  </a:lnTo>
                  <a:lnTo>
                    <a:pt x="60852" y="41576"/>
                  </a:lnTo>
                  <a:close/>
                  <a:moveTo>
                    <a:pt x="60852" y="41334"/>
                  </a:moveTo>
                  <a:lnTo>
                    <a:pt x="56295" y="41334"/>
                  </a:lnTo>
                  <a:lnTo>
                    <a:pt x="56295" y="36777"/>
                  </a:lnTo>
                  <a:lnTo>
                    <a:pt x="60852" y="36777"/>
                  </a:lnTo>
                  <a:close/>
                  <a:moveTo>
                    <a:pt x="60852" y="36535"/>
                  </a:moveTo>
                  <a:lnTo>
                    <a:pt x="56295" y="36535"/>
                  </a:lnTo>
                  <a:lnTo>
                    <a:pt x="56295" y="31938"/>
                  </a:lnTo>
                  <a:lnTo>
                    <a:pt x="60852" y="31938"/>
                  </a:lnTo>
                  <a:close/>
                  <a:moveTo>
                    <a:pt x="60852" y="31696"/>
                  </a:moveTo>
                  <a:lnTo>
                    <a:pt x="56295" y="31696"/>
                  </a:lnTo>
                  <a:lnTo>
                    <a:pt x="56295" y="27139"/>
                  </a:lnTo>
                  <a:lnTo>
                    <a:pt x="60852" y="27139"/>
                  </a:lnTo>
                  <a:close/>
                  <a:moveTo>
                    <a:pt x="60852" y="26897"/>
                  </a:moveTo>
                  <a:lnTo>
                    <a:pt x="56295" y="26897"/>
                  </a:lnTo>
                  <a:lnTo>
                    <a:pt x="56295" y="22341"/>
                  </a:lnTo>
                  <a:lnTo>
                    <a:pt x="60852" y="22341"/>
                  </a:lnTo>
                  <a:close/>
                  <a:moveTo>
                    <a:pt x="60852" y="22099"/>
                  </a:moveTo>
                  <a:lnTo>
                    <a:pt x="56295" y="22099"/>
                  </a:lnTo>
                  <a:lnTo>
                    <a:pt x="56295" y="17501"/>
                  </a:lnTo>
                  <a:lnTo>
                    <a:pt x="60852" y="17501"/>
                  </a:lnTo>
                  <a:close/>
                  <a:moveTo>
                    <a:pt x="60852" y="17260"/>
                  </a:moveTo>
                  <a:lnTo>
                    <a:pt x="56295" y="17260"/>
                  </a:lnTo>
                  <a:lnTo>
                    <a:pt x="56295" y="12703"/>
                  </a:lnTo>
                  <a:lnTo>
                    <a:pt x="60852" y="12703"/>
                  </a:lnTo>
                  <a:close/>
                  <a:moveTo>
                    <a:pt x="60852" y="12461"/>
                  </a:moveTo>
                  <a:lnTo>
                    <a:pt x="56295" y="12461"/>
                  </a:lnTo>
                  <a:lnTo>
                    <a:pt x="56295" y="7904"/>
                  </a:lnTo>
                  <a:lnTo>
                    <a:pt x="60852" y="7904"/>
                  </a:lnTo>
                  <a:close/>
                  <a:moveTo>
                    <a:pt x="60852" y="7662"/>
                  </a:moveTo>
                  <a:lnTo>
                    <a:pt x="56295" y="7662"/>
                  </a:lnTo>
                  <a:lnTo>
                    <a:pt x="56295" y="3307"/>
                  </a:lnTo>
                  <a:lnTo>
                    <a:pt x="60852" y="3307"/>
                  </a:lnTo>
                  <a:lnTo>
                    <a:pt x="60852" y="7904"/>
                  </a:lnTo>
                  <a:close/>
                  <a:moveTo>
                    <a:pt x="65651" y="84644"/>
                  </a:moveTo>
                  <a:lnTo>
                    <a:pt x="61094" y="84644"/>
                  </a:lnTo>
                  <a:lnTo>
                    <a:pt x="61094" y="80047"/>
                  </a:lnTo>
                  <a:lnTo>
                    <a:pt x="65651" y="80047"/>
                  </a:lnTo>
                  <a:close/>
                  <a:moveTo>
                    <a:pt x="65651" y="79805"/>
                  </a:moveTo>
                  <a:lnTo>
                    <a:pt x="61094" y="79805"/>
                  </a:lnTo>
                  <a:lnTo>
                    <a:pt x="61094" y="75248"/>
                  </a:lnTo>
                  <a:lnTo>
                    <a:pt x="65651" y="75248"/>
                  </a:lnTo>
                  <a:close/>
                  <a:moveTo>
                    <a:pt x="65651" y="75006"/>
                  </a:moveTo>
                  <a:lnTo>
                    <a:pt x="61094" y="75006"/>
                  </a:lnTo>
                  <a:lnTo>
                    <a:pt x="61094" y="70449"/>
                  </a:lnTo>
                  <a:lnTo>
                    <a:pt x="65651" y="70449"/>
                  </a:lnTo>
                  <a:close/>
                  <a:moveTo>
                    <a:pt x="65651" y="70208"/>
                  </a:moveTo>
                  <a:lnTo>
                    <a:pt x="61094" y="70208"/>
                  </a:lnTo>
                  <a:lnTo>
                    <a:pt x="61094" y="65610"/>
                  </a:lnTo>
                  <a:lnTo>
                    <a:pt x="65651" y="65610"/>
                  </a:lnTo>
                  <a:close/>
                  <a:moveTo>
                    <a:pt x="65651" y="65368"/>
                  </a:moveTo>
                  <a:lnTo>
                    <a:pt x="61094" y="65368"/>
                  </a:lnTo>
                  <a:lnTo>
                    <a:pt x="61094" y="60812"/>
                  </a:lnTo>
                  <a:lnTo>
                    <a:pt x="65651" y="60812"/>
                  </a:lnTo>
                  <a:close/>
                  <a:moveTo>
                    <a:pt x="65651" y="60570"/>
                  </a:moveTo>
                  <a:lnTo>
                    <a:pt x="61094" y="60570"/>
                  </a:lnTo>
                  <a:lnTo>
                    <a:pt x="61094" y="56013"/>
                  </a:lnTo>
                  <a:lnTo>
                    <a:pt x="65651" y="56013"/>
                  </a:lnTo>
                  <a:close/>
                  <a:moveTo>
                    <a:pt x="65651" y="55771"/>
                  </a:moveTo>
                  <a:lnTo>
                    <a:pt x="61094" y="55771"/>
                  </a:lnTo>
                  <a:lnTo>
                    <a:pt x="61094" y="51174"/>
                  </a:lnTo>
                  <a:lnTo>
                    <a:pt x="65651" y="51174"/>
                  </a:lnTo>
                  <a:close/>
                  <a:moveTo>
                    <a:pt x="65651" y="50932"/>
                  </a:moveTo>
                  <a:lnTo>
                    <a:pt x="61094" y="50932"/>
                  </a:lnTo>
                  <a:lnTo>
                    <a:pt x="61094" y="46375"/>
                  </a:lnTo>
                  <a:lnTo>
                    <a:pt x="65651" y="46375"/>
                  </a:lnTo>
                  <a:close/>
                  <a:moveTo>
                    <a:pt x="65651" y="46133"/>
                  </a:moveTo>
                  <a:lnTo>
                    <a:pt x="61094" y="46133"/>
                  </a:lnTo>
                  <a:lnTo>
                    <a:pt x="61094" y="41536"/>
                  </a:lnTo>
                  <a:lnTo>
                    <a:pt x="65651" y="41536"/>
                  </a:lnTo>
                  <a:close/>
                  <a:moveTo>
                    <a:pt x="65651" y="41294"/>
                  </a:moveTo>
                  <a:lnTo>
                    <a:pt x="61094" y="41294"/>
                  </a:lnTo>
                  <a:lnTo>
                    <a:pt x="61094" y="36737"/>
                  </a:lnTo>
                  <a:lnTo>
                    <a:pt x="65651" y="36737"/>
                  </a:lnTo>
                  <a:close/>
                  <a:moveTo>
                    <a:pt x="65651" y="36495"/>
                  </a:moveTo>
                  <a:lnTo>
                    <a:pt x="61094" y="36495"/>
                  </a:lnTo>
                  <a:lnTo>
                    <a:pt x="61094" y="31938"/>
                  </a:lnTo>
                  <a:lnTo>
                    <a:pt x="65651" y="31938"/>
                  </a:lnTo>
                  <a:close/>
                  <a:moveTo>
                    <a:pt x="65651" y="31696"/>
                  </a:moveTo>
                  <a:lnTo>
                    <a:pt x="61094" y="31696"/>
                  </a:lnTo>
                  <a:lnTo>
                    <a:pt x="61094" y="27099"/>
                  </a:lnTo>
                  <a:lnTo>
                    <a:pt x="65651" y="27099"/>
                  </a:lnTo>
                  <a:close/>
                  <a:moveTo>
                    <a:pt x="65651" y="26857"/>
                  </a:moveTo>
                  <a:lnTo>
                    <a:pt x="61094" y="26857"/>
                  </a:lnTo>
                  <a:lnTo>
                    <a:pt x="61094" y="22300"/>
                  </a:lnTo>
                  <a:lnTo>
                    <a:pt x="65651" y="22300"/>
                  </a:lnTo>
                  <a:close/>
                  <a:moveTo>
                    <a:pt x="65651" y="22058"/>
                  </a:moveTo>
                  <a:lnTo>
                    <a:pt x="61094" y="22058"/>
                  </a:lnTo>
                  <a:lnTo>
                    <a:pt x="61094" y="17501"/>
                  </a:lnTo>
                  <a:lnTo>
                    <a:pt x="65651" y="17501"/>
                  </a:lnTo>
                  <a:close/>
                  <a:moveTo>
                    <a:pt x="65651" y="17260"/>
                  </a:moveTo>
                  <a:lnTo>
                    <a:pt x="61094" y="17260"/>
                  </a:lnTo>
                  <a:lnTo>
                    <a:pt x="61094" y="12662"/>
                  </a:lnTo>
                  <a:lnTo>
                    <a:pt x="65651" y="12662"/>
                  </a:lnTo>
                  <a:close/>
                  <a:moveTo>
                    <a:pt x="65651" y="12420"/>
                  </a:moveTo>
                  <a:lnTo>
                    <a:pt x="61094" y="12420"/>
                  </a:lnTo>
                  <a:lnTo>
                    <a:pt x="61094" y="7864"/>
                  </a:lnTo>
                  <a:lnTo>
                    <a:pt x="65651" y="7864"/>
                  </a:lnTo>
                  <a:close/>
                  <a:moveTo>
                    <a:pt x="70490" y="84604"/>
                  </a:moveTo>
                  <a:lnTo>
                    <a:pt x="65893" y="84604"/>
                  </a:lnTo>
                  <a:lnTo>
                    <a:pt x="65893" y="80047"/>
                  </a:lnTo>
                  <a:lnTo>
                    <a:pt x="70490" y="80047"/>
                  </a:lnTo>
                  <a:close/>
                  <a:moveTo>
                    <a:pt x="70490" y="79805"/>
                  </a:moveTo>
                  <a:lnTo>
                    <a:pt x="65893" y="79805"/>
                  </a:lnTo>
                  <a:lnTo>
                    <a:pt x="65893" y="75208"/>
                  </a:lnTo>
                  <a:lnTo>
                    <a:pt x="70490" y="75208"/>
                  </a:lnTo>
                  <a:close/>
                  <a:moveTo>
                    <a:pt x="70490" y="74966"/>
                  </a:moveTo>
                  <a:lnTo>
                    <a:pt x="65893" y="74966"/>
                  </a:lnTo>
                  <a:lnTo>
                    <a:pt x="65893" y="70409"/>
                  </a:lnTo>
                  <a:lnTo>
                    <a:pt x="70490" y="70409"/>
                  </a:lnTo>
                  <a:close/>
                  <a:moveTo>
                    <a:pt x="70490" y="70167"/>
                  </a:moveTo>
                  <a:lnTo>
                    <a:pt x="65893" y="70167"/>
                  </a:lnTo>
                  <a:lnTo>
                    <a:pt x="65893" y="65610"/>
                  </a:lnTo>
                  <a:lnTo>
                    <a:pt x="70490" y="65610"/>
                  </a:lnTo>
                  <a:close/>
                  <a:moveTo>
                    <a:pt x="70490" y="65368"/>
                  </a:moveTo>
                  <a:lnTo>
                    <a:pt x="65893" y="65368"/>
                  </a:lnTo>
                  <a:lnTo>
                    <a:pt x="65893" y="60771"/>
                  </a:lnTo>
                  <a:lnTo>
                    <a:pt x="70490" y="60771"/>
                  </a:lnTo>
                  <a:close/>
                  <a:moveTo>
                    <a:pt x="70490" y="60529"/>
                  </a:moveTo>
                  <a:lnTo>
                    <a:pt x="65893" y="60529"/>
                  </a:lnTo>
                  <a:lnTo>
                    <a:pt x="65893" y="55972"/>
                  </a:lnTo>
                  <a:lnTo>
                    <a:pt x="70490" y="55972"/>
                  </a:lnTo>
                  <a:close/>
                  <a:moveTo>
                    <a:pt x="70490" y="55730"/>
                  </a:moveTo>
                  <a:lnTo>
                    <a:pt x="65893" y="55730"/>
                  </a:lnTo>
                  <a:lnTo>
                    <a:pt x="65893" y="51174"/>
                  </a:lnTo>
                  <a:lnTo>
                    <a:pt x="70490" y="51174"/>
                  </a:lnTo>
                  <a:close/>
                  <a:moveTo>
                    <a:pt x="70490" y="50932"/>
                  </a:moveTo>
                  <a:lnTo>
                    <a:pt x="65893" y="50932"/>
                  </a:lnTo>
                  <a:lnTo>
                    <a:pt x="65893" y="46335"/>
                  </a:lnTo>
                  <a:lnTo>
                    <a:pt x="70490" y="46335"/>
                  </a:lnTo>
                  <a:close/>
                  <a:moveTo>
                    <a:pt x="70490" y="46093"/>
                  </a:moveTo>
                  <a:lnTo>
                    <a:pt x="65893" y="46093"/>
                  </a:lnTo>
                  <a:lnTo>
                    <a:pt x="65893" y="41536"/>
                  </a:lnTo>
                  <a:lnTo>
                    <a:pt x="70490" y="41536"/>
                  </a:lnTo>
                  <a:close/>
                  <a:moveTo>
                    <a:pt x="70490" y="41294"/>
                  </a:moveTo>
                  <a:lnTo>
                    <a:pt x="65893" y="41294"/>
                  </a:lnTo>
                  <a:lnTo>
                    <a:pt x="65893" y="36737"/>
                  </a:lnTo>
                  <a:lnTo>
                    <a:pt x="70490" y="36737"/>
                  </a:lnTo>
                  <a:close/>
                  <a:moveTo>
                    <a:pt x="70490" y="36495"/>
                  </a:moveTo>
                  <a:lnTo>
                    <a:pt x="65893" y="36495"/>
                  </a:lnTo>
                  <a:lnTo>
                    <a:pt x="65893" y="31898"/>
                  </a:lnTo>
                  <a:lnTo>
                    <a:pt x="70490" y="31898"/>
                  </a:lnTo>
                  <a:close/>
                  <a:moveTo>
                    <a:pt x="70490" y="31656"/>
                  </a:moveTo>
                  <a:lnTo>
                    <a:pt x="65893" y="31656"/>
                  </a:lnTo>
                  <a:lnTo>
                    <a:pt x="65893" y="27099"/>
                  </a:lnTo>
                  <a:lnTo>
                    <a:pt x="70490" y="27099"/>
                  </a:lnTo>
                  <a:close/>
                  <a:moveTo>
                    <a:pt x="70490" y="26857"/>
                  </a:moveTo>
                  <a:lnTo>
                    <a:pt x="65893" y="26857"/>
                  </a:lnTo>
                  <a:lnTo>
                    <a:pt x="65893" y="22260"/>
                  </a:lnTo>
                  <a:lnTo>
                    <a:pt x="70490" y="22260"/>
                  </a:lnTo>
                  <a:close/>
                  <a:moveTo>
                    <a:pt x="70490" y="22018"/>
                  </a:moveTo>
                  <a:lnTo>
                    <a:pt x="65893" y="22018"/>
                  </a:lnTo>
                  <a:lnTo>
                    <a:pt x="65893" y="17461"/>
                  </a:lnTo>
                  <a:lnTo>
                    <a:pt x="70490" y="17461"/>
                  </a:lnTo>
                  <a:close/>
                  <a:moveTo>
                    <a:pt x="70490" y="17219"/>
                  </a:moveTo>
                  <a:lnTo>
                    <a:pt x="65893" y="17219"/>
                  </a:lnTo>
                  <a:lnTo>
                    <a:pt x="65893" y="12662"/>
                  </a:lnTo>
                  <a:lnTo>
                    <a:pt x="70490" y="12662"/>
                  </a:lnTo>
                  <a:close/>
                  <a:moveTo>
                    <a:pt x="70490" y="12420"/>
                  </a:moveTo>
                  <a:lnTo>
                    <a:pt x="65893" y="12420"/>
                  </a:lnTo>
                  <a:lnTo>
                    <a:pt x="65893" y="7823"/>
                  </a:lnTo>
                  <a:lnTo>
                    <a:pt x="70490" y="7823"/>
                  </a:lnTo>
                  <a:close/>
                  <a:moveTo>
                    <a:pt x="75289" y="79765"/>
                  </a:moveTo>
                  <a:lnTo>
                    <a:pt x="70732" y="79765"/>
                  </a:lnTo>
                  <a:lnTo>
                    <a:pt x="70732" y="75208"/>
                  </a:lnTo>
                  <a:lnTo>
                    <a:pt x="75289" y="75208"/>
                  </a:lnTo>
                  <a:close/>
                  <a:moveTo>
                    <a:pt x="75289" y="74966"/>
                  </a:moveTo>
                  <a:lnTo>
                    <a:pt x="70732" y="74966"/>
                  </a:lnTo>
                  <a:lnTo>
                    <a:pt x="70732" y="70409"/>
                  </a:lnTo>
                  <a:lnTo>
                    <a:pt x="75289" y="70409"/>
                  </a:lnTo>
                  <a:close/>
                  <a:moveTo>
                    <a:pt x="75289" y="70167"/>
                  </a:moveTo>
                  <a:lnTo>
                    <a:pt x="70732" y="70167"/>
                  </a:lnTo>
                  <a:lnTo>
                    <a:pt x="70732" y="65570"/>
                  </a:lnTo>
                  <a:lnTo>
                    <a:pt x="75289" y="65570"/>
                  </a:lnTo>
                  <a:close/>
                  <a:moveTo>
                    <a:pt x="75289" y="65328"/>
                  </a:moveTo>
                  <a:lnTo>
                    <a:pt x="70732" y="65328"/>
                  </a:lnTo>
                  <a:lnTo>
                    <a:pt x="70732" y="60771"/>
                  </a:lnTo>
                  <a:lnTo>
                    <a:pt x="75289" y="60771"/>
                  </a:lnTo>
                  <a:close/>
                  <a:moveTo>
                    <a:pt x="75289" y="60529"/>
                  </a:moveTo>
                  <a:lnTo>
                    <a:pt x="70732" y="60529"/>
                  </a:lnTo>
                  <a:lnTo>
                    <a:pt x="70732" y="55972"/>
                  </a:lnTo>
                  <a:lnTo>
                    <a:pt x="75289" y="55972"/>
                  </a:lnTo>
                  <a:close/>
                  <a:moveTo>
                    <a:pt x="75289" y="55730"/>
                  </a:moveTo>
                  <a:lnTo>
                    <a:pt x="70732" y="55730"/>
                  </a:lnTo>
                  <a:lnTo>
                    <a:pt x="70732" y="51133"/>
                  </a:lnTo>
                  <a:lnTo>
                    <a:pt x="75289" y="51133"/>
                  </a:lnTo>
                  <a:close/>
                  <a:moveTo>
                    <a:pt x="75289" y="50891"/>
                  </a:moveTo>
                  <a:lnTo>
                    <a:pt x="70732" y="50891"/>
                  </a:lnTo>
                  <a:lnTo>
                    <a:pt x="70732" y="46335"/>
                  </a:lnTo>
                  <a:lnTo>
                    <a:pt x="75289" y="46335"/>
                  </a:lnTo>
                  <a:close/>
                  <a:moveTo>
                    <a:pt x="75289" y="46093"/>
                  </a:moveTo>
                  <a:lnTo>
                    <a:pt x="70732" y="46093"/>
                  </a:lnTo>
                  <a:lnTo>
                    <a:pt x="70732" y="41495"/>
                  </a:lnTo>
                  <a:lnTo>
                    <a:pt x="75289" y="41495"/>
                  </a:lnTo>
                  <a:close/>
                  <a:moveTo>
                    <a:pt x="75289" y="41253"/>
                  </a:moveTo>
                  <a:lnTo>
                    <a:pt x="70732" y="41253"/>
                  </a:lnTo>
                  <a:lnTo>
                    <a:pt x="70732" y="36697"/>
                  </a:lnTo>
                  <a:lnTo>
                    <a:pt x="75289" y="36697"/>
                  </a:lnTo>
                  <a:close/>
                  <a:moveTo>
                    <a:pt x="75289" y="36455"/>
                  </a:moveTo>
                  <a:lnTo>
                    <a:pt x="70732" y="36455"/>
                  </a:lnTo>
                  <a:lnTo>
                    <a:pt x="70732" y="31898"/>
                  </a:lnTo>
                  <a:lnTo>
                    <a:pt x="75289" y="31898"/>
                  </a:lnTo>
                  <a:close/>
                  <a:moveTo>
                    <a:pt x="75289" y="31656"/>
                  </a:moveTo>
                  <a:lnTo>
                    <a:pt x="70732" y="31656"/>
                  </a:lnTo>
                  <a:lnTo>
                    <a:pt x="70732" y="27059"/>
                  </a:lnTo>
                  <a:lnTo>
                    <a:pt x="75289" y="27059"/>
                  </a:lnTo>
                  <a:close/>
                  <a:moveTo>
                    <a:pt x="75289" y="26817"/>
                  </a:moveTo>
                  <a:lnTo>
                    <a:pt x="70732" y="26817"/>
                  </a:lnTo>
                  <a:lnTo>
                    <a:pt x="70732" y="22260"/>
                  </a:lnTo>
                  <a:lnTo>
                    <a:pt x="75289" y="22260"/>
                  </a:lnTo>
                  <a:close/>
                  <a:moveTo>
                    <a:pt x="75289" y="22018"/>
                  </a:moveTo>
                  <a:lnTo>
                    <a:pt x="70732" y="22018"/>
                  </a:lnTo>
                  <a:lnTo>
                    <a:pt x="70732" y="17461"/>
                  </a:lnTo>
                  <a:lnTo>
                    <a:pt x="75289" y="17461"/>
                  </a:lnTo>
                  <a:close/>
                  <a:moveTo>
                    <a:pt x="75289" y="17219"/>
                  </a:moveTo>
                  <a:lnTo>
                    <a:pt x="70732" y="17219"/>
                  </a:lnTo>
                  <a:lnTo>
                    <a:pt x="70732" y="12622"/>
                  </a:lnTo>
                  <a:lnTo>
                    <a:pt x="75289" y="12622"/>
                  </a:lnTo>
                  <a:close/>
                  <a:moveTo>
                    <a:pt x="80087" y="74926"/>
                  </a:moveTo>
                  <a:lnTo>
                    <a:pt x="75531" y="74926"/>
                  </a:lnTo>
                  <a:lnTo>
                    <a:pt x="75531" y="70369"/>
                  </a:lnTo>
                  <a:lnTo>
                    <a:pt x="80087" y="70369"/>
                  </a:lnTo>
                  <a:close/>
                  <a:moveTo>
                    <a:pt x="80087" y="70127"/>
                  </a:moveTo>
                  <a:lnTo>
                    <a:pt x="75531" y="70127"/>
                  </a:lnTo>
                  <a:lnTo>
                    <a:pt x="75531" y="65570"/>
                  </a:lnTo>
                  <a:lnTo>
                    <a:pt x="80087" y="65570"/>
                  </a:lnTo>
                  <a:close/>
                  <a:moveTo>
                    <a:pt x="80087" y="65328"/>
                  </a:moveTo>
                  <a:lnTo>
                    <a:pt x="75531" y="65328"/>
                  </a:lnTo>
                  <a:lnTo>
                    <a:pt x="75531" y="60731"/>
                  </a:lnTo>
                  <a:lnTo>
                    <a:pt x="80087" y="60731"/>
                  </a:lnTo>
                  <a:close/>
                  <a:moveTo>
                    <a:pt x="80087" y="60489"/>
                  </a:moveTo>
                  <a:lnTo>
                    <a:pt x="75531" y="60489"/>
                  </a:lnTo>
                  <a:lnTo>
                    <a:pt x="75531" y="55932"/>
                  </a:lnTo>
                  <a:lnTo>
                    <a:pt x="80087" y="55932"/>
                  </a:lnTo>
                  <a:close/>
                  <a:moveTo>
                    <a:pt x="80087" y="55690"/>
                  </a:moveTo>
                  <a:lnTo>
                    <a:pt x="75531" y="55690"/>
                  </a:lnTo>
                  <a:lnTo>
                    <a:pt x="75531" y="51133"/>
                  </a:lnTo>
                  <a:lnTo>
                    <a:pt x="80087" y="51133"/>
                  </a:lnTo>
                  <a:close/>
                  <a:moveTo>
                    <a:pt x="80087" y="50891"/>
                  </a:moveTo>
                  <a:lnTo>
                    <a:pt x="75531" y="50891"/>
                  </a:lnTo>
                  <a:lnTo>
                    <a:pt x="75531" y="46294"/>
                  </a:lnTo>
                  <a:lnTo>
                    <a:pt x="80087" y="46294"/>
                  </a:lnTo>
                  <a:close/>
                  <a:moveTo>
                    <a:pt x="80087" y="46052"/>
                  </a:moveTo>
                  <a:lnTo>
                    <a:pt x="75531" y="46052"/>
                  </a:lnTo>
                  <a:lnTo>
                    <a:pt x="75531" y="41495"/>
                  </a:lnTo>
                  <a:lnTo>
                    <a:pt x="80087" y="41495"/>
                  </a:lnTo>
                  <a:close/>
                  <a:moveTo>
                    <a:pt x="80087" y="41253"/>
                  </a:moveTo>
                  <a:lnTo>
                    <a:pt x="75531" y="41253"/>
                  </a:lnTo>
                  <a:lnTo>
                    <a:pt x="75531" y="36697"/>
                  </a:lnTo>
                  <a:lnTo>
                    <a:pt x="80087" y="36697"/>
                  </a:lnTo>
                  <a:close/>
                  <a:moveTo>
                    <a:pt x="80087" y="36455"/>
                  </a:moveTo>
                  <a:lnTo>
                    <a:pt x="75531" y="36455"/>
                  </a:lnTo>
                  <a:lnTo>
                    <a:pt x="75531" y="31858"/>
                  </a:lnTo>
                  <a:lnTo>
                    <a:pt x="80087" y="31858"/>
                  </a:lnTo>
                  <a:close/>
                  <a:moveTo>
                    <a:pt x="80087" y="31616"/>
                  </a:moveTo>
                  <a:lnTo>
                    <a:pt x="75531" y="31616"/>
                  </a:lnTo>
                  <a:lnTo>
                    <a:pt x="75531" y="27059"/>
                  </a:lnTo>
                  <a:lnTo>
                    <a:pt x="80087" y="27059"/>
                  </a:lnTo>
                  <a:close/>
                  <a:moveTo>
                    <a:pt x="80087" y="26817"/>
                  </a:moveTo>
                  <a:lnTo>
                    <a:pt x="75531" y="26817"/>
                  </a:lnTo>
                  <a:lnTo>
                    <a:pt x="75531" y="22260"/>
                  </a:lnTo>
                  <a:lnTo>
                    <a:pt x="80087" y="22260"/>
                  </a:lnTo>
                  <a:close/>
                  <a:moveTo>
                    <a:pt x="80087" y="22018"/>
                  </a:moveTo>
                  <a:lnTo>
                    <a:pt x="75531" y="22018"/>
                  </a:lnTo>
                  <a:lnTo>
                    <a:pt x="75531" y="17421"/>
                  </a:lnTo>
                  <a:lnTo>
                    <a:pt x="80087" y="17421"/>
                  </a:lnTo>
                  <a:close/>
                  <a:moveTo>
                    <a:pt x="84886" y="70127"/>
                  </a:moveTo>
                  <a:lnTo>
                    <a:pt x="80329" y="70127"/>
                  </a:lnTo>
                  <a:lnTo>
                    <a:pt x="80329" y="65530"/>
                  </a:lnTo>
                  <a:lnTo>
                    <a:pt x="84886" y="65530"/>
                  </a:lnTo>
                  <a:close/>
                  <a:moveTo>
                    <a:pt x="84886" y="65288"/>
                  </a:moveTo>
                  <a:lnTo>
                    <a:pt x="80329" y="65288"/>
                  </a:lnTo>
                  <a:lnTo>
                    <a:pt x="80329" y="60731"/>
                  </a:lnTo>
                  <a:lnTo>
                    <a:pt x="84886" y="60731"/>
                  </a:lnTo>
                  <a:close/>
                  <a:moveTo>
                    <a:pt x="84886" y="60489"/>
                  </a:moveTo>
                  <a:lnTo>
                    <a:pt x="80329" y="60489"/>
                  </a:lnTo>
                  <a:lnTo>
                    <a:pt x="80329" y="55932"/>
                  </a:lnTo>
                  <a:lnTo>
                    <a:pt x="84886" y="55932"/>
                  </a:lnTo>
                  <a:close/>
                  <a:moveTo>
                    <a:pt x="84886" y="55690"/>
                  </a:moveTo>
                  <a:lnTo>
                    <a:pt x="80329" y="55690"/>
                  </a:lnTo>
                  <a:lnTo>
                    <a:pt x="80329" y="51093"/>
                  </a:lnTo>
                  <a:lnTo>
                    <a:pt x="84886" y="51093"/>
                  </a:lnTo>
                  <a:close/>
                  <a:moveTo>
                    <a:pt x="84886" y="50851"/>
                  </a:moveTo>
                  <a:lnTo>
                    <a:pt x="80329" y="50851"/>
                  </a:lnTo>
                  <a:lnTo>
                    <a:pt x="80329" y="46294"/>
                  </a:lnTo>
                  <a:lnTo>
                    <a:pt x="84886" y="46294"/>
                  </a:lnTo>
                  <a:close/>
                  <a:moveTo>
                    <a:pt x="84886" y="46052"/>
                  </a:moveTo>
                  <a:lnTo>
                    <a:pt x="80329" y="46052"/>
                  </a:lnTo>
                  <a:lnTo>
                    <a:pt x="80329" y="41495"/>
                  </a:lnTo>
                  <a:lnTo>
                    <a:pt x="84886" y="41495"/>
                  </a:lnTo>
                  <a:close/>
                  <a:moveTo>
                    <a:pt x="84886" y="41253"/>
                  </a:moveTo>
                  <a:lnTo>
                    <a:pt x="80329" y="41253"/>
                  </a:lnTo>
                  <a:lnTo>
                    <a:pt x="80329" y="36656"/>
                  </a:lnTo>
                  <a:lnTo>
                    <a:pt x="84886" y="36656"/>
                  </a:lnTo>
                  <a:close/>
                  <a:moveTo>
                    <a:pt x="84886" y="36414"/>
                  </a:moveTo>
                  <a:lnTo>
                    <a:pt x="80329" y="36414"/>
                  </a:lnTo>
                  <a:lnTo>
                    <a:pt x="80329" y="31858"/>
                  </a:lnTo>
                  <a:lnTo>
                    <a:pt x="84886" y="31858"/>
                  </a:lnTo>
                  <a:close/>
                  <a:moveTo>
                    <a:pt x="84886" y="31616"/>
                  </a:moveTo>
                  <a:lnTo>
                    <a:pt x="80329" y="31616"/>
                  </a:lnTo>
                  <a:lnTo>
                    <a:pt x="80329" y="27018"/>
                  </a:lnTo>
                  <a:lnTo>
                    <a:pt x="84886" y="27018"/>
                  </a:lnTo>
                  <a:close/>
                  <a:moveTo>
                    <a:pt x="84886" y="26776"/>
                  </a:moveTo>
                  <a:lnTo>
                    <a:pt x="80329" y="26776"/>
                  </a:lnTo>
                  <a:lnTo>
                    <a:pt x="80329" y="22220"/>
                  </a:lnTo>
                  <a:lnTo>
                    <a:pt x="84886" y="2222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3" name="Google Shape;623;p25"/>
          <p:cNvGrpSpPr/>
          <p:nvPr/>
        </p:nvGrpSpPr>
        <p:grpSpPr>
          <a:xfrm>
            <a:off x="-323125" y="3272100"/>
            <a:ext cx="9467125" cy="1871400"/>
            <a:chOff x="-323125" y="3272100"/>
            <a:chExt cx="9467125" cy="1871400"/>
          </a:xfrm>
        </p:grpSpPr>
        <p:sp>
          <p:nvSpPr>
            <p:cNvPr id="624" name="Google Shape;624;p25"/>
            <p:cNvSpPr/>
            <p:nvPr/>
          </p:nvSpPr>
          <p:spPr>
            <a:xfrm>
              <a:off x="0" y="3272100"/>
              <a:ext cx="457500" cy="1871400"/>
            </a:xfrm>
            <a:prstGeom prst="rect">
              <a:avLst/>
            </a:prstGeom>
            <a:solidFill>
              <a:srgbClr val="63DBF5">
                <a:alpha val="689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ven Pro"/>
                <a:ea typeface="Maven Pro"/>
                <a:cs typeface="Maven Pro"/>
                <a:sym typeface="Maven Pro"/>
              </a:endParaRPr>
            </a:p>
          </p:txBody>
        </p:sp>
        <p:sp>
          <p:nvSpPr>
            <p:cNvPr id="625" name="Google Shape;625;p25"/>
            <p:cNvSpPr/>
            <p:nvPr/>
          </p:nvSpPr>
          <p:spPr>
            <a:xfrm flipH="1">
              <a:off x="8600100" y="3551700"/>
              <a:ext cx="543900" cy="1591800"/>
            </a:xfrm>
            <a:prstGeom prst="round1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ven Pro"/>
                <a:ea typeface="Maven Pro"/>
                <a:cs typeface="Maven Pro"/>
                <a:sym typeface="Maven Pro"/>
              </a:endParaRPr>
            </a:p>
          </p:txBody>
        </p:sp>
        <p:sp>
          <p:nvSpPr>
            <p:cNvPr id="626" name="Google Shape;626;p25"/>
            <p:cNvSpPr/>
            <p:nvPr/>
          </p:nvSpPr>
          <p:spPr>
            <a:xfrm>
              <a:off x="-323125" y="4730450"/>
              <a:ext cx="1882500" cy="213000"/>
            </a:xfrm>
            <a:prstGeom prst="roundRect">
              <a:avLst>
                <a:gd name="adj" fmla="val 50000"/>
              </a:avLst>
            </a:prstGeom>
            <a:solidFill>
              <a:srgbClr val="516CEE">
                <a:alpha val="60759"/>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ven Pro"/>
                <a:ea typeface="Maven Pro"/>
                <a:cs typeface="Maven Pro"/>
                <a:sym typeface="Maven Pro"/>
              </a:endParaRPr>
            </a:p>
          </p:txBody>
        </p:sp>
        <p:sp>
          <p:nvSpPr>
            <p:cNvPr id="627" name="Google Shape;627;p25"/>
            <p:cNvSpPr/>
            <p:nvPr/>
          </p:nvSpPr>
          <p:spPr>
            <a:xfrm flipH="1">
              <a:off x="6880500" y="4829700"/>
              <a:ext cx="2263500" cy="313800"/>
            </a:xfrm>
            <a:prstGeom prst="round1Rect">
              <a:avLst>
                <a:gd name="adj" fmla="val 50000"/>
              </a:avLst>
            </a:prstGeom>
            <a:solidFill>
              <a:srgbClr val="006DF5">
                <a:alpha val="405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ven Pro"/>
                <a:ea typeface="Maven Pro"/>
                <a:cs typeface="Maven Pro"/>
                <a:sym typeface="Maven Pro"/>
              </a:endParaRPr>
            </a:p>
          </p:txBody>
        </p:sp>
      </p:grpSp>
      <p:sp>
        <p:nvSpPr>
          <p:cNvPr id="628" name="Google Shape;628;p25"/>
          <p:cNvSpPr txBox="1">
            <a:spLocks noGrp="1"/>
          </p:cNvSpPr>
          <p:nvPr>
            <p:ph type="title"/>
          </p:nvPr>
        </p:nvSpPr>
        <p:spPr>
          <a:xfrm>
            <a:off x="722375" y="539500"/>
            <a:ext cx="7699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629" name="Google Shape;629;p25"/>
          <p:cNvSpPr txBox="1">
            <a:spLocks noGrp="1"/>
          </p:cNvSpPr>
          <p:nvPr>
            <p:ph type="subTitle" idx="1"/>
          </p:nvPr>
        </p:nvSpPr>
        <p:spPr>
          <a:xfrm>
            <a:off x="798552" y="2867950"/>
            <a:ext cx="2389800" cy="12423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630" name="Google Shape;630;p25"/>
          <p:cNvSpPr txBox="1">
            <a:spLocks noGrp="1"/>
          </p:cNvSpPr>
          <p:nvPr>
            <p:ph type="subTitle" idx="2"/>
          </p:nvPr>
        </p:nvSpPr>
        <p:spPr>
          <a:xfrm>
            <a:off x="3377088" y="2867950"/>
            <a:ext cx="2389800" cy="12423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631" name="Google Shape;631;p25"/>
          <p:cNvSpPr txBox="1">
            <a:spLocks noGrp="1"/>
          </p:cNvSpPr>
          <p:nvPr>
            <p:ph type="subTitle" idx="3"/>
          </p:nvPr>
        </p:nvSpPr>
        <p:spPr>
          <a:xfrm>
            <a:off x="798552" y="2567475"/>
            <a:ext cx="2389800" cy="4029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Font typeface="Montserrat"/>
              <a:buNone/>
              <a:defRPr sz="2000" b="1">
                <a:solidFill>
                  <a:schemeClr val="lt1"/>
                </a:solidFill>
                <a:latin typeface="Montserrat"/>
                <a:ea typeface="Montserrat"/>
                <a:cs typeface="Montserrat"/>
                <a:sym typeface="Montserrat"/>
              </a:defRPr>
            </a:lvl1pPr>
            <a:lvl2pPr lvl="1" algn="ctr" rtl="0">
              <a:spcBef>
                <a:spcPts val="0"/>
              </a:spcBef>
              <a:spcAft>
                <a:spcPts val="0"/>
              </a:spcAft>
              <a:buSzPts val="1200"/>
              <a:buFont typeface="Montserrat"/>
              <a:buNone/>
              <a:defRPr b="1">
                <a:latin typeface="Montserrat"/>
                <a:ea typeface="Montserrat"/>
                <a:cs typeface="Montserrat"/>
                <a:sym typeface="Montserrat"/>
              </a:defRPr>
            </a:lvl2pPr>
            <a:lvl3pPr lvl="2" algn="ctr" rtl="0">
              <a:spcBef>
                <a:spcPts val="0"/>
              </a:spcBef>
              <a:spcAft>
                <a:spcPts val="0"/>
              </a:spcAft>
              <a:buSzPts val="1200"/>
              <a:buFont typeface="Montserrat"/>
              <a:buNone/>
              <a:defRPr b="1">
                <a:latin typeface="Montserrat"/>
                <a:ea typeface="Montserrat"/>
                <a:cs typeface="Montserrat"/>
                <a:sym typeface="Montserrat"/>
              </a:defRPr>
            </a:lvl3pPr>
            <a:lvl4pPr lvl="3" algn="ctr" rtl="0">
              <a:spcBef>
                <a:spcPts val="0"/>
              </a:spcBef>
              <a:spcAft>
                <a:spcPts val="0"/>
              </a:spcAft>
              <a:buSzPts val="1200"/>
              <a:buFont typeface="Montserrat"/>
              <a:buNone/>
              <a:defRPr b="1">
                <a:latin typeface="Montserrat"/>
                <a:ea typeface="Montserrat"/>
                <a:cs typeface="Montserrat"/>
                <a:sym typeface="Montserrat"/>
              </a:defRPr>
            </a:lvl4pPr>
            <a:lvl5pPr lvl="4" algn="ctr" rtl="0">
              <a:spcBef>
                <a:spcPts val="0"/>
              </a:spcBef>
              <a:spcAft>
                <a:spcPts val="0"/>
              </a:spcAft>
              <a:buSzPts val="1200"/>
              <a:buFont typeface="Montserrat"/>
              <a:buNone/>
              <a:defRPr b="1">
                <a:latin typeface="Montserrat"/>
                <a:ea typeface="Montserrat"/>
                <a:cs typeface="Montserrat"/>
                <a:sym typeface="Montserrat"/>
              </a:defRPr>
            </a:lvl5pPr>
            <a:lvl6pPr lvl="5" algn="ctr" rtl="0">
              <a:spcBef>
                <a:spcPts val="0"/>
              </a:spcBef>
              <a:spcAft>
                <a:spcPts val="0"/>
              </a:spcAft>
              <a:buSzPts val="1200"/>
              <a:buFont typeface="Montserrat"/>
              <a:buNone/>
              <a:defRPr b="1">
                <a:latin typeface="Montserrat"/>
                <a:ea typeface="Montserrat"/>
                <a:cs typeface="Montserrat"/>
                <a:sym typeface="Montserrat"/>
              </a:defRPr>
            </a:lvl6pPr>
            <a:lvl7pPr lvl="6" algn="ctr" rtl="0">
              <a:spcBef>
                <a:spcPts val="0"/>
              </a:spcBef>
              <a:spcAft>
                <a:spcPts val="0"/>
              </a:spcAft>
              <a:buSzPts val="1200"/>
              <a:buFont typeface="Montserrat"/>
              <a:buNone/>
              <a:defRPr b="1">
                <a:latin typeface="Montserrat"/>
                <a:ea typeface="Montserrat"/>
                <a:cs typeface="Montserrat"/>
                <a:sym typeface="Montserrat"/>
              </a:defRPr>
            </a:lvl7pPr>
            <a:lvl8pPr lvl="7" algn="ctr" rtl="0">
              <a:spcBef>
                <a:spcPts val="0"/>
              </a:spcBef>
              <a:spcAft>
                <a:spcPts val="0"/>
              </a:spcAft>
              <a:buSzPts val="1200"/>
              <a:buFont typeface="Montserrat"/>
              <a:buNone/>
              <a:defRPr b="1">
                <a:latin typeface="Montserrat"/>
                <a:ea typeface="Montserrat"/>
                <a:cs typeface="Montserrat"/>
                <a:sym typeface="Montserrat"/>
              </a:defRPr>
            </a:lvl8pPr>
            <a:lvl9pPr lvl="8" algn="ctr" rtl="0">
              <a:spcBef>
                <a:spcPts val="0"/>
              </a:spcBef>
              <a:spcAft>
                <a:spcPts val="0"/>
              </a:spcAft>
              <a:buSzPts val="1200"/>
              <a:buFont typeface="Montserrat"/>
              <a:buNone/>
              <a:defRPr b="1">
                <a:latin typeface="Montserrat"/>
                <a:ea typeface="Montserrat"/>
                <a:cs typeface="Montserrat"/>
                <a:sym typeface="Montserrat"/>
              </a:defRPr>
            </a:lvl9pPr>
          </a:lstStyle>
          <a:p>
            <a:endParaRPr/>
          </a:p>
        </p:txBody>
      </p:sp>
      <p:sp>
        <p:nvSpPr>
          <p:cNvPr id="632" name="Google Shape;632;p25"/>
          <p:cNvSpPr txBox="1">
            <a:spLocks noGrp="1"/>
          </p:cNvSpPr>
          <p:nvPr>
            <p:ph type="subTitle" idx="4"/>
          </p:nvPr>
        </p:nvSpPr>
        <p:spPr>
          <a:xfrm>
            <a:off x="3377096" y="2567475"/>
            <a:ext cx="2389800" cy="4029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Font typeface="Montserrat"/>
              <a:buNone/>
              <a:defRPr sz="2000" b="1">
                <a:solidFill>
                  <a:schemeClr val="lt1"/>
                </a:solidFill>
                <a:latin typeface="Montserrat"/>
                <a:ea typeface="Montserrat"/>
                <a:cs typeface="Montserrat"/>
                <a:sym typeface="Montserrat"/>
              </a:defRPr>
            </a:lvl1pPr>
            <a:lvl2pPr lvl="1" algn="ctr" rtl="0">
              <a:spcBef>
                <a:spcPts val="0"/>
              </a:spcBef>
              <a:spcAft>
                <a:spcPts val="0"/>
              </a:spcAft>
              <a:buSzPts val="1200"/>
              <a:buFont typeface="Montserrat"/>
              <a:buNone/>
              <a:defRPr b="1">
                <a:latin typeface="Montserrat"/>
                <a:ea typeface="Montserrat"/>
                <a:cs typeface="Montserrat"/>
                <a:sym typeface="Montserrat"/>
              </a:defRPr>
            </a:lvl2pPr>
            <a:lvl3pPr lvl="2" algn="ctr" rtl="0">
              <a:spcBef>
                <a:spcPts val="0"/>
              </a:spcBef>
              <a:spcAft>
                <a:spcPts val="0"/>
              </a:spcAft>
              <a:buSzPts val="1200"/>
              <a:buFont typeface="Montserrat"/>
              <a:buNone/>
              <a:defRPr b="1">
                <a:latin typeface="Montserrat"/>
                <a:ea typeface="Montserrat"/>
                <a:cs typeface="Montserrat"/>
                <a:sym typeface="Montserrat"/>
              </a:defRPr>
            </a:lvl3pPr>
            <a:lvl4pPr lvl="3" algn="ctr" rtl="0">
              <a:spcBef>
                <a:spcPts val="0"/>
              </a:spcBef>
              <a:spcAft>
                <a:spcPts val="0"/>
              </a:spcAft>
              <a:buSzPts val="1200"/>
              <a:buFont typeface="Montserrat"/>
              <a:buNone/>
              <a:defRPr b="1">
                <a:latin typeface="Montserrat"/>
                <a:ea typeface="Montserrat"/>
                <a:cs typeface="Montserrat"/>
                <a:sym typeface="Montserrat"/>
              </a:defRPr>
            </a:lvl4pPr>
            <a:lvl5pPr lvl="4" algn="ctr" rtl="0">
              <a:spcBef>
                <a:spcPts val="0"/>
              </a:spcBef>
              <a:spcAft>
                <a:spcPts val="0"/>
              </a:spcAft>
              <a:buSzPts val="1200"/>
              <a:buFont typeface="Montserrat"/>
              <a:buNone/>
              <a:defRPr b="1">
                <a:latin typeface="Montserrat"/>
                <a:ea typeface="Montserrat"/>
                <a:cs typeface="Montserrat"/>
                <a:sym typeface="Montserrat"/>
              </a:defRPr>
            </a:lvl5pPr>
            <a:lvl6pPr lvl="5" algn="ctr" rtl="0">
              <a:spcBef>
                <a:spcPts val="0"/>
              </a:spcBef>
              <a:spcAft>
                <a:spcPts val="0"/>
              </a:spcAft>
              <a:buSzPts val="1200"/>
              <a:buFont typeface="Montserrat"/>
              <a:buNone/>
              <a:defRPr b="1">
                <a:latin typeface="Montserrat"/>
                <a:ea typeface="Montserrat"/>
                <a:cs typeface="Montserrat"/>
                <a:sym typeface="Montserrat"/>
              </a:defRPr>
            </a:lvl6pPr>
            <a:lvl7pPr lvl="6" algn="ctr" rtl="0">
              <a:spcBef>
                <a:spcPts val="0"/>
              </a:spcBef>
              <a:spcAft>
                <a:spcPts val="0"/>
              </a:spcAft>
              <a:buSzPts val="1200"/>
              <a:buFont typeface="Montserrat"/>
              <a:buNone/>
              <a:defRPr b="1">
                <a:latin typeface="Montserrat"/>
                <a:ea typeface="Montserrat"/>
                <a:cs typeface="Montserrat"/>
                <a:sym typeface="Montserrat"/>
              </a:defRPr>
            </a:lvl7pPr>
            <a:lvl8pPr lvl="7" algn="ctr" rtl="0">
              <a:spcBef>
                <a:spcPts val="0"/>
              </a:spcBef>
              <a:spcAft>
                <a:spcPts val="0"/>
              </a:spcAft>
              <a:buSzPts val="1200"/>
              <a:buFont typeface="Montserrat"/>
              <a:buNone/>
              <a:defRPr b="1">
                <a:latin typeface="Montserrat"/>
                <a:ea typeface="Montserrat"/>
                <a:cs typeface="Montserrat"/>
                <a:sym typeface="Montserrat"/>
              </a:defRPr>
            </a:lvl8pPr>
            <a:lvl9pPr lvl="8" algn="ctr" rtl="0">
              <a:spcBef>
                <a:spcPts val="0"/>
              </a:spcBef>
              <a:spcAft>
                <a:spcPts val="0"/>
              </a:spcAft>
              <a:buSzPts val="1200"/>
              <a:buFont typeface="Montserrat"/>
              <a:buNone/>
              <a:defRPr b="1">
                <a:latin typeface="Montserrat"/>
                <a:ea typeface="Montserrat"/>
                <a:cs typeface="Montserrat"/>
                <a:sym typeface="Montserrat"/>
              </a:defRPr>
            </a:lvl9pPr>
          </a:lstStyle>
          <a:p>
            <a:endParaRPr/>
          </a:p>
        </p:txBody>
      </p:sp>
      <p:sp>
        <p:nvSpPr>
          <p:cNvPr id="633" name="Google Shape;633;p25"/>
          <p:cNvSpPr txBox="1">
            <a:spLocks noGrp="1"/>
          </p:cNvSpPr>
          <p:nvPr>
            <p:ph type="subTitle" idx="5"/>
          </p:nvPr>
        </p:nvSpPr>
        <p:spPr>
          <a:xfrm>
            <a:off x="5955640" y="2867950"/>
            <a:ext cx="2389800" cy="12423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634" name="Google Shape;634;p25"/>
          <p:cNvSpPr txBox="1">
            <a:spLocks noGrp="1"/>
          </p:cNvSpPr>
          <p:nvPr>
            <p:ph type="subTitle" idx="6"/>
          </p:nvPr>
        </p:nvSpPr>
        <p:spPr>
          <a:xfrm>
            <a:off x="5955648" y="2567475"/>
            <a:ext cx="2389800" cy="4029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Font typeface="Montserrat"/>
              <a:buNone/>
              <a:defRPr sz="2000" b="1">
                <a:solidFill>
                  <a:schemeClr val="lt1"/>
                </a:solidFill>
                <a:latin typeface="Montserrat"/>
                <a:ea typeface="Montserrat"/>
                <a:cs typeface="Montserrat"/>
                <a:sym typeface="Montserrat"/>
              </a:defRPr>
            </a:lvl1pPr>
            <a:lvl2pPr lvl="1" algn="ctr" rtl="0">
              <a:spcBef>
                <a:spcPts val="0"/>
              </a:spcBef>
              <a:spcAft>
                <a:spcPts val="0"/>
              </a:spcAft>
              <a:buSzPts val="1200"/>
              <a:buFont typeface="Montserrat"/>
              <a:buNone/>
              <a:defRPr b="1">
                <a:latin typeface="Montserrat"/>
                <a:ea typeface="Montserrat"/>
                <a:cs typeface="Montserrat"/>
                <a:sym typeface="Montserrat"/>
              </a:defRPr>
            </a:lvl2pPr>
            <a:lvl3pPr lvl="2" algn="ctr" rtl="0">
              <a:spcBef>
                <a:spcPts val="0"/>
              </a:spcBef>
              <a:spcAft>
                <a:spcPts val="0"/>
              </a:spcAft>
              <a:buSzPts val="1200"/>
              <a:buFont typeface="Montserrat"/>
              <a:buNone/>
              <a:defRPr b="1">
                <a:latin typeface="Montserrat"/>
                <a:ea typeface="Montserrat"/>
                <a:cs typeface="Montserrat"/>
                <a:sym typeface="Montserrat"/>
              </a:defRPr>
            </a:lvl3pPr>
            <a:lvl4pPr lvl="3" algn="ctr" rtl="0">
              <a:spcBef>
                <a:spcPts val="0"/>
              </a:spcBef>
              <a:spcAft>
                <a:spcPts val="0"/>
              </a:spcAft>
              <a:buSzPts val="1200"/>
              <a:buFont typeface="Montserrat"/>
              <a:buNone/>
              <a:defRPr b="1">
                <a:latin typeface="Montserrat"/>
                <a:ea typeface="Montserrat"/>
                <a:cs typeface="Montserrat"/>
                <a:sym typeface="Montserrat"/>
              </a:defRPr>
            </a:lvl4pPr>
            <a:lvl5pPr lvl="4" algn="ctr" rtl="0">
              <a:spcBef>
                <a:spcPts val="0"/>
              </a:spcBef>
              <a:spcAft>
                <a:spcPts val="0"/>
              </a:spcAft>
              <a:buSzPts val="1200"/>
              <a:buFont typeface="Montserrat"/>
              <a:buNone/>
              <a:defRPr b="1">
                <a:latin typeface="Montserrat"/>
                <a:ea typeface="Montserrat"/>
                <a:cs typeface="Montserrat"/>
                <a:sym typeface="Montserrat"/>
              </a:defRPr>
            </a:lvl5pPr>
            <a:lvl6pPr lvl="5" algn="ctr" rtl="0">
              <a:spcBef>
                <a:spcPts val="0"/>
              </a:spcBef>
              <a:spcAft>
                <a:spcPts val="0"/>
              </a:spcAft>
              <a:buSzPts val="1200"/>
              <a:buFont typeface="Montserrat"/>
              <a:buNone/>
              <a:defRPr b="1">
                <a:latin typeface="Montserrat"/>
                <a:ea typeface="Montserrat"/>
                <a:cs typeface="Montserrat"/>
                <a:sym typeface="Montserrat"/>
              </a:defRPr>
            </a:lvl6pPr>
            <a:lvl7pPr lvl="6" algn="ctr" rtl="0">
              <a:spcBef>
                <a:spcPts val="0"/>
              </a:spcBef>
              <a:spcAft>
                <a:spcPts val="0"/>
              </a:spcAft>
              <a:buSzPts val="1200"/>
              <a:buFont typeface="Montserrat"/>
              <a:buNone/>
              <a:defRPr b="1">
                <a:latin typeface="Montserrat"/>
                <a:ea typeface="Montserrat"/>
                <a:cs typeface="Montserrat"/>
                <a:sym typeface="Montserrat"/>
              </a:defRPr>
            </a:lvl7pPr>
            <a:lvl8pPr lvl="7" algn="ctr" rtl="0">
              <a:spcBef>
                <a:spcPts val="0"/>
              </a:spcBef>
              <a:spcAft>
                <a:spcPts val="0"/>
              </a:spcAft>
              <a:buSzPts val="1200"/>
              <a:buFont typeface="Montserrat"/>
              <a:buNone/>
              <a:defRPr b="1">
                <a:latin typeface="Montserrat"/>
                <a:ea typeface="Montserrat"/>
                <a:cs typeface="Montserrat"/>
                <a:sym typeface="Montserrat"/>
              </a:defRPr>
            </a:lvl8pPr>
            <a:lvl9pPr lvl="8" algn="ctr" rtl="0">
              <a:spcBef>
                <a:spcPts val="0"/>
              </a:spcBef>
              <a:spcAft>
                <a:spcPts val="0"/>
              </a:spcAft>
              <a:buSzPts val="1200"/>
              <a:buFont typeface="Montserrat"/>
              <a:buNone/>
              <a:defRPr b="1">
                <a:latin typeface="Montserrat"/>
                <a:ea typeface="Montserrat"/>
                <a:cs typeface="Montserrat"/>
                <a:sym typeface="Montserrat"/>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four columns">
  <p:cSld name="CUSTOM_1_1">
    <p:spTree>
      <p:nvGrpSpPr>
        <p:cNvPr id="1" name="Shape 687"/>
        <p:cNvGrpSpPr/>
        <p:nvPr/>
      </p:nvGrpSpPr>
      <p:grpSpPr>
        <a:xfrm>
          <a:off x="0" y="0"/>
          <a:ext cx="0" cy="0"/>
          <a:chOff x="0" y="0"/>
          <a:chExt cx="0" cy="0"/>
        </a:xfrm>
      </p:grpSpPr>
      <p:pic>
        <p:nvPicPr>
          <p:cNvPr id="688" name="Google Shape;688;p27"/>
          <p:cNvPicPr preferRelativeResize="0"/>
          <p:nvPr/>
        </p:nvPicPr>
        <p:blipFill>
          <a:blip r:embed="rId2">
            <a:alphaModFix/>
          </a:blip>
          <a:stretch>
            <a:fillRect/>
          </a:stretch>
        </p:blipFill>
        <p:spPr>
          <a:xfrm rot="10800000">
            <a:off x="7924" y="0"/>
            <a:ext cx="9128151" cy="5143499"/>
          </a:xfrm>
          <a:prstGeom prst="rect">
            <a:avLst/>
          </a:prstGeom>
          <a:noFill/>
          <a:ln>
            <a:noFill/>
          </a:ln>
        </p:spPr>
      </p:pic>
      <p:grpSp>
        <p:nvGrpSpPr>
          <p:cNvPr id="689" name="Google Shape;689;p27"/>
          <p:cNvGrpSpPr/>
          <p:nvPr/>
        </p:nvGrpSpPr>
        <p:grpSpPr>
          <a:xfrm>
            <a:off x="-373450" y="0"/>
            <a:ext cx="9517450" cy="5162825"/>
            <a:chOff x="-373450" y="0"/>
            <a:chExt cx="9517450" cy="5162825"/>
          </a:xfrm>
        </p:grpSpPr>
        <p:sp>
          <p:nvSpPr>
            <p:cNvPr id="690" name="Google Shape;690;p27"/>
            <p:cNvSpPr/>
            <p:nvPr/>
          </p:nvSpPr>
          <p:spPr>
            <a:xfrm flipH="1">
              <a:off x="8421600" y="0"/>
              <a:ext cx="722400" cy="1871400"/>
            </a:xfrm>
            <a:prstGeom prst="rect">
              <a:avLst/>
            </a:prstGeom>
            <a:solidFill>
              <a:srgbClr val="63DBF5">
                <a:alpha val="689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ven Pro"/>
                <a:ea typeface="Maven Pro"/>
                <a:cs typeface="Maven Pro"/>
                <a:sym typeface="Maven Pro"/>
              </a:endParaRPr>
            </a:p>
          </p:txBody>
        </p:sp>
        <p:sp>
          <p:nvSpPr>
            <p:cNvPr id="691" name="Google Shape;691;p27"/>
            <p:cNvSpPr/>
            <p:nvPr/>
          </p:nvSpPr>
          <p:spPr>
            <a:xfrm rot="5400000" flipH="1">
              <a:off x="893400" y="3800225"/>
              <a:ext cx="441600" cy="2283600"/>
            </a:xfrm>
            <a:prstGeom prst="round1Rect">
              <a:avLst>
                <a:gd name="adj" fmla="val 49349"/>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ven Pro"/>
                <a:ea typeface="Maven Pro"/>
                <a:cs typeface="Maven Pro"/>
                <a:sym typeface="Maven Pro"/>
              </a:endParaRPr>
            </a:p>
          </p:txBody>
        </p:sp>
        <p:sp>
          <p:nvSpPr>
            <p:cNvPr id="692" name="Google Shape;692;p27"/>
            <p:cNvSpPr/>
            <p:nvPr/>
          </p:nvSpPr>
          <p:spPr>
            <a:xfrm rot="10800000">
              <a:off x="6880500" y="0"/>
              <a:ext cx="2263500" cy="313800"/>
            </a:xfrm>
            <a:prstGeom prst="round1Rect">
              <a:avLst>
                <a:gd name="adj" fmla="val 50000"/>
              </a:avLst>
            </a:prstGeom>
            <a:solidFill>
              <a:srgbClr val="006DF5">
                <a:alpha val="405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ven Pro"/>
                <a:ea typeface="Maven Pro"/>
                <a:cs typeface="Maven Pro"/>
                <a:sym typeface="Maven Pro"/>
              </a:endParaRPr>
            </a:p>
          </p:txBody>
        </p:sp>
        <p:sp>
          <p:nvSpPr>
            <p:cNvPr id="693" name="Google Shape;693;p27"/>
            <p:cNvSpPr/>
            <p:nvPr/>
          </p:nvSpPr>
          <p:spPr>
            <a:xfrm>
              <a:off x="-373450" y="100800"/>
              <a:ext cx="1882500" cy="213000"/>
            </a:xfrm>
            <a:prstGeom prst="roundRect">
              <a:avLst>
                <a:gd name="adj" fmla="val 50000"/>
              </a:avLst>
            </a:prstGeom>
            <a:solidFill>
              <a:srgbClr val="516CEE">
                <a:alpha val="60759"/>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ven Pro"/>
                <a:ea typeface="Maven Pro"/>
                <a:cs typeface="Maven Pro"/>
                <a:sym typeface="Maven Pro"/>
              </a:endParaRPr>
            </a:p>
          </p:txBody>
        </p:sp>
      </p:grpSp>
      <p:grpSp>
        <p:nvGrpSpPr>
          <p:cNvPr id="694" name="Google Shape;694;p27"/>
          <p:cNvGrpSpPr/>
          <p:nvPr/>
        </p:nvGrpSpPr>
        <p:grpSpPr>
          <a:xfrm>
            <a:off x="8575563" y="3999888"/>
            <a:ext cx="1885275" cy="1884250"/>
            <a:chOff x="2609275" y="3149350"/>
            <a:chExt cx="1885275" cy="1884250"/>
          </a:xfrm>
        </p:grpSpPr>
        <p:sp>
          <p:nvSpPr>
            <p:cNvPr id="695" name="Google Shape;695;p27"/>
            <p:cNvSpPr/>
            <p:nvPr/>
          </p:nvSpPr>
          <p:spPr>
            <a:xfrm>
              <a:off x="3923900" y="3224950"/>
              <a:ext cx="494025" cy="495025"/>
            </a:xfrm>
            <a:custGeom>
              <a:avLst/>
              <a:gdLst/>
              <a:ahLst/>
              <a:cxnLst/>
              <a:rect l="l" t="t" r="r" b="b"/>
              <a:pathLst>
                <a:path w="19761" h="19801" extrusionOk="0">
                  <a:moveTo>
                    <a:pt x="485" y="202"/>
                  </a:moveTo>
                  <a:cubicBezTo>
                    <a:pt x="323" y="162"/>
                    <a:pt x="162" y="81"/>
                    <a:pt x="1" y="1"/>
                  </a:cubicBezTo>
                  <a:lnTo>
                    <a:pt x="19761" y="19801"/>
                  </a:lnTo>
                  <a:cubicBezTo>
                    <a:pt x="19720" y="19640"/>
                    <a:pt x="19640" y="19478"/>
                    <a:pt x="19559" y="19317"/>
                  </a:cubicBezTo>
                  <a:lnTo>
                    <a:pt x="485" y="202"/>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7"/>
            <p:cNvSpPr/>
            <p:nvPr/>
          </p:nvSpPr>
          <p:spPr>
            <a:xfrm>
              <a:off x="3725300" y="3164475"/>
              <a:ext cx="753125" cy="753100"/>
            </a:xfrm>
            <a:custGeom>
              <a:avLst/>
              <a:gdLst/>
              <a:ahLst/>
              <a:cxnLst/>
              <a:rect l="l" t="t" r="r" b="b"/>
              <a:pathLst>
                <a:path w="30125" h="30124" extrusionOk="0">
                  <a:moveTo>
                    <a:pt x="323" y="81"/>
                  </a:moveTo>
                  <a:cubicBezTo>
                    <a:pt x="202" y="41"/>
                    <a:pt x="122" y="41"/>
                    <a:pt x="1" y="0"/>
                  </a:cubicBezTo>
                  <a:lnTo>
                    <a:pt x="30124" y="30124"/>
                  </a:lnTo>
                  <a:cubicBezTo>
                    <a:pt x="30084" y="30043"/>
                    <a:pt x="30084" y="29922"/>
                    <a:pt x="30043" y="29801"/>
                  </a:cubicBezTo>
                  <a:lnTo>
                    <a:pt x="323" y="8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7"/>
            <p:cNvSpPr/>
            <p:nvPr/>
          </p:nvSpPr>
          <p:spPr>
            <a:xfrm>
              <a:off x="3572075" y="3149350"/>
              <a:ext cx="922475" cy="922475"/>
            </a:xfrm>
            <a:custGeom>
              <a:avLst/>
              <a:gdLst/>
              <a:ahLst/>
              <a:cxnLst/>
              <a:rect l="l" t="t" r="r" b="b"/>
              <a:pathLst>
                <a:path w="36899" h="36899" extrusionOk="0">
                  <a:moveTo>
                    <a:pt x="282" y="0"/>
                  </a:moveTo>
                  <a:cubicBezTo>
                    <a:pt x="161" y="0"/>
                    <a:pt x="81" y="0"/>
                    <a:pt x="0" y="0"/>
                  </a:cubicBezTo>
                  <a:lnTo>
                    <a:pt x="36898" y="36899"/>
                  </a:lnTo>
                  <a:cubicBezTo>
                    <a:pt x="36898" y="36778"/>
                    <a:pt x="36898" y="36697"/>
                    <a:pt x="36858" y="36616"/>
                  </a:cubicBezTo>
                  <a:lnTo>
                    <a:pt x="2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7"/>
            <p:cNvSpPr/>
            <p:nvPr/>
          </p:nvSpPr>
          <p:spPr>
            <a:xfrm>
              <a:off x="3440000" y="3154400"/>
              <a:ext cx="1048500" cy="1048500"/>
            </a:xfrm>
            <a:custGeom>
              <a:avLst/>
              <a:gdLst/>
              <a:ahLst/>
              <a:cxnLst/>
              <a:rect l="l" t="t" r="r" b="b"/>
              <a:pathLst>
                <a:path w="41940" h="41940" extrusionOk="0">
                  <a:moveTo>
                    <a:pt x="242" y="0"/>
                  </a:moveTo>
                  <a:cubicBezTo>
                    <a:pt x="162" y="40"/>
                    <a:pt x="81" y="40"/>
                    <a:pt x="0" y="40"/>
                  </a:cubicBezTo>
                  <a:lnTo>
                    <a:pt x="41899" y="41939"/>
                  </a:lnTo>
                  <a:cubicBezTo>
                    <a:pt x="41899" y="41858"/>
                    <a:pt x="41939" y="41778"/>
                    <a:pt x="41939" y="4169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7"/>
            <p:cNvSpPr/>
            <p:nvPr/>
          </p:nvSpPr>
          <p:spPr>
            <a:xfrm>
              <a:off x="3323050" y="3175550"/>
              <a:ext cx="1145275" cy="1144275"/>
            </a:xfrm>
            <a:custGeom>
              <a:avLst/>
              <a:gdLst/>
              <a:ahLst/>
              <a:cxnLst/>
              <a:rect l="l" t="t" r="r" b="b"/>
              <a:pathLst>
                <a:path w="45811" h="45771" extrusionOk="0">
                  <a:moveTo>
                    <a:pt x="243" y="1"/>
                  </a:moveTo>
                  <a:cubicBezTo>
                    <a:pt x="162" y="1"/>
                    <a:pt x="81" y="41"/>
                    <a:pt x="1" y="41"/>
                  </a:cubicBezTo>
                  <a:lnTo>
                    <a:pt x="45730" y="45771"/>
                  </a:lnTo>
                  <a:cubicBezTo>
                    <a:pt x="45771" y="45690"/>
                    <a:pt x="45771" y="45610"/>
                    <a:pt x="45811" y="455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7"/>
            <p:cNvSpPr/>
            <p:nvPr/>
          </p:nvSpPr>
          <p:spPr>
            <a:xfrm>
              <a:off x="3218200" y="3207825"/>
              <a:ext cx="1216875" cy="1216850"/>
            </a:xfrm>
            <a:custGeom>
              <a:avLst/>
              <a:gdLst/>
              <a:ahLst/>
              <a:cxnLst/>
              <a:rect l="l" t="t" r="r" b="b"/>
              <a:pathLst>
                <a:path w="48675" h="48674" extrusionOk="0">
                  <a:moveTo>
                    <a:pt x="202" y="0"/>
                  </a:moveTo>
                  <a:cubicBezTo>
                    <a:pt x="122" y="0"/>
                    <a:pt x="81" y="41"/>
                    <a:pt x="1" y="81"/>
                  </a:cubicBezTo>
                  <a:lnTo>
                    <a:pt x="48593" y="48674"/>
                  </a:lnTo>
                  <a:cubicBezTo>
                    <a:pt x="48634" y="48633"/>
                    <a:pt x="48674" y="48553"/>
                    <a:pt x="48674" y="4847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7"/>
            <p:cNvSpPr/>
            <p:nvPr/>
          </p:nvSpPr>
          <p:spPr>
            <a:xfrm>
              <a:off x="3122425" y="3249150"/>
              <a:ext cx="1271300" cy="1271300"/>
            </a:xfrm>
            <a:custGeom>
              <a:avLst/>
              <a:gdLst/>
              <a:ahLst/>
              <a:cxnLst/>
              <a:rect l="l" t="t" r="r" b="b"/>
              <a:pathLst>
                <a:path w="50852" h="50852" extrusionOk="0">
                  <a:moveTo>
                    <a:pt x="202" y="1"/>
                  </a:moveTo>
                  <a:cubicBezTo>
                    <a:pt x="122" y="41"/>
                    <a:pt x="81" y="81"/>
                    <a:pt x="1" y="122"/>
                  </a:cubicBezTo>
                  <a:lnTo>
                    <a:pt x="50771" y="50852"/>
                  </a:lnTo>
                  <a:cubicBezTo>
                    <a:pt x="50771" y="50811"/>
                    <a:pt x="50811" y="50731"/>
                    <a:pt x="50852" y="5069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7"/>
            <p:cNvSpPr/>
            <p:nvPr/>
          </p:nvSpPr>
          <p:spPr>
            <a:xfrm>
              <a:off x="3035725" y="3299550"/>
              <a:ext cx="1307600" cy="1308625"/>
            </a:xfrm>
            <a:custGeom>
              <a:avLst/>
              <a:gdLst/>
              <a:ahLst/>
              <a:cxnLst/>
              <a:rect l="l" t="t" r="r" b="b"/>
              <a:pathLst>
                <a:path w="52304" h="52345" extrusionOk="0">
                  <a:moveTo>
                    <a:pt x="162" y="1"/>
                  </a:moveTo>
                  <a:cubicBezTo>
                    <a:pt x="81" y="41"/>
                    <a:pt x="41" y="82"/>
                    <a:pt x="1" y="122"/>
                  </a:cubicBezTo>
                  <a:lnTo>
                    <a:pt x="52182" y="52344"/>
                  </a:lnTo>
                  <a:cubicBezTo>
                    <a:pt x="52223" y="52263"/>
                    <a:pt x="52263" y="52223"/>
                    <a:pt x="52303" y="5218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7"/>
            <p:cNvSpPr/>
            <p:nvPr/>
          </p:nvSpPr>
          <p:spPr>
            <a:xfrm>
              <a:off x="2956075" y="3358025"/>
              <a:ext cx="1328775" cy="1329775"/>
            </a:xfrm>
            <a:custGeom>
              <a:avLst/>
              <a:gdLst/>
              <a:ahLst/>
              <a:cxnLst/>
              <a:rect l="l" t="t" r="r" b="b"/>
              <a:pathLst>
                <a:path w="53151" h="53191" extrusionOk="0">
                  <a:moveTo>
                    <a:pt x="122" y="1"/>
                  </a:moveTo>
                  <a:cubicBezTo>
                    <a:pt x="82" y="41"/>
                    <a:pt x="41" y="82"/>
                    <a:pt x="1" y="122"/>
                  </a:cubicBezTo>
                  <a:lnTo>
                    <a:pt x="53030" y="53191"/>
                  </a:lnTo>
                  <a:cubicBezTo>
                    <a:pt x="53070" y="53110"/>
                    <a:pt x="53110" y="53070"/>
                    <a:pt x="53151" y="53030"/>
                  </a:cubicBez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7"/>
            <p:cNvSpPr/>
            <p:nvPr/>
          </p:nvSpPr>
          <p:spPr>
            <a:xfrm>
              <a:off x="2883500" y="3422550"/>
              <a:ext cx="1336825" cy="1336825"/>
            </a:xfrm>
            <a:custGeom>
              <a:avLst/>
              <a:gdLst/>
              <a:ahLst/>
              <a:cxnLst/>
              <a:rect l="l" t="t" r="r" b="b"/>
              <a:pathLst>
                <a:path w="53473" h="53473" extrusionOk="0">
                  <a:moveTo>
                    <a:pt x="121" y="1"/>
                  </a:moveTo>
                  <a:cubicBezTo>
                    <a:pt x="121" y="1"/>
                    <a:pt x="81" y="81"/>
                    <a:pt x="81" y="81"/>
                  </a:cubicBezTo>
                  <a:cubicBezTo>
                    <a:pt x="41" y="122"/>
                    <a:pt x="0" y="122"/>
                    <a:pt x="0" y="162"/>
                  </a:cubicBezTo>
                  <a:lnTo>
                    <a:pt x="53311" y="53473"/>
                  </a:lnTo>
                  <a:cubicBezTo>
                    <a:pt x="53311" y="53473"/>
                    <a:pt x="53392" y="53433"/>
                    <a:pt x="53392" y="53433"/>
                  </a:cubicBezTo>
                  <a:cubicBezTo>
                    <a:pt x="53432" y="53392"/>
                    <a:pt x="53432" y="53392"/>
                    <a:pt x="53473" y="5335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7"/>
            <p:cNvSpPr/>
            <p:nvPr/>
          </p:nvSpPr>
          <p:spPr>
            <a:xfrm>
              <a:off x="2817975" y="3495150"/>
              <a:ext cx="1329775" cy="1329775"/>
            </a:xfrm>
            <a:custGeom>
              <a:avLst/>
              <a:gdLst/>
              <a:ahLst/>
              <a:cxnLst/>
              <a:rect l="l" t="t" r="r" b="b"/>
              <a:pathLst>
                <a:path w="53191" h="53191" extrusionOk="0">
                  <a:moveTo>
                    <a:pt x="121" y="0"/>
                  </a:moveTo>
                  <a:cubicBezTo>
                    <a:pt x="81" y="41"/>
                    <a:pt x="41" y="121"/>
                    <a:pt x="0" y="161"/>
                  </a:cubicBezTo>
                  <a:lnTo>
                    <a:pt x="53029" y="53190"/>
                  </a:lnTo>
                  <a:cubicBezTo>
                    <a:pt x="53110" y="53150"/>
                    <a:pt x="53150" y="53109"/>
                    <a:pt x="53190" y="53069"/>
                  </a:cubicBez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7"/>
            <p:cNvSpPr/>
            <p:nvPr/>
          </p:nvSpPr>
          <p:spPr>
            <a:xfrm>
              <a:off x="2760500" y="3574775"/>
              <a:ext cx="1307600" cy="1308625"/>
            </a:xfrm>
            <a:custGeom>
              <a:avLst/>
              <a:gdLst/>
              <a:ahLst/>
              <a:cxnLst/>
              <a:rect l="l" t="t" r="r" b="b"/>
              <a:pathLst>
                <a:path w="52304" h="52345" extrusionOk="0">
                  <a:moveTo>
                    <a:pt x="81" y="1"/>
                  </a:moveTo>
                  <a:cubicBezTo>
                    <a:pt x="41" y="82"/>
                    <a:pt x="41" y="122"/>
                    <a:pt x="1" y="162"/>
                  </a:cubicBezTo>
                  <a:lnTo>
                    <a:pt x="52142" y="52344"/>
                  </a:lnTo>
                  <a:cubicBezTo>
                    <a:pt x="52182" y="52304"/>
                    <a:pt x="52263" y="52263"/>
                    <a:pt x="52303" y="5222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7"/>
            <p:cNvSpPr/>
            <p:nvPr/>
          </p:nvSpPr>
          <p:spPr>
            <a:xfrm>
              <a:off x="2710100" y="3662500"/>
              <a:ext cx="1271300" cy="1271300"/>
            </a:xfrm>
            <a:custGeom>
              <a:avLst/>
              <a:gdLst/>
              <a:ahLst/>
              <a:cxnLst/>
              <a:rect l="l" t="t" r="r" b="b"/>
              <a:pathLst>
                <a:path w="50852" h="50852" extrusionOk="0">
                  <a:moveTo>
                    <a:pt x="81" y="0"/>
                  </a:moveTo>
                  <a:cubicBezTo>
                    <a:pt x="41" y="41"/>
                    <a:pt x="41" y="121"/>
                    <a:pt x="0" y="162"/>
                  </a:cubicBezTo>
                  <a:lnTo>
                    <a:pt x="50650" y="50851"/>
                  </a:lnTo>
                  <a:cubicBezTo>
                    <a:pt x="50690" y="50811"/>
                    <a:pt x="50771" y="50771"/>
                    <a:pt x="50851" y="5073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7"/>
            <p:cNvSpPr/>
            <p:nvPr/>
          </p:nvSpPr>
          <p:spPr>
            <a:xfrm>
              <a:off x="2667750" y="3758275"/>
              <a:ext cx="1216875" cy="1216850"/>
            </a:xfrm>
            <a:custGeom>
              <a:avLst/>
              <a:gdLst/>
              <a:ahLst/>
              <a:cxnLst/>
              <a:rect l="l" t="t" r="r" b="b"/>
              <a:pathLst>
                <a:path w="48675" h="48674" extrusionOk="0">
                  <a:moveTo>
                    <a:pt x="81" y="0"/>
                  </a:moveTo>
                  <a:cubicBezTo>
                    <a:pt x="41" y="41"/>
                    <a:pt x="41" y="121"/>
                    <a:pt x="1" y="202"/>
                  </a:cubicBezTo>
                  <a:lnTo>
                    <a:pt x="48513" y="48674"/>
                  </a:lnTo>
                  <a:cubicBezTo>
                    <a:pt x="48553" y="48633"/>
                    <a:pt x="48634" y="48633"/>
                    <a:pt x="48674" y="485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7"/>
            <p:cNvSpPr/>
            <p:nvPr/>
          </p:nvSpPr>
          <p:spPr>
            <a:xfrm>
              <a:off x="2635500" y="3863125"/>
              <a:ext cx="1144275" cy="1144275"/>
            </a:xfrm>
            <a:custGeom>
              <a:avLst/>
              <a:gdLst/>
              <a:ahLst/>
              <a:cxnLst/>
              <a:rect l="l" t="t" r="r" b="b"/>
              <a:pathLst>
                <a:path w="45771" h="45771" extrusionOk="0">
                  <a:moveTo>
                    <a:pt x="41" y="0"/>
                  </a:moveTo>
                  <a:cubicBezTo>
                    <a:pt x="41" y="81"/>
                    <a:pt x="0" y="121"/>
                    <a:pt x="0" y="202"/>
                  </a:cubicBezTo>
                  <a:lnTo>
                    <a:pt x="45569" y="45770"/>
                  </a:lnTo>
                  <a:cubicBezTo>
                    <a:pt x="45649" y="45770"/>
                    <a:pt x="45730" y="45730"/>
                    <a:pt x="45770" y="4573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7"/>
            <p:cNvSpPr/>
            <p:nvPr/>
          </p:nvSpPr>
          <p:spPr>
            <a:xfrm>
              <a:off x="2615325" y="3980050"/>
              <a:ext cx="1048500" cy="1048500"/>
            </a:xfrm>
            <a:custGeom>
              <a:avLst/>
              <a:gdLst/>
              <a:ahLst/>
              <a:cxnLst/>
              <a:rect l="l" t="t" r="r" b="b"/>
              <a:pathLst>
                <a:path w="41940" h="41940" extrusionOk="0">
                  <a:moveTo>
                    <a:pt x="1" y="1"/>
                  </a:moveTo>
                  <a:cubicBezTo>
                    <a:pt x="1" y="82"/>
                    <a:pt x="1" y="162"/>
                    <a:pt x="1" y="243"/>
                  </a:cubicBezTo>
                  <a:lnTo>
                    <a:pt x="41657" y="41940"/>
                  </a:lnTo>
                  <a:cubicBezTo>
                    <a:pt x="41738" y="41900"/>
                    <a:pt x="41859" y="41900"/>
                    <a:pt x="41940" y="4190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7"/>
            <p:cNvSpPr/>
            <p:nvPr/>
          </p:nvSpPr>
          <p:spPr>
            <a:xfrm>
              <a:off x="2609275" y="4111125"/>
              <a:ext cx="922500" cy="922475"/>
            </a:xfrm>
            <a:custGeom>
              <a:avLst/>
              <a:gdLst/>
              <a:ahLst/>
              <a:cxnLst/>
              <a:rect l="l" t="t" r="r" b="b"/>
              <a:pathLst>
                <a:path w="36900" h="36899" extrusionOk="0">
                  <a:moveTo>
                    <a:pt x="1" y="0"/>
                  </a:moveTo>
                  <a:cubicBezTo>
                    <a:pt x="1" y="81"/>
                    <a:pt x="1" y="202"/>
                    <a:pt x="1" y="283"/>
                  </a:cubicBezTo>
                  <a:lnTo>
                    <a:pt x="36617" y="36899"/>
                  </a:lnTo>
                  <a:cubicBezTo>
                    <a:pt x="36697" y="36899"/>
                    <a:pt x="36818" y="36899"/>
                    <a:pt x="36899" y="36899"/>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7"/>
            <p:cNvSpPr/>
            <p:nvPr/>
          </p:nvSpPr>
          <p:spPr>
            <a:xfrm>
              <a:off x="2625400" y="4264350"/>
              <a:ext cx="753125" cy="754125"/>
            </a:xfrm>
            <a:custGeom>
              <a:avLst/>
              <a:gdLst/>
              <a:ahLst/>
              <a:cxnLst/>
              <a:rect l="l" t="t" r="r" b="b"/>
              <a:pathLst>
                <a:path w="30125" h="30165" extrusionOk="0">
                  <a:moveTo>
                    <a:pt x="1" y="1"/>
                  </a:moveTo>
                  <a:cubicBezTo>
                    <a:pt x="1" y="122"/>
                    <a:pt x="41" y="243"/>
                    <a:pt x="41" y="364"/>
                  </a:cubicBezTo>
                  <a:lnTo>
                    <a:pt x="29762" y="30084"/>
                  </a:lnTo>
                  <a:cubicBezTo>
                    <a:pt x="29883" y="30124"/>
                    <a:pt x="30004" y="30124"/>
                    <a:pt x="30124" y="3016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7"/>
            <p:cNvSpPr/>
            <p:nvPr/>
          </p:nvSpPr>
          <p:spPr>
            <a:xfrm>
              <a:off x="2684900" y="4462975"/>
              <a:ext cx="495025" cy="495025"/>
            </a:xfrm>
            <a:custGeom>
              <a:avLst/>
              <a:gdLst/>
              <a:ahLst/>
              <a:cxnLst/>
              <a:rect l="l" t="t" r="r" b="b"/>
              <a:pathLst>
                <a:path w="19801" h="19801" extrusionOk="0">
                  <a:moveTo>
                    <a:pt x="0" y="0"/>
                  </a:moveTo>
                  <a:cubicBezTo>
                    <a:pt x="81" y="161"/>
                    <a:pt x="161" y="323"/>
                    <a:pt x="242" y="484"/>
                  </a:cubicBezTo>
                  <a:lnTo>
                    <a:pt x="19316" y="19599"/>
                  </a:lnTo>
                  <a:cubicBezTo>
                    <a:pt x="19478" y="19639"/>
                    <a:pt x="19639" y="19720"/>
                    <a:pt x="19800" y="19800"/>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4" name="Google Shape;714;p27"/>
          <p:cNvSpPr txBox="1">
            <a:spLocks noGrp="1"/>
          </p:cNvSpPr>
          <p:nvPr>
            <p:ph type="title"/>
          </p:nvPr>
        </p:nvSpPr>
        <p:spPr>
          <a:xfrm>
            <a:off x="722375" y="539500"/>
            <a:ext cx="7699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15" name="Google Shape;715;p27"/>
          <p:cNvSpPr txBox="1">
            <a:spLocks noGrp="1"/>
          </p:cNvSpPr>
          <p:nvPr>
            <p:ph type="subTitle" idx="1"/>
          </p:nvPr>
        </p:nvSpPr>
        <p:spPr>
          <a:xfrm>
            <a:off x="1677575" y="1762200"/>
            <a:ext cx="2703300" cy="8841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716" name="Google Shape;716;p27"/>
          <p:cNvSpPr txBox="1">
            <a:spLocks noGrp="1"/>
          </p:cNvSpPr>
          <p:nvPr>
            <p:ph type="subTitle" idx="2"/>
          </p:nvPr>
        </p:nvSpPr>
        <p:spPr>
          <a:xfrm>
            <a:off x="5718250" y="1762200"/>
            <a:ext cx="2703300" cy="8841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717" name="Google Shape;717;p27"/>
          <p:cNvSpPr txBox="1">
            <a:spLocks noGrp="1"/>
          </p:cNvSpPr>
          <p:nvPr>
            <p:ph type="subTitle" idx="3"/>
          </p:nvPr>
        </p:nvSpPr>
        <p:spPr>
          <a:xfrm>
            <a:off x="1677575" y="1461725"/>
            <a:ext cx="2703300" cy="4029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Font typeface="Montserrat"/>
              <a:buNone/>
              <a:defRPr sz="2000" b="1">
                <a:solidFill>
                  <a:schemeClr val="lt1"/>
                </a:solidFill>
                <a:latin typeface="Montserrat"/>
                <a:ea typeface="Montserrat"/>
                <a:cs typeface="Montserrat"/>
                <a:sym typeface="Montserrat"/>
              </a:defRPr>
            </a:lvl1pPr>
            <a:lvl2pPr lvl="1" algn="ctr" rtl="0">
              <a:spcBef>
                <a:spcPts val="0"/>
              </a:spcBef>
              <a:spcAft>
                <a:spcPts val="0"/>
              </a:spcAft>
              <a:buSzPts val="1200"/>
              <a:buFont typeface="Montserrat"/>
              <a:buNone/>
              <a:defRPr b="1">
                <a:latin typeface="Montserrat"/>
                <a:ea typeface="Montserrat"/>
                <a:cs typeface="Montserrat"/>
                <a:sym typeface="Montserrat"/>
              </a:defRPr>
            </a:lvl2pPr>
            <a:lvl3pPr lvl="2" algn="ctr" rtl="0">
              <a:spcBef>
                <a:spcPts val="0"/>
              </a:spcBef>
              <a:spcAft>
                <a:spcPts val="0"/>
              </a:spcAft>
              <a:buSzPts val="1200"/>
              <a:buFont typeface="Montserrat"/>
              <a:buNone/>
              <a:defRPr b="1">
                <a:latin typeface="Montserrat"/>
                <a:ea typeface="Montserrat"/>
                <a:cs typeface="Montserrat"/>
                <a:sym typeface="Montserrat"/>
              </a:defRPr>
            </a:lvl3pPr>
            <a:lvl4pPr lvl="3" algn="ctr" rtl="0">
              <a:spcBef>
                <a:spcPts val="0"/>
              </a:spcBef>
              <a:spcAft>
                <a:spcPts val="0"/>
              </a:spcAft>
              <a:buSzPts val="1200"/>
              <a:buFont typeface="Montserrat"/>
              <a:buNone/>
              <a:defRPr b="1">
                <a:latin typeface="Montserrat"/>
                <a:ea typeface="Montserrat"/>
                <a:cs typeface="Montserrat"/>
                <a:sym typeface="Montserrat"/>
              </a:defRPr>
            </a:lvl4pPr>
            <a:lvl5pPr lvl="4" algn="ctr" rtl="0">
              <a:spcBef>
                <a:spcPts val="0"/>
              </a:spcBef>
              <a:spcAft>
                <a:spcPts val="0"/>
              </a:spcAft>
              <a:buSzPts val="1200"/>
              <a:buFont typeface="Montserrat"/>
              <a:buNone/>
              <a:defRPr b="1">
                <a:latin typeface="Montserrat"/>
                <a:ea typeface="Montserrat"/>
                <a:cs typeface="Montserrat"/>
                <a:sym typeface="Montserrat"/>
              </a:defRPr>
            </a:lvl5pPr>
            <a:lvl6pPr lvl="5" algn="ctr" rtl="0">
              <a:spcBef>
                <a:spcPts val="0"/>
              </a:spcBef>
              <a:spcAft>
                <a:spcPts val="0"/>
              </a:spcAft>
              <a:buSzPts val="1200"/>
              <a:buFont typeface="Montserrat"/>
              <a:buNone/>
              <a:defRPr b="1">
                <a:latin typeface="Montserrat"/>
                <a:ea typeface="Montserrat"/>
                <a:cs typeface="Montserrat"/>
                <a:sym typeface="Montserrat"/>
              </a:defRPr>
            </a:lvl6pPr>
            <a:lvl7pPr lvl="6" algn="ctr" rtl="0">
              <a:spcBef>
                <a:spcPts val="0"/>
              </a:spcBef>
              <a:spcAft>
                <a:spcPts val="0"/>
              </a:spcAft>
              <a:buSzPts val="1200"/>
              <a:buFont typeface="Montserrat"/>
              <a:buNone/>
              <a:defRPr b="1">
                <a:latin typeface="Montserrat"/>
                <a:ea typeface="Montserrat"/>
                <a:cs typeface="Montserrat"/>
                <a:sym typeface="Montserrat"/>
              </a:defRPr>
            </a:lvl7pPr>
            <a:lvl8pPr lvl="7" algn="ctr" rtl="0">
              <a:spcBef>
                <a:spcPts val="0"/>
              </a:spcBef>
              <a:spcAft>
                <a:spcPts val="0"/>
              </a:spcAft>
              <a:buSzPts val="1200"/>
              <a:buFont typeface="Montserrat"/>
              <a:buNone/>
              <a:defRPr b="1">
                <a:latin typeface="Montserrat"/>
                <a:ea typeface="Montserrat"/>
                <a:cs typeface="Montserrat"/>
                <a:sym typeface="Montserrat"/>
              </a:defRPr>
            </a:lvl8pPr>
            <a:lvl9pPr lvl="8" algn="ctr" rtl="0">
              <a:spcBef>
                <a:spcPts val="0"/>
              </a:spcBef>
              <a:spcAft>
                <a:spcPts val="0"/>
              </a:spcAft>
              <a:buSzPts val="1200"/>
              <a:buFont typeface="Montserrat"/>
              <a:buNone/>
              <a:defRPr b="1">
                <a:latin typeface="Montserrat"/>
                <a:ea typeface="Montserrat"/>
                <a:cs typeface="Montserrat"/>
                <a:sym typeface="Montserrat"/>
              </a:defRPr>
            </a:lvl9pPr>
          </a:lstStyle>
          <a:p>
            <a:endParaRPr/>
          </a:p>
        </p:txBody>
      </p:sp>
      <p:sp>
        <p:nvSpPr>
          <p:cNvPr id="718" name="Google Shape;718;p27"/>
          <p:cNvSpPr txBox="1">
            <a:spLocks noGrp="1"/>
          </p:cNvSpPr>
          <p:nvPr>
            <p:ph type="subTitle" idx="4"/>
          </p:nvPr>
        </p:nvSpPr>
        <p:spPr>
          <a:xfrm>
            <a:off x="5718266" y="1461725"/>
            <a:ext cx="2703300" cy="4029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Font typeface="Montserrat"/>
              <a:buNone/>
              <a:defRPr sz="2000" b="1">
                <a:solidFill>
                  <a:schemeClr val="lt1"/>
                </a:solidFill>
                <a:latin typeface="Montserrat"/>
                <a:ea typeface="Montserrat"/>
                <a:cs typeface="Montserrat"/>
                <a:sym typeface="Montserrat"/>
              </a:defRPr>
            </a:lvl1pPr>
            <a:lvl2pPr lvl="1" algn="ctr" rtl="0">
              <a:spcBef>
                <a:spcPts val="0"/>
              </a:spcBef>
              <a:spcAft>
                <a:spcPts val="0"/>
              </a:spcAft>
              <a:buSzPts val="1200"/>
              <a:buFont typeface="Montserrat"/>
              <a:buNone/>
              <a:defRPr b="1">
                <a:latin typeface="Montserrat"/>
                <a:ea typeface="Montserrat"/>
                <a:cs typeface="Montserrat"/>
                <a:sym typeface="Montserrat"/>
              </a:defRPr>
            </a:lvl2pPr>
            <a:lvl3pPr lvl="2" algn="ctr" rtl="0">
              <a:spcBef>
                <a:spcPts val="0"/>
              </a:spcBef>
              <a:spcAft>
                <a:spcPts val="0"/>
              </a:spcAft>
              <a:buSzPts val="1200"/>
              <a:buFont typeface="Montserrat"/>
              <a:buNone/>
              <a:defRPr b="1">
                <a:latin typeface="Montserrat"/>
                <a:ea typeface="Montserrat"/>
                <a:cs typeface="Montserrat"/>
                <a:sym typeface="Montserrat"/>
              </a:defRPr>
            </a:lvl3pPr>
            <a:lvl4pPr lvl="3" algn="ctr" rtl="0">
              <a:spcBef>
                <a:spcPts val="0"/>
              </a:spcBef>
              <a:spcAft>
                <a:spcPts val="0"/>
              </a:spcAft>
              <a:buSzPts val="1200"/>
              <a:buFont typeface="Montserrat"/>
              <a:buNone/>
              <a:defRPr b="1">
                <a:latin typeface="Montserrat"/>
                <a:ea typeface="Montserrat"/>
                <a:cs typeface="Montserrat"/>
                <a:sym typeface="Montserrat"/>
              </a:defRPr>
            </a:lvl4pPr>
            <a:lvl5pPr lvl="4" algn="ctr" rtl="0">
              <a:spcBef>
                <a:spcPts val="0"/>
              </a:spcBef>
              <a:spcAft>
                <a:spcPts val="0"/>
              </a:spcAft>
              <a:buSzPts val="1200"/>
              <a:buFont typeface="Montserrat"/>
              <a:buNone/>
              <a:defRPr b="1">
                <a:latin typeface="Montserrat"/>
                <a:ea typeface="Montserrat"/>
                <a:cs typeface="Montserrat"/>
                <a:sym typeface="Montserrat"/>
              </a:defRPr>
            </a:lvl5pPr>
            <a:lvl6pPr lvl="5" algn="ctr" rtl="0">
              <a:spcBef>
                <a:spcPts val="0"/>
              </a:spcBef>
              <a:spcAft>
                <a:spcPts val="0"/>
              </a:spcAft>
              <a:buSzPts val="1200"/>
              <a:buFont typeface="Montserrat"/>
              <a:buNone/>
              <a:defRPr b="1">
                <a:latin typeface="Montserrat"/>
                <a:ea typeface="Montserrat"/>
                <a:cs typeface="Montserrat"/>
                <a:sym typeface="Montserrat"/>
              </a:defRPr>
            </a:lvl6pPr>
            <a:lvl7pPr lvl="6" algn="ctr" rtl="0">
              <a:spcBef>
                <a:spcPts val="0"/>
              </a:spcBef>
              <a:spcAft>
                <a:spcPts val="0"/>
              </a:spcAft>
              <a:buSzPts val="1200"/>
              <a:buFont typeface="Montserrat"/>
              <a:buNone/>
              <a:defRPr b="1">
                <a:latin typeface="Montserrat"/>
                <a:ea typeface="Montserrat"/>
                <a:cs typeface="Montserrat"/>
                <a:sym typeface="Montserrat"/>
              </a:defRPr>
            </a:lvl7pPr>
            <a:lvl8pPr lvl="7" algn="ctr" rtl="0">
              <a:spcBef>
                <a:spcPts val="0"/>
              </a:spcBef>
              <a:spcAft>
                <a:spcPts val="0"/>
              </a:spcAft>
              <a:buSzPts val="1200"/>
              <a:buFont typeface="Montserrat"/>
              <a:buNone/>
              <a:defRPr b="1">
                <a:latin typeface="Montserrat"/>
                <a:ea typeface="Montserrat"/>
                <a:cs typeface="Montserrat"/>
                <a:sym typeface="Montserrat"/>
              </a:defRPr>
            </a:lvl8pPr>
            <a:lvl9pPr lvl="8" algn="ctr" rtl="0">
              <a:spcBef>
                <a:spcPts val="0"/>
              </a:spcBef>
              <a:spcAft>
                <a:spcPts val="0"/>
              </a:spcAft>
              <a:buSzPts val="1200"/>
              <a:buFont typeface="Montserrat"/>
              <a:buNone/>
              <a:defRPr b="1">
                <a:latin typeface="Montserrat"/>
                <a:ea typeface="Montserrat"/>
                <a:cs typeface="Montserrat"/>
                <a:sym typeface="Montserrat"/>
              </a:defRPr>
            </a:lvl9pPr>
          </a:lstStyle>
          <a:p>
            <a:endParaRPr/>
          </a:p>
        </p:txBody>
      </p:sp>
      <p:sp>
        <p:nvSpPr>
          <p:cNvPr id="719" name="Google Shape;719;p27"/>
          <p:cNvSpPr txBox="1">
            <a:spLocks noGrp="1"/>
          </p:cNvSpPr>
          <p:nvPr>
            <p:ph type="subTitle" idx="5"/>
          </p:nvPr>
        </p:nvSpPr>
        <p:spPr>
          <a:xfrm>
            <a:off x="1677575" y="3453100"/>
            <a:ext cx="2703300" cy="8841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720" name="Google Shape;720;p27"/>
          <p:cNvSpPr txBox="1">
            <a:spLocks noGrp="1"/>
          </p:cNvSpPr>
          <p:nvPr>
            <p:ph type="subTitle" idx="6"/>
          </p:nvPr>
        </p:nvSpPr>
        <p:spPr>
          <a:xfrm>
            <a:off x="5718250" y="3453100"/>
            <a:ext cx="2703300" cy="8841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721" name="Google Shape;721;p27"/>
          <p:cNvSpPr txBox="1">
            <a:spLocks noGrp="1"/>
          </p:cNvSpPr>
          <p:nvPr>
            <p:ph type="subTitle" idx="7"/>
          </p:nvPr>
        </p:nvSpPr>
        <p:spPr>
          <a:xfrm>
            <a:off x="1677575" y="3152625"/>
            <a:ext cx="2703300" cy="4029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Font typeface="Montserrat"/>
              <a:buNone/>
              <a:defRPr sz="2000" b="1">
                <a:solidFill>
                  <a:schemeClr val="lt1"/>
                </a:solidFill>
                <a:latin typeface="Montserrat"/>
                <a:ea typeface="Montserrat"/>
                <a:cs typeface="Montserrat"/>
                <a:sym typeface="Montserrat"/>
              </a:defRPr>
            </a:lvl1pPr>
            <a:lvl2pPr lvl="1" algn="ctr" rtl="0">
              <a:spcBef>
                <a:spcPts val="0"/>
              </a:spcBef>
              <a:spcAft>
                <a:spcPts val="0"/>
              </a:spcAft>
              <a:buSzPts val="1200"/>
              <a:buFont typeface="Montserrat"/>
              <a:buNone/>
              <a:defRPr b="1">
                <a:latin typeface="Montserrat"/>
                <a:ea typeface="Montserrat"/>
                <a:cs typeface="Montserrat"/>
                <a:sym typeface="Montserrat"/>
              </a:defRPr>
            </a:lvl2pPr>
            <a:lvl3pPr lvl="2" algn="ctr" rtl="0">
              <a:spcBef>
                <a:spcPts val="0"/>
              </a:spcBef>
              <a:spcAft>
                <a:spcPts val="0"/>
              </a:spcAft>
              <a:buSzPts val="1200"/>
              <a:buFont typeface="Montserrat"/>
              <a:buNone/>
              <a:defRPr b="1">
                <a:latin typeface="Montserrat"/>
                <a:ea typeface="Montserrat"/>
                <a:cs typeface="Montserrat"/>
                <a:sym typeface="Montserrat"/>
              </a:defRPr>
            </a:lvl3pPr>
            <a:lvl4pPr lvl="3" algn="ctr" rtl="0">
              <a:spcBef>
                <a:spcPts val="0"/>
              </a:spcBef>
              <a:spcAft>
                <a:spcPts val="0"/>
              </a:spcAft>
              <a:buSzPts val="1200"/>
              <a:buFont typeface="Montserrat"/>
              <a:buNone/>
              <a:defRPr b="1">
                <a:latin typeface="Montserrat"/>
                <a:ea typeface="Montserrat"/>
                <a:cs typeface="Montserrat"/>
                <a:sym typeface="Montserrat"/>
              </a:defRPr>
            </a:lvl4pPr>
            <a:lvl5pPr lvl="4" algn="ctr" rtl="0">
              <a:spcBef>
                <a:spcPts val="0"/>
              </a:spcBef>
              <a:spcAft>
                <a:spcPts val="0"/>
              </a:spcAft>
              <a:buSzPts val="1200"/>
              <a:buFont typeface="Montserrat"/>
              <a:buNone/>
              <a:defRPr b="1">
                <a:latin typeface="Montserrat"/>
                <a:ea typeface="Montserrat"/>
                <a:cs typeface="Montserrat"/>
                <a:sym typeface="Montserrat"/>
              </a:defRPr>
            </a:lvl5pPr>
            <a:lvl6pPr lvl="5" algn="ctr" rtl="0">
              <a:spcBef>
                <a:spcPts val="0"/>
              </a:spcBef>
              <a:spcAft>
                <a:spcPts val="0"/>
              </a:spcAft>
              <a:buSzPts val="1200"/>
              <a:buFont typeface="Montserrat"/>
              <a:buNone/>
              <a:defRPr b="1">
                <a:latin typeface="Montserrat"/>
                <a:ea typeface="Montserrat"/>
                <a:cs typeface="Montserrat"/>
                <a:sym typeface="Montserrat"/>
              </a:defRPr>
            </a:lvl6pPr>
            <a:lvl7pPr lvl="6" algn="ctr" rtl="0">
              <a:spcBef>
                <a:spcPts val="0"/>
              </a:spcBef>
              <a:spcAft>
                <a:spcPts val="0"/>
              </a:spcAft>
              <a:buSzPts val="1200"/>
              <a:buFont typeface="Montserrat"/>
              <a:buNone/>
              <a:defRPr b="1">
                <a:latin typeface="Montserrat"/>
                <a:ea typeface="Montserrat"/>
                <a:cs typeface="Montserrat"/>
                <a:sym typeface="Montserrat"/>
              </a:defRPr>
            </a:lvl7pPr>
            <a:lvl8pPr lvl="7" algn="ctr" rtl="0">
              <a:spcBef>
                <a:spcPts val="0"/>
              </a:spcBef>
              <a:spcAft>
                <a:spcPts val="0"/>
              </a:spcAft>
              <a:buSzPts val="1200"/>
              <a:buFont typeface="Montserrat"/>
              <a:buNone/>
              <a:defRPr b="1">
                <a:latin typeface="Montserrat"/>
                <a:ea typeface="Montserrat"/>
                <a:cs typeface="Montserrat"/>
                <a:sym typeface="Montserrat"/>
              </a:defRPr>
            </a:lvl8pPr>
            <a:lvl9pPr lvl="8" algn="ctr" rtl="0">
              <a:spcBef>
                <a:spcPts val="0"/>
              </a:spcBef>
              <a:spcAft>
                <a:spcPts val="0"/>
              </a:spcAft>
              <a:buSzPts val="1200"/>
              <a:buFont typeface="Montserrat"/>
              <a:buNone/>
              <a:defRPr b="1">
                <a:latin typeface="Montserrat"/>
                <a:ea typeface="Montserrat"/>
                <a:cs typeface="Montserrat"/>
                <a:sym typeface="Montserrat"/>
              </a:defRPr>
            </a:lvl9pPr>
          </a:lstStyle>
          <a:p>
            <a:endParaRPr/>
          </a:p>
        </p:txBody>
      </p:sp>
      <p:sp>
        <p:nvSpPr>
          <p:cNvPr id="722" name="Google Shape;722;p27"/>
          <p:cNvSpPr txBox="1">
            <a:spLocks noGrp="1"/>
          </p:cNvSpPr>
          <p:nvPr>
            <p:ph type="subTitle" idx="8"/>
          </p:nvPr>
        </p:nvSpPr>
        <p:spPr>
          <a:xfrm>
            <a:off x="5718266" y="3152625"/>
            <a:ext cx="2703300" cy="4029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Font typeface="Montserrat"/>
              <a:buNone/>
              <a:defRPr sz="2000" b="1">
                <a:solidFill>
                  <a:schemeClr val="lt1"/>
                </a:solidFill>
                <a:latin typeface="Montserrat"/>
                <a:ea typeface="Montserrat"/>
                <a:cs typeface="Montserrat"/>
                <a:sym typeface="Montserrat"/>
              </a:defRPr>
            </a:lvl1pPr>
            <a:lvl2pPr lvl="1" algn="ctr" rtl="0">
              <a:spcBef>
                <a:spcPts val="0"/>
              </a:spcBef>
              <a:spcAft>
                <a:spcPts val="0"/>
              </a:spcAft>
              <a:buSzPts val="1200"/>
              <a:buFont typeface="Montserrat"/>
              <a:buNone/>
              <a:defRPr b="1">
                <a:latin typeface="Montserrat"/>
                <a:ea typeface="Montserrat"/>
                <a:cs typeface="Montserrat"/>
                <a:sym typeface="Montserrat"/>
              </a:defRPr>
            </a:lvl2pPr>
            <a:lvl3pPr lvl="2" algn="ctr" rtl="0">
              <a:spcBef>
                <a:spcPts val="0"/>
              </a:spcBef>
              <a:spcAft>
                <a:spcPts val="0"/>
              </a:spcAft>
              <a:buSzPts val="1200"/>
              <a:buFont typeface="Montserrat"/>
              <a:buNone/>
              <a:defRPr b="1">
                <a:latin typeface="Montserrat"/>
                <a:ea typeface="Montserrat"/>
                <a:cs typeface="Montserrat"/>
                <a:sym typeface="Montserrat"/>
              </a:defRPr>
            </a:lvl3pPr>
            <a:lvl4pPr lvl="3" algn="ctr" rtl="0">
              <a:spcBef>
                <a:spcPts val="0"/>
              </a:spcBef>
              <a:spcAft>
                <a:spcPts val="0"/>
              </a:spcAft>
              <a:buSzPts val="1200"/>
              <a:buFont typeface="Montserrat"/>
              <a:buNone/>
              <a:defRPr b="1">
                <a:latin typeface="Montserrat"/>
                <a:ea typeface="Montserrat"/>
                <a:cs typeface="Montserrat"/>
                <a:sym typeface="Montserrat"/>
              </a:defRPr>
            </a:lvl4pPr>
            <a:lvl5pPr lvl="4" algn="ctr" rtl="0">
              <a:spcBef>
                <a:spcPts val="0"/>
              </a:spcBef>
              <a:spcAft>
                <a:spcPts val="0"/>
              </a:spcAft>
              <a:buSzPts val="1200"/>
              <a:buFont typeface="Montserrat"/>
              <a:buNone/>
              <a:defRPr b="1">
                <a:latin typeface="Montserrat"/>
                <a:ea typeface="Montserrat"/>
                <a:cs typeface="Montserrat"/>
                <a:sym typeface="Montserrat"/>
              </a:defRPr>
            </a:lvl5pPr>
            <a:lvl6pPr lvl="5" algn="ctr" rtl="0">
              <a:spcBef>
                <a:spcPts val="0"/>
              </a:spcBef>
              <a:spcAft>
                <a:spcPts val="0"/>
              </a:spcAft>
              <a:buSzPts val="1200"/>
              <a:buFont typeface="Montserrat"/>
              <a:buNone/>
              <a:defRPr b="1">
                <a:latin typeface="Montserrat"/>
                <a:ea typeface="Montserrat"/>
                <a:cs typeface="Montserrat"/>
                <a:sym typeface="Montserrat"/>
              </a:defRPr>
            </a:lvl6pPr>
            <a:lvl7pPr lvl="6" algn="ctr" rtl="0">
              <a:spcBef>
                <a:spcPts val="0"/>
              </a:spcBef>
              <a:spcAft>
                <a:spcPts val="0"/>
              </a:spcAft>
              <a:buSzPts val="1200"/>
              <a:buFont typeface="Montserrat"/>
              <a:buNone/>
              <a:defRPr b="1">
                <a:latin typeface="Montserrat"/>
                <a:ea typeface="Montserrat"/>
                <a:cs typeface="Montserrat"/>
                <a:sym typeface="Montserrat"/>
              </a:defRPr>
            </a:lvl7pPr>
            <a:lvl8pPr lvl="7" algn="ctr" rtl="0">
              <a:spcBef>
                <a:spcPts val="0"/>
              </a:spcBef>
              <a:spcAft>
                <a:spcPts val="0"/>
              </a:spcAft>
              <a:buSzPts val="1200"/>
              <a:buFont typeface="Montserrat"/>
              <a:buNone/>
              <a:defRPr b="1">
                <a:latin typeface="Montserrat"/>
                <a:ea typeface="Montserrat"/>
                <a:cs typeface="Montserrat"/>
                <a:sym typeface="Montserrat"/>
              </a:defRPr>
            </a:lvl8pPr>
            <a:lvl9pPr lvl="8" algn="ctr" rtl="0">
              <a:spcBef>
                <a:spcPts val="0"/>
              </a:spcBef>
              <a:spcAft>
                <a:spcPts val="0"/>
              </a:spcAft>
              <a:buSzPts val="1200"/>
              <a:buFont typeface="Montserrat"/>
              <a:buNone/>
              <a:defRPr b="1">
                <a:latin typeface="Montserrat"/>
                <a:ea typeface="Montserrat"/>
                <a:cs typeface="Montserrat"/>
                <a:sym typeface="Montserrat"/>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six columns">
  <p:cSld name="CUSTOM_1_1_1">
    <p:spTree>
      <p:nvGrpSpPr>
        <p:cNvPr id="1" name="Shape 723"/>
        <p:cNvGrpSpPr/>
        <p:nvPr/>
      </p:nvGrpSpPr>
      <p:grpSpPr>
        <a:xfrm>
          <a:off x="0" y="0"/>
          <a:ext cx="0" cy="0"/>
          <a:chOff x="0" y="0"/>
          <a:chExt cx="0" cy="0"/>
        </a:xfrm>
      </p:grpSpPr>
      <p:pic>
        <p:nvPicPr>
          <p:cNvPr id="724" name="Google Shape;724;p28"/>
          <p:cNvPicPr preferRelativeResize="0"/>
          <p:nvPr/>
        </p:nvPicPr>
        <p:blipFill>
          <a:blip r:embed="rId2">
            <a:alphaModFix/>
          </a:blip>
          <a:stretch>
            <a:fillRect/>
          </a:stretch>
        </p:blipFill>
        <p:spPr>
          <a:xfrm rot="10800000" flipH="1">
            <a:off x="7924" y="0"/>
            <a:ext cx="9128151" cy="5143499"/>
          </a:xfrm>
          <a:prstGeom prst="rect">
            <a:avLst/>
          </a:prstGeom>
          <a:noFill/>
          <a:ln>
            <a:noFill/>
          </a:ln>
        </p:spPr>
      </p:pic>
      <p:grpSp>
        <p:nvGrpSpPr>
          <p:cNvPr id="725" name="Google Shape;725;p28"/>
          <p:cNvGrpSpPr/>
          <p:nvPr/>
        </p:nvGrpSpPr>
        <p:grpSpPr>
          <a:xfrm>
            <a:off x="-592600" y="-2012025"/>
            <a:ext cx="9874358" cy="7605425"/>
            <a:chOff x="-592600" y="-2012025"/>
            <a:chExt cx="9874358" cy="7605425"/>
          </a:xfrm>
        </p:grpSpPr>
        <p:sp>
          <p:nvSpPr>
            <p:cNvPr id="726" name="Google Shape;726;p28"/>
            <p:cNvSpPr/>
            <p:nvPr/>
          </p:nvSpPr>
          <p:spPr>
            <a:xfrm rot="10799348">
              <a:off x="6119758" y="-182323"/>
              <a:ext cx="3162000" cy="611100"/>
            </a:xfrm>
            <a:prstGeom prst="round1Rect">
              <a:avLst>
                <a:gd name="adj" fmla="val 16667"/>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ven Pro"/>
                <a:ea typeface="Maven Pro"/>
                <a:cs typeface="Maven Pro"/>
                <a:sym typeface="Maven Pro"/>
              </a:endParaRPr>
            </a:p>
          </p:txBody>
        </p:sp>
        <p:grpSp>
          <p:nvGrpSpPr>
            <p:cNvPr id="727" name="Google Shape;727;p28"/>
            <p:cNvGrpSpPr/>
            <p:nvPr/>
          </p:nvGrpSpPr>
          <p:grpSpPr>
            <a:xfrm>
              <a:off x="-592600" y="3497900"/>
              <a:ext cx="986125" cy="2095500"/>
              <a:chOff x="7631225" y="2241175"/>
              <a:chExt cx="986125" cy="2095500"/>
            </a:xfrm>
          </p:grpSpPr>
          <p:cxnSp>
            <p:nvCxnSpPr>
              <p:cNvPr id="728" name="Google Shape;728;p28"/>
              <p:cNvCxnSpPr/>
              <p:nvPr/>
            </p:nvCxnSpPr>
            <p:spPr>
              <a:xfrm>
                <a:off x="7631225" y="2241175"/>
                <a:ext cx="0" cy="2095500"/>
              </a:xfrm>
              <a:prstGeom prst="straightConnector1">
                <a:avLst/>
              </a:prstGeom>
              <a:noFill/>
              <a:ln w="9525" cap="flat" cmpd="sng">
                <a:solidFill>
                  <a:schemeClr val="lt2"/>
                </a:solidFill>
                <a:prstDash val="solid"/>
                <a:round/>
                <a:headEnd type="none" w="med" len="med"/>
                <a:tailEnd type="none" w="med" len="med"/>
              </a:ln>
            </p:spPr>
          </p:cxnSp>
          <p:cxnSp>
            <p:nvCxnSpPr>
              <p:cNvPr id="729" name="Google Shape;729;p28"/>
              <p:cNvCxnSpPr/>
              <p:nvPr/>
            </p:nvCxnSpPr>
            <p:spPr>
              <a:xfrm>
                <a:off x="7707081" y="2241175"/>
                <a:ext cx="0" cy="2095500"/>
              </a:xfrm>
              <a:prstGeom prst="straightConnector1">
                <a:avLst/>
              </a:prstGeom>
              <a:noFill/>
              <a:ln w="9525" cap="flat" cmpd="sng">
                <a:solidFill>
                  <a:schemeClr val="lt2"/>
                </a:solidFill>
                <a:prstDash val="solid"/>
                <a:round/>
                <a:headEnd type="none" w="med" len="med"/>
                <a:tailEnd type="none" w="med" len="med"/>
              </a:ln>
            </p:spPr>
          </p:cxnSp>
          <p:cxnSp>
            <p:nvCxnSpPr>
              <p:cNvPr id="730" name="Google Shape;730;p28"/>
              <p:cNvCxnSpPr/>
              <p:nvPr/>
            </p:nvCxnSpPr>
            <p:spPr>
              <a:xfrm>
                <a:off x="7782937" y="2241175"/>
                <a:ext cx="0" cy="2095500"/>
              </a:xfrm>
              <a:prstGeom prst="straightConnector1">
                <a:avLst/>
              </a:prstGeom>
              <a:noFill/>
              <a:ln w="9525" cap="flat" cmpd="sng">
                <a:solidFill>
                  <a:schemeClr val="lt2"/>
                </a:solidFill>
                <a:prstDash val="solid"/>
                <a:round/>
                <a:headEnd type="none" w="med" len="med"/>
                <a:tailEnd type="none" w="med" len="med"/>
              </a:ln>
            </p:spPr>
          </p:cxnSp>
          <p:cxnSp>
            <p:nvCxnSpPr>
              <p:cNvPr id="731" name="Google Shape;731;p28"/>
              <p:cNvCxnSpPr/>
              <p:nvPr/>
            </p:nvCxnSpPr>
            <p:spPr>
              <a:xfrm>
                <a:off x="7858792" y="2241175"/>
                <a:ext cx="0" cy="2095500"/>
              </a:xfrm>
              <a:prstGeom prst="straightConnector1">
                <a:avLst/>
              </a:prstGeom>
              <a:noFill/>
              <a:ln w="9525" cap="flat" cmpd="sng">
                <a:solidFill>
                  <a:schemeClr val="lt2"/>
                </a:solidFill>
                <a:prstDash val="solid"/>
                <a:round/>
                <a:headEnd type="none" w="med" len="med"/>
                <a:tailEnd type="none" w="med" len="med"/>
              </a:ln>
            </p:spPr>
          </p:cxnSp>
          <p:cxnSp>
            <p:nvCxnSpPr>
              <p:cNvPr id="732" name="Google Shape;732;p28"/>
              <p:cNvCxnSpPr/>
              <p:nvPr/>
            </p:nvCxnSpPr>
            <p:spPr>
              <a:xfrm>
                <a:off x="8010504" y="2241175"/>
                <a:ext cx="0" cy="2095500"/>
              </a:xfrm>
              <a:prstGeom prst="straightConnector1">
                <a:avLst/>
              </a:prstGeom>
              <a:noFill/>
              <a:ln w="9525" cap="flat" cmpd="sng">
                <a:solidFill>
                  <a:schemeClr val="lt2"/>
                </a:solidFill>
                <a:prstDash val="solid"/>
                <a:round/>
                <a:headEnd type="none" w="med" len="med"/>
                <a:tailEnd type="none" w="med" len="med"/>
              </a:ln>
            </p:spPr>
          </p:cxnSp>
          <p:cxnSp>
            <p:nvCxnSpPr>
              <p:cNvPr id="733" name="Google Shape;733;p28"/>
              <p:cNvCxnSpPr/>
              <p:nvPr/>
            </p:nvCxnSpPr>
            <p:spPr>
              <a:xfrm>
                <a:off x="8162215" y="2241175"/>
                <a:ext cx="0" cy="2095500"/>
              </a:xfrm>
              <a:prstGeom prst="straightConnector1">
                <a:avLst/>
              </a:prstGeom>
              <a:noFill/>
              <a:ln w="9525" cap="flat" cmpd="sng">
                <a:solidFill>
                  <a:schemeClr val="lt2"/>
                </a:solidFill>
                <a:prstDash val="solid"/>
                <a:round/>
                <a:headEnd type="none" w="med" len="med"/>
                <a:tailEnd type="none" w="med" len="med"/>
              </a:ln>
            </p:spPr>
          </p:cxnSp>
          <p:cxnSp>
            <p:nvCxnSpPr>
              <p:cNvPr id="734" name="Google Shape;734;p28"/>
              <p:cNvCxnSpPr/>
              <p:nvPr/>
            </p:nvCxnSpPr>
            <p:spPr>
              <a:xfrm>
                <a:off x="8313927" y="2241175"/>
                <a:ext cx="0" cy="2095500"/>
              </a:xfrm>
              <a:prstGeom prst="straightConnector1">
                <a:avLst/>
              </a:prstGeom>
              <a:noFill/>
              <a:ln w="9525" cap="flat" cmpd="sng">
                <a:solidFill>
                  <a:schemeClr val="lt2"/>
                </a:solidFill>
                <a:prstDash val="solid"/>
                <a:round/>
                <a:headEnd type="none" w="med" len="med"/>
                <a:tailEnd type="none" w="med" len="med"/>
              </a:ln>
            </p:spPr>
          </p:cxnSp>
          <p:cxnSp>
            <p:nvCxnSpPr>
              <p:cNvPr id="735" name="Google Shape;735;p28"/>
              <p:cNvCxnSpPr/>
              <p:nvPr/>
            </p:nvCxnSpPr>
            <p:spPr>
              <a:xfrm>
                <a:off x="7934648" y="2241175"/>
                <a:ext cx="0" cy="2095500"/>
              </a:xfrm>
              <a:prstGeom prst="straightConnector1">
                <a:avLst/>
              </a:prstGeom>
              <a:noFill/>
              <a:ln w="9525" cap="flat" cmpd="sng">
                <a:solidFill>
                  <a:schemeClr val="lt2"/>
                </a:solidFill>
                <a:prstDash val="solid"/>
                <a:round/>
                <a:headEnd type="none" w="med" len="med"/>
                <a:tailEnd type="none" w="med" len="med"/>
              </a:ln>
            </p:spPr>
          </p:cxnSp>
          <p:cxnSp>
            <p:nvCxnSpPr>
              <p:cNvPr id="736" name="Google Shape;736;p28"/>
              <p:cNvCxnSpPr/>
              <p:nvPr/>
            </p:nvCxnSpPr>
            <p:spPr>
              <a:xfrm>
                <a:off x="8086360" y="2241175"/>
                <a:ext cx="0" cy="2095500"/>
              </a:xfrm>
              <a:prstGeom prst="straightConnector1">
                <a:avLst/>
              </a:prstGeom>
              <a:noFill/>
              <a:ln w="9525" cap="flat" cmpd="sng">
                <a:solidFill>
                  <a:schemeClr val="lt2"/>
                </a:solidFill>
                <a:prstDash val="solid"/>
                <a:round/>
                <a:headEnd type="none" w="med" len="med"/>
                <a:tailEnd type="none" w="med" len="med"/>
              </a:ln>
            </p:spPr>
          </p:cxnSp>
          <p:cxnSp>
            <p:nvCxnSpPr>
              <p:cNvPr id="737" name="Google Shape;737;p28"/>
              <p:cNvCxnSpPr/>
              <p:nvPr/>
            </p:nvCxnSpPr>
            <p:spPr>
              <a:xfrm>
                <a:off x="8238071" y="2241175"/>
                <a:ext cx="0" cy="2095500"/>
              </a:xfrm>
              <a:prstGeom prst="straightConnector1">
                <a:avLst/>
              </a:prstGeom>
              <a:noFill/>
              <a:ln w="9525" cap="flat" cmpd="sng">
                <a:solidFill>
                  <a:schemeClr val="lt2"/>
                </a:solidFill>
                <a:prstDash val="solid"/>
                <a:round/>
                <a:headEnd type="none" w="med" len="med"/>
                <a:tailEnd type="none" w="med" len="med"/>
              </a:ln>
            </p:spPr>
          </p:cxnSp>
          <p:cxnSp>
            <p:nvCxnSpPr>
              <p:cNvPr id="738" name="Google Shape;738;p28"/>
              <p:cNvCxnSpPr/>
              <p:nvPr/>
            </p:nvCxnSpPr>
            <p:spPr>
              <a:xfrm>
                <a:off x="8389783" y="2241175"/>
                <a:ext cx="0" cy="2095500"/>
              </a:xfrm>
              <a:prstGeom prst="straightConnector1">
                <a:avLst/>
              </a:prstGeom>
              <a:noFill/>
              <a:ln w="9525" cap="flat" cmpd="sng">
                <a:solidFill>
                  <a:schemeClr val="lt2"/>
                </a:solidFill>
                <a:prstDash val="solid"/>
                <a:round/>
                <a:headEnd type="none" w="med" len="med"/>
                <a:tailEnd type="none" w="med" len="med"/>
              </a:ln>
            </p:spPr>
          </p:cxnSp>
          <p:cxnSp>
            <p:nvCxnSpPr>
              <p:cNvPr id="739" name="Google Shape;739;p28"/>
              <p:cNvCxnSpPr/>
              <p:nvPr/>
            </p:nvCxnSpPr>
            <p:spPr>
              <a:xfrm>
                <a:off x="8465638" y="2241175"/>
                <a:ext cx="0" cy="2095500"/>
              </a:xfrm>
              <a:prstGeom prst="straightConnector1">
                <a:avLst/>
              </a:prstGeom>
              <a:noFill/>
              <a:ln w="9525" cap="flat" cmpd="sng">
                <a:solidFill>
                  <a:schemeClr val="lt2"/>
                </a:solidFill>
                <a:prstDash val="solid"/>
                <a:round/>
                <a:headEnd type="none" w="med" len="med"/>
                <a:tailEnd type="none" w="med" len="med"/>
              </a:ln>
            </p:spPr>
          </p:cxnSp>
          <p:cxnSp>
            <p:nvCxnSpPr>
              <p:cNvPr id="740" name="Google Shape;740;p28"/>
              <p:cNvCxnSpPr/>
              <p:nvPr/>
            </p:nvCxnSpPr>
            <p:spPr>
              <a:xfrm>
                <a:off x="8541494" y="2241175"/>
                <a:ext cx="0" cy="2095500"/>
              </a:xfrm>
              <a:prstGeom prst="straightConnector1">
                <a:avLst/>
              </a:prstGeom>
              <a:noFill/>
              <a:ln w="9525" cap="flat" cmpd="sng">
                <a:solidFill>
                  <a:schemeClr val="lt2"/>
                </a:solidFill>
                <a:prstDash val="solid"/>
                <a:round/>
                <a:headEnd type="none" w="med" len="med"/>
                <a:tailEnd type="none" w="med" len="med"/>
              </a:ln>
            </p:spPr>
          </p:cxnSp>
          <p:cxnSp>
            <p:nvCxnSpPr>
              <p:cNvPr id="741" name="Google Shape;741;p28"/>
              <p:cNvCxnSpPr/>
              <p:nvPr/>
            </p:nvCxnSpPr>
            <p:spPr>
              <a:xfrm>
                <a:off x="8617350" y="2241175"/>
                <a:ext cx="0" cy="2095500"/>
              </a:xfrm>
              <a:prstGeom prst="straightConnector1">
                <a:avLst/>
              </a:prstGeom>
              <a:noFill/>
              <a:ln w="9525" cap="flat" cmpd="sng">
                <a:solidFill>
                  <a:schemeClr val="lt2"/>
                </a:solidFill>
                <a:prstDash val="solid"/>
                <a:round/>
                <a:headEnd type="none" w="med" len="med"/>
                <a:tailEnd type="none" w="med" len="med"/>
              </a:ln>
            </p:spPr>
          </p:cxnSp>
        </p:grpSp>
        <p:sp>
          <p:nvSpPr>
            <p:cNvPr id="742" name="Google Shape;742;p28"/>
            <p:cNvSpPr/>
            <p:nvPr/>
          </p:nvSpPr>
          <p:spPr>
            <a:xfrm rot="-5400000">
              <a:off x="3028700" y="-2012025"/>
              <a:ext cx="2325825" cy="2325825"/>
            </a:xfrm>
            <a:custGeom>
              <a:avLst/>
              <a:gdLst/>
              <a:ahLst/>
              <a:cxnLst/>
              <a:rect l="l" t="t" r="r" b="b"/>
              <a:pathLst>
                <a:path w="93033" h="93033" extrusionOk="0">
                  <a:moveTo>
                    <a:pt x="89685" y="61054"/>
                  </a:moveTo>
                  <a:lnTo>
                    <a:pt x="89685" y="63796"/>
                  </a:lnTo>
                  <a:lnTo>
                    <a:pt x="89927" y="63150"/>
                  </a:lnTo>
                  <a:lnTo>
                    <a:pt x="89927" y="61054"/>
                  </a:lnTo>
                  <a:lnTo>
                    <a:pt x="90693" y="61054"/>
                  </a:lnTo>
                  <a:cubicBezTo>
                    <a:pt x="90733" y="60973"/>
                    <a:pt x="90733" y="60892"/>
                    <a:pt x="90774" y="60812"/>
                  </a:cubicBezTo>
                  <a:lnTo>
                    <a:pt x="89927" y="60812"/>
                  </a:lnTo>
                  <a:lnTo>
                    <a:pt x="89927" y="56255"/>
                  </a:lnTo>
                  <a:lnTo>
                    <a:pt x="91984" y="56255"/>
                  </a:lnTo>
                  <a:cubicBezTo>
                    <a:pt x="92024" y="56174"/>
                    <a:pt x="92024" y="56093"/>
                    <a:pt x="92064" y="56013"/>
                  </a:cubicBezTo>
                  <a:lnTo>
                    <a:pt x="89927" y="56013"/>
                  </a:lnTo>
                  <a:lnTo>
                    <a:pt x="89927" y="51456"/>
                  </a:lnTo>
                  <a:lnTo>
                    <a:pt x="92750" y="51456"/>
                  </a:lnTo>
                  <a:cubicBezTo>
                    <a:pt x="92750" y="51375"/>
                    <a:pt x="92790" y="51295"/>
                    <a:pt x="92790" y="51174"/>
                  </a:cubicBezTo>
                  <a:lnTo>
                    <a:pt x="89927" y="51174"/>
                  </a:lnTo>
                  <a:lnTo>
                    <a:pt x="89927" y="46617"/>
                  </a:lnTo>
                  <a:lnTo>
                    <a:pt x="93032" y="46617"/>
                  </a:lnTo>
                  <a:lnTo>
                    <a:pt x="93032" y="46496"/>
                  </a:lnTo>
                  <a:lnTo>
                    <a:pt x="93032" y="46375"/>
                  </a:lnTo>
                  <a:lnTo>
                    <a:pt x="89927" y="46375"/>
                  </a:lnTo>
                  <a:lnTo>
                    <a:pt x="89927" y="41818"/>
                  </a:lnTo>
                  <a:lnTo>
                    <a:pt x="92790" y="41818"/>
                  </a:lnTo>
                  <a:cubicBezTo>
                    <a:pt x="92790" y="41737"/>
                    <a:pt x="92750" y="41657"/>
                    <a:pt x="92750" y="41576"/>
                  </a:cubicBezTo>
                  <a:lnTo>
                    <a:pt x="89927" y="41576"/>
                  </a:lnTo>
                  <a:lnTo>
                    <a:pt x="89927" y="36979"/>
                  </a:lnTo>
                  <a:lnTo>
                    <a:pt x="92064" y="36979"/>
                  </a:lnTo>
                  <a:cubicBezTo>
                    <a:pt x="92024" y="36898"/>
                    <a:pt x="92024" y="36818"/>
                    <a:pt x="91984" y="36737"/>
                  </a:cubicBezTo>
                  <a:lnTo>
                    <a:pt x="89927" y="36737"/>
                  </a:lnTo>
                  <a:lnTo>
                    <a:pt x="89927" y="32180"/>
                  </a:lnTo>
                  <a:lnTo>
                    <a:pt x="90774" y="32180"/>
                  </a:lnTo>
                  <a:cubicBezTo>
                    <a:pt x="90733" y="32099"/>
                    <a:pt x="90733" y="32019"/>
                    <a:pt x="90693" y="31938"/>
                  </a:cubicBezTo>
                  <a:lnTo>
                    <a:pt x="89927" y="31938"/>
                  </a:lnTo>
                  <a:lnTo>
                    <a:pt x="89927" y="29841"/>
                  </a:lnTo>
                  <a:lnTo>
                    <a:pt x="89685" y="29196"/>
                  </a:lnTo>
                  <a:lnTo>
                    <a:pt x="89685" y="31938"/>
                  </a:lnTo>
                  <a:lnTo>
                    <a:pt x="85128" y="31938"/>
                  </a:lnTo>
                  <a:lnTo>
                    <a:pt x="85128" y="27381"/>
                  </a:lnTo>
                  <a:lnTo>
                    <a:pt x="88919" y="27381"/>
                  </a:lnTo>
                  <a:cubicBezTo>
                    <a:pt x="88879" y="27301"/>
                    <a:pt x="88838" y="27220"/>
                    <a:pt x="88798" y="27139"/>
                  </a:cubicBezTo>
                  <a:lnTo>
                    <a:pt x="85128" y="27139"/>
                  </a:lnTo>
                  <a:lnTo>
                    <a:pt x="85128" y="22542"/>
                  </a:lnTo>
                  <a:lnTo>
                    <a:pt x="86378" y="22542"/>
                  </a:lnTo>
                  <a:cubicBezTo>
                    <a:pt x="86338" y="22462"/>
                    <a:pt x="86298" y="22381"/>
                    <a:pt x="86257" y="22300"/>
                  </a:cubicBezTo>
                  <a:lnTo>
                    <a:pt x="85128" y="22300"/>
                  </a:lnTo>
                  <a:lnTo>
                    <a:pt x="85128" y="20566"/>
                  </a:lnTo>
                  <a:cubicBezTo>
                    <a:pt x="85048" y="20445"/>
                    <a:pt x="84967" y="20324"/>
                    <a:pt x="84886" y="20203"/>
                  </a:cubicBezTo>
                  <a:lnTo>
                    <a:pt x="84886" y="22300"/>
                  </a:lnTo>
                  <a:lnTo>
                    <a:pt x="80329" y="22300"/>
                  </a:lnTo>
                  <a:lnTo>
                    <a:pt x="80329" y="17743"/>
                  </a:lnTo>
                  <a:lnTo>
                    <a:pt x="83072" y="17743"/>
                  </a:lnTo>
                  <a:lnTo>
                    <a:pt x="82870" y="17501"/>
                  </a:lnTo>
                  <a:lnTo>
                    <a:pt x="80329" y="17501"/>
                  </a:lnTo>
                  <a:lnTo>
                    <a:pt x="80329" y="14558"/>
                  </a:lnTo>
                  <a:lnTo>
                    <a:pt x="80087" y="14316"/>
                  </a:lnTo>
                  <a:lnTo>
                    <a:pt x="80087" y="17501"/>
                  </a:lnTo>
                  <a:lnTo>
                    <a:pt x="75490" y="17501"/>
                  </a:lnTo>
                  <a:lnTo>
                    <a:pt x="75490" y="12945"/>
                  </a:lnTo>
                  <a:lnTo>
                    <a:pt x="78716" y="12945"/>
                  </a:lnTo>
                  <a:lnTo>
                    <a:pt x="78434" y="12703"/>
                  </a:lnTo>
                  <a:lnTo>
                    <a:pt x="75490" y="12703"/>
                  </a:lnTo>
                  <a:lnTo>
                    <a:pt x="75490" y="10122"/>
                  </a:lnTo>
                  <a:lnTo>
                    <a:pt x="75248" y="9920"/>
                  </a:lnTo>
                  <a:lnTo>
                    <a:pt x="75248" y="12703"/>
                  </a:lnTo>
                  <a:lnTo>
                    <a:pt x="70691" y="12703"/>
                  </a:lnTo>
                  <a:lnTo>
                    <a:pt x="70691" y="8106"/>
                  </a:lnTo>
                  <a:lnTo>
                    <a:pt x="72788" y="8106"/>
                  </a:lnTo>
                  <a:cubicBezTo>
                    <a:pt x="72667" y="8025"/>
                    <a:pt x="72546" y="7944"/>
                    <a:pt x="72425" y="7864"/>
                  </a:cubicBezTo>
                  <a:lnTo>
                    <a:pt x="70691" y="7864"/>
                  </a:lnTo>
                  <a:lnTo>
                    <a:pt x="70691" y="6775"/>
                  </a:lnTo>
                  <a:cubicBezTo>
                    <a:pt x="70611" y="6694"/>
                    <a:pt x="70530" y="6654"/>
                    <a:pt x="70450" y="6613"/>
                  </a:cubicBezTo>
                  <a:lnTo>
                    <a:pt x="70450" y="7864"/>
                  </a:lnTo>
                  <a:lnTo>
                    <a:pt x="65893" y="7864"/>
                  </a:lnTo>
                  <a:lnTo>
                    <a:pt x="65893" y="4194"/>
                  </a:lnTo>
                  <a:cubicBezTo>
                    <a:pt x="65812" y="4154"/>
                    <a:pt x="65731" y="4113"/>
                    <a:pt x="65651" y="4073"/>
                  </a:cubicBezTo>
                  <a:lnTo>
                    <a:pt x="65651" y="7864"/>
                  </a:lnTo>
                  <a:lnTo>
                    <a:pt x="61054" y="7864"/>
                  </a:lnTo>
                  <a:lnTo>
                    <a:pt x="61054" y="3307"/>
                  </a:lnTo>
                  <a:lnTo>
                    <a:pt x="63796" y="3307"/>
                  </a:lnTo>
                  <a:lnTo>
                    <a:pt x="63191" y="3065"/>
                  </a:lnTo>
                  <a:lnTo>
                    <a:pt x="61054" y="3065"/>
                  </a:lnTo>
                  <a:lnTo>
                    <a:pt x="61054" y="2339"/>
                  </a:lnTo>
                  <a:cubicBezTo>
                    <a:pt x="60973" y="2299"/>
                    <a:pt x="60892" y="2258"/>
                    <a:pt x="60812" y="2258"/>
                  </a:cubicBezTo>
                  <a:lnTo>
                    <a:pt x="60812" y="3065"/>
                  </a:lnTo>
                  <a:lnTo>
                    <a:pt x="56255" y="3065"/>
                  </a:lnTo>
                  <a:lnTo>
                    <a:pt x="56255" y="1048"/>
                  </a:lnTo>
                  <a:cubicBezTo>
                    <a:pt x="56174" y="1008"/>
                    <a:pt x="56093" y="1008"/>
                    <a:pt x="56013" y="968"/>
                  </a:cubicBezTo>
                  <a:lnTo>
                    <a:pt x="56013" y="3065"/>
                  </a:lnTo>
                  <a:lnTo>
                    <a:pt x="51456" y="3065"/>
                  </a:lnTo>
                  <a:lnTo>
                    <a:pt x="51456" y="282"/>
                  </a:lnTo>
                  <a:cubicBezTo>
                    <a:pt x="51375" y="242"/>
                    <a:pt x="51295" y="242"/>
                    <a:pt x="51214" y="242"/>
                  </a:cubicBezTo>
                  <a:lnTo>
                    <a:pt x="51214" y="3065"/>
                  </a:lnTo>
                  <a:lnTo>
                    <a:pt x="46617" y="3065"/>
                  </a:lnTo>
                  <a:lnTo>
                    <a:pt x="46617" y="0"/>
                  </a:lnTo>
                  <a:lnTo>
                    <a:pt x="46496" y="0"/>
                  </a:lnTo>
                  <a:lnTo>
                    <a:pt x="46375" y="0"/>
                  </a:lnTo>
                  <a:lnTo>
                    <a:pt x="46375" y="3065"/>
                  </a:lnTo>
                  <a:lnTo>
                    <a:pt x="41818" y="3065"/>
                  </a:lnTo>
                  <a:lnTo>
                    <a:pt x="41818" y="242"/>
                  </a:lnTo>
                  <a:cubicBezTo>
                    <a:pt x="41737" y="242"/>
                    <a:pt x="41657" y="242"/>
                    <a:pt x="41576" y="242"/>
                  </a:cubicBezTo>
                  <a:lnTo>
                    <a:pt x="41576" y="3065"/>
                  </a:lnTo>
                  <a:lnTo>
                    <a:pt x="37019" y="3065"/>
                  </a:lnTo>
                  <a:lnTo>
                    <a:pt x="37019" y="968"/>
                  </a:lnTo>
                  <a:cubicBezTo>
                    <a:pt x="36939" y="1008"/>
                    <a:pt x="36858" y="1008"/>
                    <a:pt x="36777" y="1008"/>
                  </a:cubicBezTo>
                  <a:lnTo>
                    <a:pt x="36777" y="3065"/>
                  </a:lnTo>
                  <a:lnTo>
                    <a:pt x="32180" y="3065"/>
                  </a:lnTo>
                  <a:lnTo>
                    <a:pt x="32180" y="2258"/>
                  </a:lnTo>
                  <a:cubicBezTo>
                    <a:pt x="32099" y="2258"/>
                    <a:pt x="32019" y="2299"/>
                    <a:pt x="31938" y="2339"/>
                  </a:cubicBezTo>
                  <a:lnTo>
                    <a:pt x="31938" y="3065"/>
                  </a:lnTo>
                  <a:lnTo>
                    <a:pt x="29841" y="3065"/>
                  </a:lnTo>
                  <a:lnTo>
                    <a:pt x="29236" y="3307"/>
                  </a:lnTo>
                  <a:lnTo>
                    <a:pt x="31938" y="3307"/>
                  </a:lnTo>
                  <a:lnTo>
                    <a:pt x="31938" y="7904"/>
                  </a:lnTo>
                  <a:lnTo>
                    <a:pt x="27381" y="7904"/>
                  </a:lnTo>
                  <a:lnTo>
                    <a:pt x="27381" y="4113"/>
                  </a:lnTo>
                  <a:cubicBezTo>
                    <a:pt x="27301" y="4154"/>
                    <a:pt x="27220" y="4194"/>
                    <a:pt x="27139" y="4234"/>
                  </a:cubicBezTo>
                  <a:lnTo>
                    <a:pt x="27139" y="7904"/>
                  </a:lnTo>
                  <a:lnTo>
                    <a:pt x="22542" y="7904"/>
                  </a:lnTo>
                  <a:lnTo>
                    <a:pt x="22542" y="6613"/>
                  </a:lnTo>
                  <a:cubicBezTo>
                    <a:pt x="22462" y="6694"/>
                    <a:pt x="22381" y="6734"/>
                    <a:pt x="22300" y="6775"/>
                  </a:cubicBezTo>
                  <a:lnTo>
                    <a:pt x="22300" y="7904"/>
                  </a:lnTo>
                  <a:lnTo>
                    <a:pt x="20566" y="7904"/>
                  </a:lnTo>
                  <a:cubicBezTo>
                    <a:pt x="20445" y="7985"/>
                    <a:pt x="20324" y="8065"/>
                    <a:pt x="20203" y="8146"/>
                  </a:cubicBezTo>
                  <a:lnTo>
                    <a:pt x="22300" y="8146"/>
                  </a:lnTo>
                  <a:lnTo>
                    <a:pt x="22300" y="12703"/>
                  </a:lnTo>
                  <a:lnTo>
                    <a:pt x="17743" y="12703"/>
                  </a:lnTo>
                  <a:lnTo>
                    <a:pt x="17743" y="9961"/>
                  </a:lnTo>
                  <a:lnTo>
                    <a:pt x="17501" y="10162"/>
                  </a:lnTo>
                  <a:lnTo>
                    <a:pt x="17501" y="12703"/>
                  </a:lnTo>
                  <a:lnTo>
                    <a:pt x="14558" y="12703"/>
                  </a:lnTo>
                  <a:lnTo>
                    <a:pt x="14316" y="12945"/>
                  </a:lnTo>
                  <a:lnTo>
                    <a:pt x="17501" y="12945"/>
                  </a:lnTo>
                  <a:lnTo>
                    <a:pt x="17501" y="17542"/>
                  </a:lnTo>
                  <a:lnTo>
                    <a:pt x="12945" y="17542"/>
                  </a:lnTo>
                  <a:lnTo>
                    <a:pt x="12945" y="14316"/>
                  </a:lnTo>
                  <a:lnTo>
                    <a:pt x="12703" y="14598"/>
                  </a:lnTo>
                  <a:lnTo>
                    <a:pt x="12703" y="17542"/>
                  </a:lnTo>
                  <a:lnTo>
                    <a:pt x="10122" y="17542"/>
                  </a:lnTo>
                  <a:lnTo>
                    <a:pt x="9920" y="17784"/>
                  </a:lnTo>
                  <a:lnTo>
                    <a:pt x="12703" y="17784"/>
                  </a:lnTo>
                  <a:lnTo>
                    <a:pt x="12703" y="22341"/>
                  </a:lnTo>
                  <a:lnTo>
                    <a:pt x="8106" y="22341"/>
                  </a:lnTo>
                  <a:lnTo>
                    <a:pt x="8106" y="20244"/>
                  </a:lnTo>
                  <a:cubicBezTo>
                    <a:pt x="8025" y="20365"/>
                    <a:pt x="7944" y="20486"/>
                    <a:pt x="7864" y="20607"/>
                  </a:cubicBezTo>
                  <a:lnTo>
                    <a:pt x="7864" y="22341"/>
                  </a:lnTo>
                  <a:lnTo>
                    <a:pt x="6775" y="22341"/>
                  </a:lnTo>
                  <a:cubicBezTo>
                    <a:pt x="6694" y="22421"/>
                    <a:pt x="6654" y="22502"/>
                    <a:pt x="6613" y="22583"/>
                  </a:cubicBezTo>
                  <a:lnTo>
                    <a:pt x="7864" y="22583"/>
                  </a:lnTo>
                  <a:lnTo>
                    <a:pt x="7864" y="27139"/>
                  </a:lnTo>
                  <a:lnTo>
                    <a:pt x="4194" y="27139"/>
                  </a:lnTo>
                  <a:cubicBezTo>
                    <a:pt x="4154" y="27220"/>
                    <a:pt x="4113" y="27301"/>
                    <a:pt x="4073" y="27381"/>
                  </a:cubicBezTo>
                  <a:lnTo>
                    <a:pt x="7864" y="27381"/>
                  </a:lnTo>
                  <a:lnTo>
                    <a:pt x="7864" y="31978"/>
                  </a:lnTo>
                  <a:lnTo>
                    <a:pt x="3307" y="31978"/>
                  </a:lnTo>
                  <a:lnTo>
                    <a:pt x="3307" y="29236"/>
                  </a:lnTo>
                  <a:lnTo>
                    <a:pt x="3065" y="29841"/>
                  </a:lnTo>
                  <a:lnTo>
                    <a:pt x="3065" y="31978"/>
                  </a:lnTo>
                  <a:lnTo>
                    <a:pt x="2299" y="31978"/>
                  </a:lnTo>
                  <a:cubicBezTo>
                    <a:pt x="2299" y="32059"/>
                    <a:pt x="2258" y="32140"/>
                    <a:pt x="2218" y="32220"/>
                  </a:cubicBezTo>
                  <a:lnTo>
                    <a:pt x="3065" y="32220"/>
                  </a:lnTo>
                  <a:lnTo>
                    <a:pt x="3065" y="36777"/>
                  </a:lnTo>
                  <a:lnTo>
                    <a:pt x="1008" y="36777"/>
                  </a:lnTo>
                  <a:cubicBezTo>
                    <a:pt x="1008" y="36858"/>
                    <a:pt x="968" y="36939"/>
                    <a:pt x="968" y="37019"/>
                  </a:cubicBezTo>
                  <a:lnTo>
                    <a:pt x="3065" y="37019"/>
                  </a:lnTo>
                  <a:lnTo>
                    <a:pt x="3065" y="41576"/>
                  </a:lnTo>
                  <a:lnTo>
                    <a:pt x="242" y="41576"/>
                  </a:lnTo>
                  <a:cubicBezTo>
                    <a:pt x="242" y="41657"/>
                    <a:pt x="242" y="41737"/>
                    <a:pt x="242" y="41818"/>
                  </a:cubicBezTo>
                  <a:lnTo>
                    <a:pt x="3065" y="41818"/>
                  </a:lnTo>
                  <a:lnTo>
                    <a:pt x="3065" y="46415"/>
                  </a:lnTo>
                  <a:lnTo>
                    <a:pt x="0" y="46415"/>
                  </a:lnTo>
                  <a:lnTo>
                    <a:pt x="0" y="46536"/>
                  </a:lnTo>
                  <a:lnTo>
                    <a:pt x="0" y="46657"/>
                  </a:lnTo>
                  <a:lnTo>
                    <a:pt x="3065" y="46657"/>
                  </a:lnTo>
                  <a:lnTo>
                    <a:pt x="3065" y="51214"/>
                  </a:lnTo>
                  <a:lnTo>
                    <a:pt x="242" y="51214"/>
                  </a:lnTo>
                  <a:cubicBezTo>
                    <a:pt x="242" y="51295"/>
                    <a:pt x="242" y="51375"/>
                    <a:pt x="242" y="51456"/>
                  </a:cubicBezTo>
                  <a:lnTo>
                    <a:pt x="3065" y="51456"/>
                  </a:lnTo>
                  <a:lnTo>
                    <a:pt x="3065" y="56053"/>
                  </a:lnTo>
                  <a:lnTo>
                    <a:pt x="968" y="56053"/>
                  </a:lnTo>
                  <a:cubicBezTo>
                    <a:pt x="968" y="56134"/>
                    <a:pt x="1008" y="56174"/>
                    <a:pt x="1008" y="56295"/>
                  </a:cubicBezTo>
                  <a:lnTo>
                    <a:pt x="3065" y="56295"/>
                  </a:lnTo>
                  <a:lnTo>
                    <a:pt x="3065" y="60852"/>
                  </a:lnTo>
                  <a:lnTo>
                    <a:pt x="2218" y="60852"/>
                  </a:lnTo>
                  <a:cubicBezTo>
                    <a:pt x="2258" y="60933"/>
                    <a:pt x="2299" y="61013"/>
                    <a:pt x="2299" y="61094"/>
                  </a:cubicBezTo>
                  <a:lnTo>
                    <a:pt x="3065" y="61094"/>
                  </a:lnTo>
                  <a:lnTo>
                    <a:pt x="3065" y="63191"/>
                  </a:lnTo>
                  <a:lnTo>
                    <a:pt x="3307" y="63836"/>
                  </a:lnTo>
                  <a:lnTo>
                    <a:pt x="3307" y="61094"/>
                  </a:lnTo>
                  <a:lnTo>
                    <a:pt x="7864" y="61094"/>
                  </a:lnTo>
                  <a:lnTo>
                    <a:pt x="7864" y="65651"/>
                  </a:lnTo>
                  <a:lnTo>
                    <a:pt x="4073" y="65651"/>
                  </a:lnTo>
                  <a:cubicBezTo>
                    <a:pt x="4113" y="65731"/>
                    <a:pt x="4154" y="65812"/>
                    <a:pt x="4194" y="65893"/>
                  </a:cubicBezTo>
                  <a:lnTo>
                    <a:pt x="7864" y="65893"/>
                  </a:lnTo>
                  <a:lnTo>
                    <a:pt x="7864" y="70490"/>
                  </a:lnTo>
                  <a:lnTo>
                    <a:pt x="6613" y="70490"/>
                  </a:lnTo>
                  <a:cubicBezTo>
                    <a:pt x="6654" y="70570"/>
                    <a:pt x="6694" y="70651"/>
                    <a:pt x="6775" y="70732"/>
                  </a:cubicBezTo>
                  <a:lnTo>
                    <a:pt x="7864" y="70732"/>
                  </a:lnTo>
                  <a:lnTo>
                    <a:pt x="7864" y="72466"/>
                  </a:lnTo>
                  <a:cubicBezTo>
                    <a:pt x="7944" y="72587"/>
                    <a:pt x="8025" y="72708"/>
                    <a:pt x="8106" y="72829"/>
                  </a:cubicBezTo>
                  <a:lnTo>
                    <a:pt x="8106" y="70732"/>
                  </a:lnTo>
                  <a:lnTo>
                    <a:pt x="12703" y="70732"/>
                  </a:lnTo>
                  <a:lnTo>
                    <a:pt x="12703" y="75289"/>
                  </a:lnTo>
                  <a:lnTo>
                    <a:pt x="9920" y="75289"/>
                  </a:lnTo>
                  <a:lnTo>
                    <a:pt x="10122" y="75531"/>
                  </a:lnTo>
                  <a:lnTo>
                    <a:pt x="12703" y="75531"/>
                  </a:lnTo>
                  <a:lnTo>
                    <a:pt x="12703" y="78474"/>
                  </a:lnTo>
                  <a:lnTo>
                    <a:pt x="12945" y="78716"/>
                  </a:lnTo>
                  <a:lnTo>
                    <a:pt x="12945" y="75531"/>
                  </a:lnTo>
                  <a:lnTo>
                    <a:pt x="17501" y="75531"/>
                  </a:lnTo>
                  <a:lnTo>
                    <a:pt x="17501" y="80087"/>
                  </a:lnTo>
                  <a:lnTo>
                    <a:pt x="14316" y="80087"/>
                  </a:lnTo>
                  <a:lnTo>
                    <a:pt x="14558" y="80329"/>
                  </a:lnTo>
                  <a:lnTo>
                    <a:pt x="17501" y="80329"/>
                  </a:lnTo>
                  <a:lnTo>
                    <a:pt x="17501" y="82910"/>
                  </a:lnTo>
                  <a:lnTo>
                    <a:pt x="17743" y="83072"/>
                  </a:lnTo>
                  <a:lnTo>
                    <a:pt x="17743" y="80329"/>
                  </a:lnTo>
                  <a:lnTo>
                    <a:pt x="22300" y="80329"/>
                  </a:lnTo>
                  <a:lnTo>
                    <a:pt x="22300" y="84927"/>
                  </a:lnTo>
                  <a:lnTo>
                    <a:pt x="20203" y="84927"/>
                  </a:lnTo>
                  <a:cubicBezTo>
                    <a:pt x="20324" y="85007"/>
                    <a:pt x="20445" y="85088"/>
                    <a:pt x="20566" y="85168"/>
                  </a:cubicBezTo>
                  <a:lnTo>
                    <a:pt x="22300" y="85168"/>
                  </a:lnTo>
                  <a:lnTo>
                    <a:pt x="22300" y="86257"/>
                  </a:lnTo>
                  <a:cubicBezTo>
                    <a:pt x="22381" y="86338"/>
                    <a:pt x="22462" y="86378"/>
                    <a:pt x="22542" y="86419"/>
                  </a:cubicBezTo>
                  <a:lnTo>
                    <a:pt x="22542" y="85168"/>
                  </a:lnTo>
                  <a:lnTo>
                    <a:pt x="27139" y="85168"/>
                  </a:lnTo>
                  <a:lnTo>
                    <a:pt x="27139" y="88838"/>
                  </a:lnTo>
                  <a:cubicBezTo>
                    <a:pt x="27220" y="88878"/>
                    <a:pt x="27301" y="88919"/>
                    <a:pt x="27381" y="88959"/>
                  </a:cubicBezTo>
                  <a:lnTo>
                    <a:pt x="27381" y="85168"/>
                  </a:lnTo>
                  <a:lnTo>
                    <a:pt x="31938" y="85168"/>
                  </a:lnTo>
                  <a:lnTo>
                    <a:pt x="31938" y="89725"/>
                  </a:lnTo>
                  <a:lnTo>
                    <a:pt x="29236" y="89725"/>
                  </a:lnTo>
                  <a:lnTo>
                    <a:pt x="29841" y="89967"/>
                  </a:lnTo>
                  <a:lnTo>
                    <a:pt x="31938" y="89967"/>
                  </a:lnTo>
                  <a:lnTo>
                    <a:pt x="31938" y="90733"/>
                  </a:lnTo>
                  <a:cubicBezTo>
                    <a:pt x="32019" y="90733"/>
                    <a:pt x="32099" y="90774"/>
                    <a:pt x="32180" y="90814"/>
                  </a:cubicBezTo>
                  <a:lnTo>
                    <a:pt x="32180" y="89967"/>
                  </a:lnTo>
                  <a:lnTo>
                    <a:pt x="36777" y="89967"/>
                  </a:lnTo>
                  <a:lnTo>
                    <a:pt x="36777" y="92024"/>
                  </a:lnTo>
                  <a:cubicBezTo>
                    <a:pt x="36858" y="92024"/>
                    <a:pt x="36939" y="92064"/>
                    <a:pt x="37019" y="92064"/>
                  </a:cubicBezTo>
                  <a:lnTo>
                    <a:pt x="37019" y="89967"/>
                  </a:lnTo>
                  <a:lnTo>
                    <a:pt x="41576" y="89967"/>
                  </a:lnTo>
                  <a:lnTo>
                    <a:pt x="41576" y="92790"/>
                  </a:lnTo>
                  <a:cubicBezTo>
                    <a:pt x="41657" y="92790"/>
                    <a:pt x="41737" y="92790"/>
                    <a:pt x="41818" y="92790"/>
                  </a:cubicBezTo>
                  <a:lnTo>
                    <a:pt x="41818" y="89967"/>
                  </a:lnTo>
                  <a:lnTo>
                    <a:pt x="46375" y="89967"/>
                  </a:lnTo>
                  <a:lnTo>
                    <a:pt x="46375" y="93032"/>
                  </a:lnTo>
                  <a:lnTo>
                    <a:pt x="46496" y="93032"/>
                  </a:lnTo>
                  <a:lnTo>
                    <a:pt x="46617" y="93032"/>
                  </a:lnTo>
                  <a:lnTo>
                    <a:pt x="46617" y="89967"/>
                  </a:lnTo>
                  <a:lnTo>
                    <a:pt x="51214" y="89967"/>
                  </a:lnTo>
                  <a:lnTo>
                    <a:pt x="51214" y="92790"/>
                  </a:lnTo>
                  <a:cubicBezTo>
                    <a:pt x="51295" y="92790"/>
                    <a:pt x="51375" y="92790"/>
                    <a:pt x="51456" y="92790"/>
                  </a:cubicBezTo>
                  <a:lnTo>
                    <a:pt x="51456" y="89967"/>
                  </a:lnTo>
                  <a:lnTo>
                    <a:pt x="56013" y="89967"/>
                  </a:lnTo>
                  <a:lnTo>
                    <a:pt x="56013" y="92064"/>
                  </a:lnTo>
                  <a:cubicBezTo>
                    <a:pt x="56093" y="92064"/>
                    <a:pt x="56174" y="92024"/>
                    <a:pt x="56255" y="92024"/>
                  </a:cubicBezTo>
                  <a:lnTo>
                    <a:pt x="56255" y="89967"/>
                  </a:lnTo>
                  <a:lnTo>
                    <a:pt x="60812" y="89967"/>
                  </a:lnTo>
                  <a:lnTo>
                    <a:pt x="60812" y="90814"/>
                  </a:lnTo>
                  <a:cubicBezTo>
                    <a:pt x="60892" y="90774"/>
                    <a:pt x="60973" y="90733"/>
                    <a:pt x="61054" y="90733"/>
                  </a:cubicBezTo>
                  <a:lnTo>
                    <a:pt x="61054" y="89967"/>
                  </a:lnTo>
                  <a:lnTo>
                    <a:pt x="63191" y="89967"/>
                  </a:lnTo>
                  <a:lnTo>
                    <a:pt x="63796" y="89725"/>
                  </a:lnTo>
                  <a:lnTo>
                    <a:pt x="61054" y="89725"/>
                  </a:lnTo>
                  <a:lnTo>
                    <a:pt x="61054" y="85168"/>
                  </a:lnTo>
                  <a:lnTo>
                    <a:pt x="65651" y="85168"/>
                  </a:lnTo>
                  <a:lnTo>
                    <a:pt x="65651" y="88959"/>
                  </a:lnTo>
                  <a:cubicBezTo>
                    <a:pt x="65731" y="88919"/>
                    <a:pt x="65812" y="88878"/>
                    <a:pt x="65893" y="88838"/>
                  </a:cubicBezTo>
                  <a:lnTo>
                    <a:pt x="65893" y="85168"/>
                  </a:lnTo>
                  <a:lnTo>
                    <a:pt x="70450" y="85168"/>
                  </a:lnTo>
                  <a:lnTo>
                    <a:pt x="70450" y="86419"/>
                  </a:lnTo>
                  <a:cubicBezTo>
                    <a:pt x="70530" y="86378"/>
                    <a:pt x="70611" y="86338"/>
                    <a:pt x="70691" y="86257"/>
                  </a:cubicBezTo>
                  <a:lnTo>
                    <a:pt x="70691" y="85168"/>
                  </a:lnTo>
                  <a:lnTo>
                    <a:pt x="72425" y="85168"/>
                  </a:lnTo>
                  <a:cubicBezTo>
                    <a:pt x="72546" y="85088"/>
                    <a:pt x="72667" y="85007"/>
                    <a:pt x="72788" y="84927"/>
                  </a:cubicBezTo>
                  <a:lnTo>
                    <a:pt x="70691" y="84927"/>
                  </a:lnTo>
                  <a:lnTo>
                    <a:pt x="70691" y="80329"/>
                  </a:lnTo>
                  <a:lnTo>
                    <a:pt x="75248" y="80329"/>
                  </a:lnTo>
                  <a:lnTo>
                    <a:pt x="75248" y="83072"/>
                  </a:lnTo>
                  <a:lnTo>
                    <a:pt x="75490" y="82910"/>
                  </a:lnTo>
                  <a:lnTo>
                    <a:pt x="75490" y="80329"/>
                  </a:lnTo>
                  <a:lnTo>
                    <a:pt x="78434" y="80329"/>
                  </a:lnTo>
                  <a:lnTo>
                    <a:pt x="78716" y="80087"/>
                  </a:lnTo>
                  <a:lnTo>
                    <a:pt x="75490" y="80087"/>
                  </a:lnTo>
                  <a:lnTo>
                    <a:pt x="75490" y="75531"/>
                  </a:lnTo>
                  <a:lnTo>
                    <a:pt x="80087" y="75531"/>
                  </a:lnTo>
                  <a:lnTo>
                    <a:pt x="80087" y="78716"/>
                  </a:lnTo>
                  <a:lnTo>
                    <a:pt x="80329" y="78474"/>
                  </a:lnTo>
                  <a:lnTo>
                    <a:pt x="80329" y="75531"/>
                  </a:lnTo>
                  <a:lnTo>
                    <a:pt x="82870" y="75531"/>
                  </a:lnTo>
                  <a:lnTo>
                    <a:pt x="83072" y="75289"/>
                  </a:lnTo>
                  <a:lnTo>
                    <a:pt x="80329" y="75289"/>
                  </a:lnTo>
                  <a:lnTo>
                    <a:pt x="80329" y="70732"/>
                  </a:lnTo>
                  <a:lnTo>
                    <a:pt x="84886" y="70732"/>
                  </a:lnTo>
                  <a:lnTo>
                    <a:pt x="84886" y="72829"/>
                  </a:lnTo>
                  <a:cubicBezTo>
                    <a:pt x="84967" y="72708"/>
                    <a:pt x="85048" y="72587"/>
                    <a:pt x="85128" y="72466"/>
                  </a:cubicBezTo>
                  <a:lnTo>
                    <a:pt x="85128" y="70732"/>
                  </a:lnTo>
                  <a:lnTo>
                    <a:pt x="86257" y="70732"/>
                  </a:lnTo>
                  <a:cubicBezTo>
                    <a:pt x="86298" y="70651"/>
                    <a:pt x="86338" y="70570"/>
                    <a:pt x="86378" y="70490"/>
                  </a:cubicBezTo>
                  <a:lnTo>
                    <a:pt x="85128" y="70490"/>
                  </a:lnTo>
                  <a:lnTo>
                    <a:pt x="85128" y="65893"/>
                  </a:lnTo>
                  <a:lnTo>
                    <a:pt x="88798" y="65893"/>
                  </a:lnTo>
                  <a:cubicBezTo>
                    <a:pt x="88838" y="65812"/>
                    <a:pt x="88879" y="65731"/>
                    <a:pt x="88919" y="65651"/>
                  </a:cubicBezTo>
                  <a:lnTo>
                    <a:pt x="85128" y="65651"/>
                  </a:lnTo>
                  <a:lnTo>
                    <a:pt x="85128" y="61094"/>
                  </a:lnTo>
                  <a:lnTo>
                    <a:pt x="89685" y="61094"/>
                  </a:lnTo>
                  <a:close/>
                  <a:moveTo>
                    <a:pt x="85128" y="32180"/>
                  </a:moveTo>
                  <a:lnTo>
                    <a:pt x="89685" y="32180"/>
                  </a:lnTo>
                  <a:lnTo>
                    <a:pt x="89685" y="36777"/>
                  </a:lnTo>
                  <a:lnTo>
                    <a:pt x="85128" y="36777"/>
                  </a:lnTo>
                  <a:close/>
                  <a:moveTo>
                    <a:pt x="85128" y="37019"/>
                  </a:moveTo>
                  <a:lnTo>
                    <a:pt x="89685" y="37019"/>
                  </a:lnTo>
                  <a:lnTo>
                    <a:pt x="89685" y="41576"/>
                  </a:lnTo>
                  <a:lnTo>
                    <a:pt x="85128" y="41576"/>
                  </a:lnTo>
                  <a:close/>
                  <a:moveTo>
                    <a:pt x="85128" y="41818"/>
                  </a:moveTo>
                  <a:lnTo>
                    <a:pt x="89685" y="41818"/>
                  </a:lnTo>
                  <a:lnTo>
                    <a:pt x="89685" y="46375"/>
                  </a:lnTo>
                  <a:lnTo>
                    <a:pt x="85128" y="46375"/>
                  </a:lnTo>
                  <a:close/>
                  <a:moveTo>
                    <a:pt x="85128" y="46617"/>
                  </a:moveTo>
                  <a:lnTo>
                    <a:pt x="89685" y="46617"/>
                  </a:lnTo>
                  <a:lnTo>
                    <a:pt x="89685" y="51214"/>
                  </a:lnTo>
                  <a:lnTo>
                    <a:pt x="85128" y="51214"/>
                  </a:lnTo>
                  <a:close/>
                  <a:moveTo>
                    <a:pt x="85128" y="51456"/>
                  </a:moveTo>
                  <a:lnTo>
                    <a:pt x="89685" y="51456"/>
                  </a:lnTo>
                  <a:lnTo>
                    <a:pt x="89685" y="56013"/>
                  </a:lnTo>
                  <a:lnTo>
                    <a:pt x="85128" y="56013"/>
                  </a:lnTo>
                  <a:close/>
                  <a:moveTo>
                    <a:pt x="85128" y="56255"/>
                  </a:moveTo>
                  <a:lnTo>
                    <a:pt x="89685" y="56255"/>
                  </a:lnTo>
                  <a:lnTo>
                    <a:pt x="89685" y="60812"/>
                  </a:lnTo>
                  <a:lnTo>
                    <a:pt x="85128" y="60812"/>
                  </a:lnTo>
                  <a:close/>
                  <a:moveTo>
                    <a:pt x="7904" y="60812"/>
                  </a:moveTo>
                  <a:lnTo>
                    <a:pt x="3347" y="60812"/>
                  </a:lnTo>
                  <a:lnTo>
                    <a:pt x="3347" y="56255"/>
                  </a:lnTo>
                  <a:lnTo>
                    <a:pt x="7904" y="56255"/>
                  </a:lnTo>
                  <a:close/>
                  <a:moveTo>
                    <a:pt x="7904" y="56013"/>
                  </a:moveTo>
                  <a:lnTo>
                    <a:pt x="3347" y="56013"/>
                  </a:lnTo>
                  <a:lnTo>
                    <a:pt x="3347" y="51456"/>
                  </a:lnTo>
                  <a:lnTo>
                    <a:pt x="7904" y="51456"/>
                  </a:lnTo>
                  <a:close/>
                  <a:moveTo>
                    <a:pt x="7904" y="51214"/>
                  </a:moveTo>
                  <a:lnTo>
                    <a:pt x="3347" y="51214"/>
                  </a:lnTo>
                  <a:lnTo>
                    <a:pt x="3347" y="46617"/>
                  </a:lnTo>
                  <a:lnTo>
                    <a:pt x="7904" y="46617"/>
                  </a:lnTo>
                  <a:close/>
                  <a:moveTo>
                    <a:pt x="7904" y="46375"/>
                  </a:moveTo>
                  <a:lnTo>
                    <a:pt x="3347" y="46375"/>
                  </a:lnTo>
                  <a:lnTo>
                    <a:pt x="3347" y="41818"/>
                  </a:lnTo>
                  <a:lnTo>
                    <a:pt x="7904" y="41818"/>
                  </a:lnTo>
                  <a:close/>
                  <a:moveTo>
                    <a:pt x="7904" y="41576"/>
                  </a:moveTo>
                  <a:lnTo>
                    <a:pt x="3347" y="41576"/>
                  </a:lnTo>
                  <a:lnTo>
                    <a:pt x="3347" y="37019"/>
                  </a:lnTo>
                  <a:lnTo>
                    <a:pt x="7904" y="37019"/>
                  </a:lnTo>
                  <a:close/>
                  <a:moveTo>
                    <a:pt x="7904" y="36777"/>
                  </a:moveTo>
                  <a:lnTo>
                    <a:pt x="3347" y="36777"/>
                  </a:lnTo>
                  <a:lnTo>
                    <a:pt x="3347" y="32180"/>
                  </a:lnTo>
                  <a:lnTo>
                    <a:pt x="7904" y="32180"/>
                  </a:lnTo>
                  <a:close/>
                  <a:moveTo>
                    <a:pt x="12703" y="70449"/>
                  </a:moveTo>
                  <a:lnTo>
                    <a:pt x="8146" y="70449"/>
                  </a:lnTo>
                  <a:lnTo>
                    <a:pt x="8146" y="65893"/>
                  </a:lnTo>
                  <a:lnTo>
                    <a:pt x="12703" y="65893"/>
                  </a:lnTo>
                  <a:close/>
                  <a:moveTo>
                    <a:pt x="12703" y="65610"/>
                  </a:moveTo>
                  <a:lnTo>
                    <a:pt x="8146" y="65610"/>
                  </a:lnTo>
                  <a:lnTo>
                    <a:pt x="8146" y="61054"/>
                  </a:lnTo>
                  <a:lnTo>
                    <a:pt x="12703" y="61054"/>
                  </a:lnTo>
                  <a:close/>
                  <a:moveTo>
                    <a:pt x="12703" y="60812"/>
                  </a:moveTo>
                  <a:lnTo>
                    <a:pt x="8146" y="60812"/>
                  </a:lnTo>
                  <a:lnTo>
                    <a:pt x="8146" y="56255"/>
                  </a:lnTo>
                  <a:lnTo>
                    <a:pt x="12703" y="56255"/>
                  </a:lnTo>
                  <a:close/>
                  <a:moveTo>
                    <a:pt x="12703" y="56013"/>
                  </a:moveTo>
                  <a:lnTo>
                    <a:pt x="8146" y="56013"/>
                  </a:lnTo>
                  <a:lnTo>
                    <a:pt x="8146" y="51456"/>
                  </a:lnTo>
                  <a:lnTo>
                    <a:pt x="12703" y="51456"/>
                  </a:lnTo>
                  <a:close/>
                  <a:moveTo>
                    <a:pt x="12703" y="51174"/>
                  </a:moveTo>
                  <a:lnTo>
                    <a:pt x="8146" y="51174"/>
                  </a:lnTo>
                  <a:lnTo>
                    <a:pt x="8146" y="46617"/>
                  </a:lnTo>
                  <a:lnTo>
                    <a:pt x="12703" y="46617"/>
                  </a:lnTo>
                  <a:close/>
                  <a:moveTo>
                    <a:pt x="12703" y="46375"/>
                  </a:moveTo>
                  <a:lnTo>
                    <a:pt x="8146" y="46375"/>
                  </a:lnTo>
                  <a:lnTo>
                    <a:pt x="8146" y="41818"/>
                  </a:lnTo>
                  <a:lnTo>
                    <a:pt x="12703" y="41818"/>
                  </a:lnTo>
                  <a:close/>
                  <a:moveTo>
                    <a:pt x="12703" y="41576"/>
                  </a:moveTo>
                  <a:lnTo>
                    <a:pt x="8146" y="41576"/>
                  </a:lnTo>
                  <a:lnTo>
                    <a:pt x="8146" y="36979"/>
                  </a:lnTo>
                  <a:lnTo>
                    <a:pt x="12703" y="36979"/>
                  </a:lnTo>
                  <a:close/>
                  <a:moveTo>
                    <a:pt x="12703" y="36737"/>
                  </a:moveTo>
                  <a:lnTo>
                    <a:pt x="8146" y="36737"/>
                  </a:lnTo>
                  <a:lnTo>
                    <a:pt x="8146" y="32180"/>
                  </a:lnTo>
                  <a:lnTo>
                    <a:pt x="12703" y="32180"/>
                  </a:lnTo>
                  <a:close/>
                  <a:moveTo>
                    <a:pt x="12703" y="31938"/>
                  </a:moveTo>
                  <a:lnTo>
                    <a:pt x="8146" y="31938"/>
                  </a:lnTo>
                  <a:lnTo>
                    <a:pt x="8146" y="27381"/>
                  </a:lnTo>
                  <a:lnTo>
                    <a:pt x="12703" y="27381"/>
                  </a:lnTo>
                  <a:close/>
                  <a:moveTo>
                    <a:pt x="12703" y="27139"/>
                  </a:moveTo>
                  <a:lnTo>
                    <a:pt x="8146" y="27139"/>
                  </a:lnTo>
                  <a:lnTo>
                    <a:pt x="8146" y="22542"/>
                  </a:lnTo>
                  <a:lnTo>
                    <a:pt x="12703" y="22542"/>
                  </a:lnTo>
                  <a:close/>
                  <a:moveTo>
                    <a:pt x="17542" y="75248"/>
                  </a:moveTo>
                  <a:lnTo>
                    <a:pt x="12945" y="75248"/>
                  </a:lnTo>
                  <a:lnTo>
                    <a:pt x="12945" y="70651"/>
                  </a:lnTo>
                  <a:lnTo>
                    <a:pt x="17542" y="70651"/>
                  </a:lnTo>
                  <a:close/>
                  <a:moveTo>
                    <a:pt x="17542" y="70449"/>
                  </a:moveTo>
                  <a:lnTo>
                    <a:pt x="12945" y="70449"/>
                  </a:lnTo>
                  <a:lnTo>
                    <a:pt x="12945" y="65852"/>
                  </a:lnTo>
                  <a:lnTo>
                    <a:pt x="17542" y="65852"/>
                  </a:lnTo>
                  <a:close/>
                  <a:moveTo>
                    <a:pt x="17542" y="65610"/>
                  </a:moveTo>
                  <a:lnTo>
                    <a:pt x="12945" y="65610"/>
                  </a:lnTo>
                  <a:lnTo>
                    <a:pt x="12945" y="61054"/>
                  </a:lnTo>
                  <a:lnTo>
                    <a:pt x="17542" y="61054"/>
                  </a:lnTo>
                  <a:close/>
                  <a:moveTo>
                    <a:pt x="17542" y="60812"/>
                  </a:moveTo>
                  <a:lnTo>
                    <a:pt x="12945" y="60812"/>
                  </a:lnTo>
                  <a:lnTo>
                    <a:pt x="12945" y="56214"/>
                  </a:lnTo>
                  <a:lnTo>
                    <a:pt x="17542" y="56214"/>
                  </a:lnTo>
                  <a:close/>
                  <a:moveTo>
                    <a:pt x="17542" y="55972"/>
                  </a:moveTo>
                  <a:lnTo>
                    <a:pt x="12945" y="55972"/>
                  </a:lnTo>
                  <a:lnTo>
                    <a:pt x="12945" y="51416"/>
                  </a:lnTo>
                  <a:lnTo>
                    <a:pt x="17542" y="51416"/>
                  </a:lnTo>
                  <a:close/>
                  <a:moveTo>
                    <a:pt x="17542" y="51174"/>
                  </a:moveTo>
                  <a:lnTo>
                    <a:pt x="12945" y="51174"/>
                  </a:lnTo>
                  <a:lnTo>
                    <a:pt x="12945" y="46617"/>
                  </a:lnTo>
                  <a:lnTo>
                    <a:pt x="17542" y="46617"/>
                  </a:lnTo>
                  <a:close/>
                  <a:moveTo>
                    <a:pt x="17542" y="46375"/>
                  </a:moveTo>
                  <a:lnTo>
                    <a:pt x="12945" y="46375"/>
                  </a:lnTo>
                  <a:lnTo>
                    <a:pt x="12945" y="41778"/>
                  </a:lnTo>
                  <a:lnTo>
                    <a:pt x="17542" y="41778"/>
                  </a:lnTo>
                  <a:close/>
                  <a:moveTo>
                    <a:pt x="17542" y="41536"/>
                  </a:moveTo>
                  <a:lnTo>
                    <a:pt x="12945" y="41536"/>
                  </a:lnTo>
                  <a:lnTo>
                    <a:pt x="12945" y="36979"/>
                  </a:lnTo>
                  <a:lnTo>
                    <a:pt x="17542" y="36979"/>
                  </a:lnTo>
                  <a:close/>
                  <a:moveTo>
                    <a:pt x="17542" y="36737"/>
                  </a:moveTo>
                  <a:lnTo>
                    <a:pt x="12945" y="36737"/>
                  </a:lnTo>
                  <a:lnTo>
                    <a:pt x="12945" y="32180"/>
                  </a:lnTo>
                  <a:lnTo>
                    <a:pt x="17542" y="32180"/>
                  </a:lnTo>
                  <a:close/>
                  <a:moveTo>
                    <a:pt x="17542" y="31938"/>
                  </a:moveTo>
                  <a:lnTo>
                    <a:pt x="12945" y="31938"/>
                  </a:lnTo>
                  <a:lnTo>
                    <a:pt x="12945" y="27341"/>
                  </a:lnTo>
                  <a:lnTo>
                    <a:pt x="17542" y="27341"/>
                  </a:lnTo>
                  <a:close/>
                  <a:moveTo>
                    <a:pt x="17542" y="27099"/>
                  </a:moveTo>
                  <a:lnTo>
                    <a:pt x="12945" y="27099"/>
                  </a:lnTo>
                  <a:lnTo>
                    <a:pt x="12945" y="22542"/>
                  </a:lnTo>
                  <a:lnTo>
                    <a:pt x="17542" y="22542"/>
                  </a:lnTo>
                  <a:close/>
                  <a:moveTo>
                    <a:pt x="17542" y="22300"/>
                  </a:moveTo>
                  <a:lnTo>
                    <a:pt x="12945" y="22300"/>
                  </a:lnTo>
                  <a:lnTo>
                    <a:pt x="12945" y="17743"/>
                  </a:lnTo>
                  <a:lnTo>
                    <a:pt x="17542" y="17743"/>
                  </a:lnTo>
                  <a:close/>
                  <a:moveTo>
                    <a:pt x="22341" y="80047"/>
                  </a:moveTo>
                  <a:lnTo>
                    <a:pt x="17784" y="80047"/>
                  </a:lnTo>
                  <a:lnTo>
                    <a:pt x="17784" y="75450"/>
                  </a:lnTo>
                  <a:lnTo>
                    <a:pt x="22341" y="75450"/>
                  </a:lnTo>
                  <a:close/>
                  <a:moveTo>
                    <a:pt x="22341" y="75208"/>
                  </a:moveTo>
                  <a:lnTo>
                    <a:pt x="17784" y="75208"/>
                  </a:lnTo>
                  <a:lnTo>
                    <a:pt x="17784" y="70651"/>
                  </a:lnTo>
                  <a:lnTo>
                    <a:pt x="22341" y="70651"/>
                  </a:lnTo>
                  <a:close/>
                  <a:moveTo>
                    <a:pt x="22341" y="70409"/>
                  </a:moveTo>
                  <a:lnTo>
                    <a:pt x="17784" y="70409"/>
                  </a:lnTo>
                  <a:lnTo>
                    <a:pt x="17784" y="65852"/>
                  </a:lnTo>
                  <a:lnTo>
                    <a:pt x="22341" y="65852"/>
                  </a:lnTo>
                  <a:close/>
                  <a:moveTo>
                    <a:pt x="22341" y="65610"/>
                  </a:moveTo>
                  <a:lnTo>
                    <a:pt x="17784" y="65610"/>
                  </a:lnTo>
                  <a:lnTo>
                    <a:pt x="17784" y="61013"/>
                  </a:lnTo>
                  <a:lnTo>
                    <a:pt x="22341" y="61013"/>
                  </a:lnTo>
                  <a:close/>
                  <a:moveTo>
                    <a:pt x="22341" y="60771"/>
                  </a:moveTo>
                  <a:lnTo>
                    <a:pt x="17784" y="60771"/>
                  </a:lnTo>
                  <a:lnTo>
                    <a:pt x="17784" y="56214"/>
                  </a:lnTo>
                  <a:lnTo>
                    <a:pt x="22341" y="56214"/>
                  </a:lnTo>
                  <a:close/>
                  <a:moveTo>
                    <a:pt x="22341" y="55972"/>
                  </a:moveTo>
                  <a:lnTo>
                    <a:pt x="17784" y="55972"/>
                  </a:lnTo>
                  <a:lnTo>
                    <a:pt x="17784" y="51416"/>
                  </a:lnTo>
                  <a:lnTo>
                    <a:pt x="22341" y="51416"/>
                  </a:lnTo>
                  <a:close/>
                  <a:moveTo>
                    <a:pt x="22341" y="51174"/>
                  </a:moveTo>
                  <a:lnTo>
                    <a:pt x="17784" y="51174"/>
                  </a:lnTo>
                  <a:lnTo>
                    <a:pt x="17784" y="46577"/>
                  </a:lnTo>
                  <a:lnTo>
                    <a:pt x="22341" y="46577"/>
                  </a:lnTo>
                  <a:close/>
                  <a:moveTo>
                    <a:pt x="22341" y="46335"/>
                  </a:moveTo>
                  <a:lnTo>
                    <a:pt x="17784" y="46335"/>
                  </a:lnTo>
                  <a:lnTo>
                    <a:pt x="17784" y="41778"/>
                  </a:lnTo>
                  <a:lnTo>
                    <a:pt x="22341" y="41778"/>
                  </a:lnTo>
                  <a:close/>
                  <a:moveTo>
                    <a:pt x="22341" y="41536"/>
                  </a:moveTo>
                  <a:lnTo>
                    <a:pt x="17784" y="41536"/>
                  </a:lnTo>
                  <a:lnTo>
                    <a:pt x="17784" y="36939"/>
                  </a:lnTo>
                  <a:lnTo>
                    <a:pt x="22341" y="36939"/>
                  </a:lnTo>
                  <a:close/>
                  <a:moveTo>
                    <a:pt x="22341" y="36737"/>
                  </a:moveTo>
                  <a:lnTo>
                    <a:pt x="17784" y="36737"/>
                  </a:lnTo>
                  <a:lnTo>
                    <a:pt x="17784" y="32140"/>
                  </a:lnTo>
                  <a:lnTo>
                    <a:pt x="22341" y="32140"/>
                  </a:lnTo>
                  <a:close/>
                  <a:moveTo>
                    <a:pt x="22341" y="31898"/>
                  </a:moveTo>
                  <a:lnTo>
                    <a:pt x="17784" y="31898"/>
                  </a:lnTo>
                  <a:lnTo>
                    <a:pt x="17784" y="27341"/>
                  </a:lnTo>
                  <a:lnTo>
                    <a:pt x="22341" y="27341"/>
                  </a:lnTo>
                  <a:close/>
                  <a:moveTo>
                    <a:pt x="22341" y="27099"/>
                  </a:moveTo>
                  <a:lnTo>
                    <a:pt x="17784" y="27099"/>
                  </a:lnTo>
                  <a:lnTo>
                    <a:pt x="17784" y="22502"/>
                  </a:lnTo>
                  <a:lnTo>
                    <a:pt x="22341" y="22502"/>
                  </a:lnTo>
                  <a:close/>
                  <a:moveTo>
                    <a:pt x="22341" y="22260"/>
                  </a:moveTo>
                  <a:lnTo>
                    <a:pt x="17784" y="22260"/>
                  </a:lnTo>
                  <a:lnTo>
                    <a:pt x="17784" y="17703"/>
                  </a:lnTo>
                  <a:lnTo>
                    <a:pt x="22341" y="17703"/>
                  </a:lnTo>
                  <a:close/>
                  <a:moveTo>
                    <a:pt x="22341" y="17461"/>
                  </a:moveTo>
                  <a:lnTo>
                    <a:pt x="17784" y="17461"/>
                  </a:lnTo>
                  <a:lnTo>
                    <a:pt x="17784" y="12904"/>
                  </a:lnTo>
                  <a:lnTo>
                    <a:pt x="22341" y="12904"/>
                  </a:lnTo>
                  <a:close/>
                  <a:moveTo>
                    <a:pt x="27139" y="84846"/>
                  </a:moveTo>
                  <a:lnTo>
                    <a:pt x="22583" y="84846"/>
                  </a:lnTo>
                  <a:lnTo>
                    <a:pt x="22583" y="80249"/>
                  </a:lnTo>
                  <a:lnTo>
                    <a:pt x="27139" y="80249"/>
                  </a:lnTo>
                  <a:close/>
                  <a:moveTo>
                    <a:pt x="27139" y="80007"/>
                  </a:moveTo>
                  <a:lnTo>
                    <a:pt x="22583" y="80007"/>
                  </a:lnTo>
                  <a:lnTo>
                    <a:pt x="22583" y="75450"/>
                  </a:lnTo>
                  <a:lnTo>
                    <a:pt x="27139" y="75450"/>
                  </a:lnTo>
                  <a:close/>
                  <a:moveTo>
                    <a:pt x="27139" y="75208"/>
                  </a:moveTo>
                  <a:lnTo>
                    <a:pt x="22583" y="75208"/>
                  </a:lnTo>
                  <a:lnTo>
                    <a:pt x="22583" y="70611"/>
                  </a:lnTo>
                  <a:lnTo>
                    <a:pt x="27139" y="70611"/>
                  </a:lnTo>
                  <a:close/>
                  <a:moveTo>
                    <a:pt x="27139" y="70369"/>
                  </a:moveTo>
                  <a:lnTo>
                    <a:pt x="22583" y="70369"/>
                  </a:lnTo>
                  <a:lnTo>
                    <a:pt x="22583" y="65812"/>
                  </a:lnTo>
                  <a:lnTo>
                    <a:pt x="27139" y="65812"/>
                  </a:lnTo>
                  <a:close/>
                  <a:moveTo>
                    <a:pt x="27139" y="65570"/>
                  </a:moveTo>
                  <a:lnTo>
                    <a:pt x="22583" y="65570"/>
                  </a:lnTo>
                  <a:lnTo>
                    <a:pt x="22583" y="61013"/>
                  </a:lnTo>
                  <a:lnTo>
                    <a:pt x="27139" y="61013"/>
                  </a:lnTo>
                  <a:close/>
                  <a:moveTo>
                    <a:pt x="27139" y="60771"/>
                  </a:moveTo>
                  <a:lnTo>
                    <a:pt x="22583" y="60771"/>
                  </a:lnTo>
                  <a:lnTo>
                    <a:pt x="22583" y="56174"/>
                  </a:lnTo>
                  <a:lnTo>
                    <a:pt x="27139" y="56174"/>
                  </a:lnTo>
                  <a:close/>
                  <a:moveTo>
                    <a:pt x="27139" y="55932"/>
                  </a:moveTo>
                  <a:lnTo>
                    <a:pt x="22583" y="55932"/>
                  </a:lnTo>
                  <a:lnTo>
                    <a:pt x="22583" y="51375"/>
                  </a:lnTo>
                  <a:lnTo>
                    <a:pt x="27139" y="51375"/>
                  </a:lnTo>
                  <a:close/>
                  <a:moveTo>
                    <a:pt x="27139" y="51133"/>
                  </a:moveTo>
                  <a:lnTo>
                    <a:pt x="22583" y="51133"/>
                  </a:lnTo>
                  <a:lnTo>
                    <a:pt x="22583" y="46577"/>
                  </a:lnTo>
                  <a:lnTo>
                    <a:pt x="27139" y="46577"/>
                  </a:lnTo>
                  <a:close/>
                  <a:moveTo>
                    <a:pt x="27139" y="46335"/>
                  </a:moveTo>
                  <a:lnTo>
                    <a:pt x="22583" y="46335"/>
                  </a:lnTo>
                  <a:lnTo>
                    <a:pt x="22583" y="41737"/>
                  </a:lnTo>
                  <a:lnTo>
                    <a:pt x="27139" y="41737"/>
                  </a:lnTo>
                  <a:close/>
                  <a:moveTo>
                    <a:pt x="27139" y="41495"/>
                  </a:moveTo>
                  <a:lnTo>
                    <a:pt x="22583" y="41495"/>
                  </a:lnTo>
                  <a:lnTo>
                    <a:pt x="22583" y="36939"/>
                  </a:lnTo>
                  <a:lnTo>
                    <a:pt x="27139" y="36939"/>
                  </a:lnTo>
                  <a:close/>
                  <a:moveTo>
                    <a:pt x="27139" y="36697"/>
                  </a:moveTo>
                  <a:lnTo>
                    <a:pt x="22583" y="36697"/>
                  </a:lnTo>
                  <a:lnTo>
                    <a:pt x="22583" y="32140"/>
                  </a:lnTo>
                  <a:lnTo>
                    <a:pt x="27139" y="32140"/>
                  </a:lnTo>
                  <a:close/>
                  <a:moveTo>
                    <a:pt x="27139" y="31898"/>
                  </a:moveTo>
                  <a:lnTo>
                    <a:pt x="22583" y="31898"/>
                  </a:lnTo>
                  <a:lnTo>
                    <a:pt x="22583" y="27301"/>
                  </a:lnTo>
                  <a:lnTo>
                    <a:pt x="27139" y="27301"/>
                  </a:lnTo>
                  <a:close/>
                  <a:moveTo>
                    <a:pt x="27139" y="27059"/>
                  </a:moveTo>
                  <a:lnTo>
                    <a:pt x="22583" y="27059"/>
                  </a:lnTo>
                  <a:lnTo>
                    <a:pt x="22583" y="22502"/>
                  </a:lnTo>
                  <a:lnTo>
                    <a:pt x="27139" y="22502"/>
                  </a:lnTo>
                  <a:close/>
                  <a:moveTo>
                    <a:pt x="27139" y="22260"/>
                  </a:moveTo>
                  <a:lnTo>
                    <a:pt x="22583" y="22260"/>
                  </a:lnTo>
                  <a:lnTo>
                    <a:pt x="22583" y="17703"/>
                  </a:lnTo>
                  <a:lnTo>
                    <a:pt x="27139" y="17703"/>
                  </a:lnTo>
                  <a:close/>
                  <a:moveTo>
                    <a:pt x="27139" y="17461"/>
                  </a:moveTo>
                  <a:lnTo>
                    <a:pt x="22583" y="17461"/>
                  </a:lnTo>
                  <a:lnTo>
                    <a:pt x="22583" y="12864"/>
                  </a:lnTo>
                  <a:lnTo>
                    <a:pt x="27139" y="12864"/>
                  </a:lnTo>
                  <a:close/>
                  <a:moveTo>
                    <a:pt x="27139" y="12622"/>
                  </a:moveTo>
                  <a:lnTo>
                    <a:pt x="22583" y="12622"/>
                  </a:lnTo>
                  <a:lnTo>
                    <a:pt x="22583" y="8065"/>
                  </a:lnTo>
                  <a:lnTo>
                    <a:pt x="27139" y="8065"/>
                  </a:lnTo>
                  <a:close/>
                  <a:moveTo>
                    <a:pt x="31979" y="84806"/>
                  </a:moveTo>
                  <a:lnTo>
                    <a:pt x="27381" y="84806"/>
                  </a:lnTo>
                  <a:lnTo>
                    <a:pt x="27381" y="80249"/>
                  </a:lnTo>
                  <a:lnTo>
                    <a:pt x="31979" y="80249"/>
                  </a:lnTo>
                  <a:close/>
                  <a:moveTo>
                    <a:pt x="31979" y="80007"/>
                  </a:moveTo>
                  <a:lnTo>
                    <a:pt x="27381" y="80007"/>
                  </a:lnTo>
                  <a:lnTo>
                    <a:pt x="27381" y="75410"/>
                  </a:lnTo>
                  <a:lnTo>
                    <a:pt x="31979" y="75410"/>
                  </a:lnTo>
                  <a:close/>
                  <a:moveTo>
                    <a:pt x="31979" y="75168"/>
                  </a:moveTo>
                  <a:lnTo>
                    <a:pt x="27381" y="75168"/>
                  </a:lnTo>
                  <a:lnTo>
                    <a:pt x="27381" y="70611"/>
                  </a:lnTo>
                  <a:lnTo>
                    <a:pt x="31979" y="70611"/>
                  </a:lnTo>
                  <a:close/>
                  <a:moveTo>
                    <a:pt x="31979" y="70369"/>
                  </a:moveTo>
                  <a:lnTo>
                    <a:pt x="27381" y="70369"/>
                  </a:lnTo>
                  <a:lnTo>
                    <a:pt x="27381" y="65812"/>
                  </a:lnTo>
                  <a:lnTo>
                    <a:pt x="31979" y="65812"/>
                  </a:lnTo>
                  <a:close/>
                  <a:moveTo>
                    <a:pt x="31979" y="65570"/>
                  </a:moveTo>
                  <a:lnTo>
                    <a:pt x="27381" y="65570"/>
                  </a:lnTo>
                  <a:lnTo>
                    <a:pt x="27381" y="60973"/>
                  </a:lnTo>
                  <a:lnTo>
                    <a:pt x="31979" y="60973"/>
                  </a:lnTo>
                  <a:close/>
                  <a:moveTo>
                    <a:pt x="31979" y="60731"/>
                  </a:moveTo>
                  <a:lnTo>
                    <a:pt x="27381" y="60731"/>
                  </a:lnTo>
                  <a:lnTo>
                    <a:pt x="27381" y="56174"/>
                  </a:lnTo>
                  <a:lnTo>
                    <a:pt x="31979" y="56174"/>
                  </a:lnTo>
                  <a:close/>
                  <a:moveTo>
                    <a:pt x="31979" y="55932"/>
                  </a:moveTo>
                  <a:lnTo>
                    <a:pt x="27381" y="55932"/>
                  </a:lnTo>
                  <a:lnTo>
                    <a:pt x="27381" y="51375"/>
                  </a:lnTo>
                  <a:lnTo>
                    <a:pt x="31979" y="51375"/>
                  </a:lnTo>
                  <a:close/>
                  <a:moveTo>
                    <a:pt x="31979" y="51133"/>
                  </a:moveTo>
                  <a:lnTo>
                    <a:pt x="27381" y="51133"/>
                  </a:lnTo>
                  <a:lnTo>
                    <a:pt x="27381" y="46536"/>
                  </a:lnTo>
                  <a:lnTo>
                    <a:pt x="31979" y="46536"/>
                  </a:lnTo>
                  <a:close/>
                  <a:moveTo>
                    <a:pt x="31979" y="46294"/>
                  </a:moveTo>
                  <a:lnTo>
                    <a:pt x="27381" y="46294"/>
                  </a:lnTo>
                  <a:lnTo>
                    <a:pt x="27381" y="41737"/>
                  </a:lnTo>
                  <a:lnTo>
                    <a:pt x="31979" y="41737"/>
                  </a:lnTo>
                  <a:close/>
                  <a:moveTo>
                    <a:pt x="31979" y="41495"/>
                  </a:moveTo>
                  <a:lnTo>
                    <a:pt x="27381" y="41495"/>
                  </a:lnTo>
                  <a:lnTo>
                    <a:pt x="27381" y="36898"/>
                  </a:lnTo>
                  <a:lnTo>
                    <a:pt x="31979" y="36898"/>
                  </a:lnTo>
                  <a:close/>
                  <a:moveTo>
                    <a:pt x="31979" y="36656"/>
                  </a:moveTo>
                  <a:lnTo>
                    <a:pt x="27381" y="36656"/>
                  </a:lnTo>
                  <a:lnTo>
                    <a:pt x="27381" y="32099"/>
                  </a:lnTo>
                  <a:lnTo>
                    <a:pt x="31979" y="32099"/>
                  </a:lnTo>
                  <a:close/>
                  <a:moveTo>
                    <a:pt x="31979" y="31858"/>
                  </a:moveTo>
                  <a:lnTo>
                    <a:pt x="27381" y="31858"/>
                  </a:lnTo>
                  <a:lnTo>
                    <a:pt x="27381" y="27301"/>
                  </a:lnTo>
                  <a:lnTo>
                    <a:pt x="31979" y="27301"/>
                  </a:lnTo>
                  <a:close/>
                  <a:moveTo>
                    <a:pt x="31979" y="27059"/>
                  </a:moveTo>
                  <a:lnTo>
                    <a:pt x="27381" y="27059"/>
                  </a:lnTo>
                  <a:lnTo>
                    <a:pt x="27381" y="22462"/>
                  </a:lnTo>
                  <a:lnTo>
                    <a:pt x="31979" y="22462"/>
                  </a:lnTo>
                  <a:close/>
                  <a:moveTo>
                    <a:pt x="31979" y="22220"/>
                  </a:moveTo>
                  <a:lnTo>
                    <a:pt x="27381" y="22220"/>
                  </a:lnTo>
                  <a:lnTo>
                    <a:pt x="27381" y="17663"/>
                  </a:lnTo>
                  <a:lnTo>
                    <a:pt x="31979" y="17663"/>
                  </a:lnTo>
                  <a:close/>
                  <a:moveTo>
                    <a:pt x="31979" y="17421"/>
                  </a:moveTo>
                  <a:lnTo>
                    <a:pt x="27381" y="17421"/>
                  </a:lnTo>
                  <a:lnTo>
                    <a:pt x="27381" y="12864"/>
                  </a:lnTo>
                  <a:lnTo>
                    <a:pt x="31979" y="12864"/>
                  </a:lnTo>
                  <a:close/>
                  <a:moveTo>
                    <a:pt x="31979" y="12622"/>
                  </a:moveTo>
                  <a:lnTo>
                    <a:pt x="27381" y="12622"/>
                  </a:lnTo>
                  <a:lnTo>
                    <a:pt x="27381" y="8025"/>
                  </a:lnTo>
                  <a:lnTo>
                    <a:pt x="31979" y="8025"/>
                  </a:lnTo>
                  <a:close/>
                  <a:moveTo>
                    <a:pt x="36777" y="89604"/>
                  </a:moveTo>
                  <a:lnTo>
                    <a:pt x="32220" y="89604"/>
                  </a:lnTo>
                  <a:lnTo>
                    <a:pt x="32220" y="85007"/>
                  </a:lnTo>
                  <a:lnTo>
                    <a:pt x="36777" y="85007"/>
                  </a:lnTo>
                  <a:close/>
                  <a:moveTo>
                    <a:pt x="36777" y="84765"/>
                  </a:moveTo>
                  <a:lnTo>
                    <a:pt x="32220" y="84765"/>
                  </a:lnTo>
                  <a:lnTo>
                    <a:pt x="32220" y="80208"/>
                  </a:lnTo>
                  <a:lnTo>
                    <a:pt x="36777" y="80208"/>
                  </a:lnTo>
                  <a:close/>
                  <a:moveTo>
                    <a:pt x="36777" y="79966"/>
                  </a:moveTo>
                  <a:lnTo>
                    <a:pt x="32220" y="79966"/>
                  </a:lnTo>
                  <a:lnTo>
                    <a:pt x="32220" y="75410"/>
                  </a:lnTo>
                  <a:lnTo>
                    <a:pt x="36777" y="75410"/>
                  </a:lnTo>
                  <a:close/>
                  <a:moveTo>
                    <a:pt x="36777" y="75168"/>
                  </a:moveTo>
                  <a:lnTo>
                    <a:pt x="32220" y="75168"/>
                  </a:lnTo>
                  <a:lnTo>
                    <a:pt x="32220" y="70570"/>
                  </a:lnTo>
                  <a:lnTo>
                    <a:pt x="36777" y="70570"/>
                  </a:lnTo>
                  <a:close/>
                  <a:moveTo>
                    <a:pt x="36777" y="70329"/>
                  </a:moveTo>
                  <a:lnTo>
                    <a:pt x="32220" y="70329"/>
                  </a:lnTo>
                  <a:lnTo>
                    <a:pt x="32220" y="65772"/>
                  </a:lnTo>
                  <a:lnTo>
                    <a:pt x="36777" y="65772"/>
                  </a:lnTo>
                  <a:close/>
                  <a:moveTo>
                    <a:pt x="36777" y="65530"/>
                  </a:moveTo>
                  <a:lnTo>
                    <a:pt x="32220" y="65530"/>
                  </a:lnTo>
                  <a:lnTo>
                    <a:pt x="32220" y="60973"/>
                  </a:lnTo>
                  <a:lnTo>
                    <a:pt x="36777" y="60973"/>
                  </a:lnTo>
                  <a:close/>
                  <a:moveTo>
                    <a:pt x="36777" y="60731"/>
                  </a:moveTo>
                  <a:lnTo>
                    <a:pt x="32220" y="60731"/>
                  </a:lnTo>
                  <a:lnTo>
                    <a:pt x="32220" y="56134"/>
                  </a:lnTo>
                  <a:lnTo>
                    <a:pt x="36777" y="56134"/>
                  </a:lnTo>
                  <a:close/>
                  <a:moveTo>
                    <a:pt x="36777" y="55892"/>
                  </a:moveTo>
                  <a:lnTo>
                    <a:pt x="32220" y="55892"/>
                  </a:lnTo>
                  <a:lnTo>
                    <a:pt x="32220" y="51335"/>
                  </a:lnTo>
                  <a:lnTo>
                    <a:pt x="36777" y="51335"/>
                  </a:lnTo>
                  <a:close/>
                  <a:moveTo>
                    <a:pt x="36777" y="51093"/>
                  </a:moveTo>
                  <a:lnTo>
                    <a:pt x="32220" y="51093"/>
                  </a:lnTo>
                  <a:lnTo>
                    <a:pt x="32220" y="46536"/>
                  </a:lnTo>
                  <a:lnTo>
                    <a:pt x="36777" y="46536"/>
                  </a:lnTo>
                  <a:close/>
                  <a:moveTo>
                    <a:pt x="36777" y="46294"/>
                  </a:moveTo>
                  <a:lnTo>
                    <a:pt x="32220" y="46294"/>
                  </a:lnTo>
                  <a:lnTo>
                    <a:pt x="32220" y="41697"/>
                  </a:lnTo>
                  <a:lnTo>
                    <a:pt x="36777" y="41697"/>
                  </a:lnTo>
                  <a:close/>
                  <a:moveTo>
                    <a:pt x="36777" y="41455"/>
                  </a:moveTo>
                  <a:lnTo>
                    <a:pt x="32220" y="41455"/>
                  </a:lnTo>
                  <a:lnTo>
                    <a:pt x="32220" y="36898"/>
                  </a:lnTo>
                  <a:lnTo>
                    <a:pt x="36777" y="36898"/>
                  </a:lnTo>
                  <a:close/>
                  <a:moveTo>
                    <a:pt x="36777" y="36656"/>
                  </a:moveTo>
                  <a:lnTo>
                    <a:pt x="32220" y="36656"/>
                  </a:lnTo>
                  <a:lnTo>
                    <a:pt x="32220" y="32059"/>
                  </a:lnTo>
                  <a:lnTo>
                    <a:pt x="36777" y="32059"/>
                  </a:lnTo>
                  <a:close/>
                  <a:moveTo>
                    <a:pt x="36777" y="31817"/>
                  </a:moveTo>
                  <a:lnTo>
                    <a:pt x="32220" y="31817"/>
                  </a:lnTo>
                  <a:lnTo>
                    <a:pt x="32220" y="27260"/>
                  </a:lnTo>
                  <a:lnTo>
                    <a:pt x="36777" y="27260"/>
                  </a:lnTo>
                  <a:close/>
                  <a:moveTo>
                    <a:pt x="36777" y="27018"/>
                  </a:moveTo>
                  <a:lnTo>
                    <a:pt x="32220" y="27018"/>
                  </a:lnTo>
                  <a:lnTo>
                    <a:pt x="32220" y="22462"/>
                  </a:lnTo>
                  <a:lnTo>
                    <a:pt x="36777" y="22462"/>
                  </a:lnTo>
                  <a:close/>
                  <a:moveTo>
                    <a:pt x="36777" y="22220"/>
                  </a:moveTo>
                  <a:lnTo>
                    <a:pt x="32220" y="22220"/>
                  </a:lnTo>
                  <a:lnTo>
                    <a:pt x="32220" y="17622"/>
                  </a:lnTo>
                  <a:lnTo>
                    <a:pt x="36777" y="17622"/>
                  </a:lnTo>
                  <a:close/>
                  <a:moveTo>
                    <a:pt x="36777" y="17380"/>
                  </a:moveTo>
                  <a:lnTo>
                    <a:pt x="32220" y="17380"/>
                  </a:lnTo>
                  <a:lnTo>
                    <a:pt x="32220" y="12824"/>
                  </a:lnTo>
                  <a:lnTo>
                    <a:pt x="36777" y="12824"/>
                  </a:lnTo>
                  <a:close/>
                  <a:moveTo>
                    <a:pt x="36777" y="12582"/>
                  </a:moveTo>
                  <a:lnTo>
                    <a:pt x="32220" y="12582"/>
                  </a:lnTo>
                  <a:lnTo>
                    <a:pt x="32220" y="8025"/>
                  </a:lnTo>
                  <a:lnTo>
                    <a:pt x="36777" y="8025"/>
                  </a:lnTo>
                  <a:close/>
                  <a:moveTo>
                    <a:pt x="36777" y="7783"/>
                  </a:moveTo>
                  <a:lnTo>
                    <a:pt x="32220" y="7783"/>
                  </a:lnTo>
                  <a:lnTo>
                    <a:pt x="32220" y="3307"/>
                  </a:lnTo>
                  <a:lnTo>
                    <a:pt x="36777" y="3307"/>
                  </a:lnTo>
                  <a:lnTo>
                    <a:pt x="36777" y="7904"/>
                  </a:lnTo>
                  <a:close/>
                  <a:moveTo>
                    <a:pt x="41616" y="89564"/>
                  </a:moveTo>
                  <a:lnTo>
                    <a:pt x="37019" y="89564"/>
                  </a:lnTo>
                  <a:lnTo>
                    <a:pt x="37019" y="85007"/>
                  </a:lnTo>
                  <a:lnTo>
                    <a:pt x="41616" y="85007"/>
                  </a:lnTo>
                  <a:close/>
                  <a:moveTo>
                    <a:pt x="41616" y="84765"/>
                  </a:moveTo>
                  <a:lnTo>
                    <a:pt x="37019" y="84765"/>
                  </a:lnTo>
                  <a:lnTo>
                    <a:pt x="37019" y="80168"/>
                  </a:lnTo>
                  <a:lnTo>
                    <a:pt x="41616" y="80168"/>
                  </a:lnTo>
                  <a:close/>
                  <a:moveTo>
                    <a:pt x="41616" y="79926"/>
                  </a:moveTo>
                  <a:lnTo>
                    <a:pt x="37019" y="79926"/>
                  </a:lnTo>
                  <a:lnTo>
                    <a:pt x="37019" y="75369"/>
                  </a:lnTo>
                  <a:lnTo>
                    <a:pt x="41616" y="75369"/>
                  </a:lnTo>
                  <a:close/>
                  <a:moveTo>
                    <a:pt x="41616" y="75127"/>
                  </a:moveTo>
                  <a:lnTo>
                    <a:pt x="37019" y="75127"/>
                  </a:lnTo>
                  <a:lnTo>
                    <a:pt x="37019" y="70570"/>
                  </a:lnTo>
                  <a:lnTo>
                    <a:pt x="41616" y="70570"/>
                  </a:lnTo>
                  <a:close/>
                  <a:moveTo>
                    <a:pt x="41616" y="70329"/>
                  </a:moveTo>
                  <a:lnTo>
                    <a:pt x="37019" y="70329"/>
                  </a:lnTo>
                  <a:lnTo>
                    <a:pt x="37019" y="65731"/>
                  </a:lnTo>
                  <a:lnTo>
                    <a:pt x="41616" y="65731"/>
                  </a:lnTo>
                  <a:close/>
                  <a:moveTo>
                    <a:pt x="41616" y="65489"/>
                  </a:moveTo>
                  <a:lnTo>
                    <a:pt x="37019" y="65489"/>
                  </a:lnTo>
                  <a:lnTo>
                    <a:pt x="37019" y="60933"/>
                  </a:lnTo>
                  <a:lnTo>
                    <a:pt x="41616" y="60933"/>
                  </a:lnTo>
                  <a:close/>
                  <a:moveTo>
                    <a:pt x="41616" y="60691"/>
                  </a:moveTo>
                  <a:lnTo>
                    <a:pt x="37019" y="60691"/>
                  </a:lnTo>
                  <a:lnTo>
                    <a:pt x="37019" y="56134"/>
                  </a:lnTo>
                  <a:lnTo>
                    <a:pt x="41616" y="56134"/>
                  </a:lnTo>
                  <a:close/>
                  <a:moveTo>
                    <a:pt x="41616" y="55892"/>
                  </a:moveTo>
                  <a:lnTo>
                    <a:pt x="37019" y="55892"/>
                  </a:lnTo>
                  <a:lnTo>
                    <a:pt x="37019" y="51295"/>
                  </a:lnTo>
                  <a:lnTo>
                    <a:pt x="41616" y="51295"/>
                  </a:lnTo>
                  <a:close/>
                  <a:moveTo>
                    <a:pt x="41616" y="51053"/>
                  </a:moveTo>
                  <a:lnTo>
                    <a:pt x="37019" y="51053"/>
                  </a:lnTo>
                  <a:lnTo>
                    <a:pt x="37019" y="46496"/>
                  </a:lnTo>
                  <a:lnTo>
                    <a:pt x="41616" y="46496"/>
                  </a:lnTo>
                  <a:close/>
                  <a:moveTo>
                    <a:pt x="41616" y="46254"/>
                  </a:moveTo>
                  <a:lnTo>
                    <a:pt x="37019" y="46254"/>
                  </a:lnTo>
                  <a:lnTo>
                    <a:pt x="37019" y="41697"/>
                  </a:lnTo>
                  <a:lnTo>
                    <a:pt x="41616" y="41697"/>
                  </a:lnTo>
                  <a:close/>
                  <a:moveTo>
                    <a:pt x="41616" y="41455"/>
                  </a:moveTo>
                  <a:lnTo>
                    <a:pt x="37019" y="41455"/>
                  </a:lnTo>
                  <a:lnTo>
                    <a:pt x="37019" y="36858"/>
                  </a:lnTo>
                  <a:lnTo>
                    <a:pt x="41616" y="36858"/>
                  </a:lnTo>
                  <a:close/>
                  <a:moveTo>
                    <a:pt x="41616" y="36616"/>
                  </a:moveTo>
                  <a:lnTo>
                    <a:pt x="37019" y="36616"/>
                  </a:lnTo>
                  <a:lnTo>
                    <a:pt x="37019" y="32059"/>
                  </a:lnTo>
                  <a:lnTo>
                    <a:pt x="41616" y="32059"/>
                  </a:lnTo>
                  <a:close/>
                  <a:moveTo>
                    <a:pt x="41616" y="31817"/>
                  </a:moveTo>
                  <a:lnTo>
                    <a:pt x="37019" y="31817"/>
                  </a:lnTo>
                  <a:lnTo>
                    <a:pt x="37019" y="27220"/>
                  </a:lnTo>
                  <a:lnTo>
                    <a:pt x="41616" y="27220"/>
                  </a:lnTo>
                  <a:close/>
                  <a:moveTo>
                    <a:pt x="41616" y="26978"/>
                  </a:moveTo>
                  <a:lnTo>
                    <a:pt x="37019" y="26978"/>
                  </a:lnTo>
                  <a:lnTo>
                    <a:pt x="37019" y="22421"/>
                  </a:lnTo>
                  <a:lnTo>
                    <a:pt x="41616" y="22421"/>
                  </a:lnTo>
                  <a:close/>
                  <a:moveTo>
                    <a:pt x="41616" y="22179"/>
                  </a:moveTo>
                  <a:lnTo>
                    <a:pt x="37019" y="22179"/>
                  </a:lnTo>
                  <a:lnTo>
                    <a:pt x="37019" y="17622"/>
                  </a:lnTo>
                  <a:lnTo>
                    <a:pt x="41616" y="17622"/>
                  </a:lnTo>
                  <a:close/>
                  <a:moveTo>
                    <a:pt x="41616" y="17380"/>
                  </a:moveTo>
                  <a:lnTo>
                    <a:pt x="37019" y="17380"/>
                  </a:lnTo>
                  <a:lnTo>
                    <a:pt x="37019" y="12783"/>
                  </a:lnTo>
                  <a:lnTo>
                    <a:pt x="41616" y="12783"/>
                  </a:lnTo>
                  <a:close/>
                  <a:moveTo>
                    <a:pt x="41616" y="12541"/>
                  </a:moveTo>
                  <a:lnTo>
                    <a:pt x="37019" y="12541"/>
                  </a:lnTo>
                  <a:lnTo>
                    <a:pt x="37019" y="7985"/>
                  </a:lnTo>
                  <a:lnTo>
                    <a:pt x="41616" y="7985"/>
                  </a:lnTo>
                  <a:close/>
                  <a:moveTo>
                    <a:pt x="41616" y="7743"/>
                  </a:moveTo>
                  <a:lnTo>
                    <a:pt x="37019" y="7743"/>
                  </a:lnTo>
                  <a:lnTo>
                    <a:pt x="37019" y="3307"/>
                  </a:lnTo>
                  <a:lnTo>
                    <a:pt x="41616" y="3307"/>
                  </a:lnTo>
                  <a:lnTo>
                    <a:pt x="41616" y="7904"/>
                  </a:lnTo>
                  <a:close/>
                  <a:moveTo>
                    <a:pt x="46415" y="89564"/>
                  </a:moveTo>
                  <a:lnTo>
                    <a:pt x="41858" y="89564"/>
                  </a:lnTo>
                  <a:lnTo>
                    <a:pt x="41858" y="84967"/>
                  </a:lnTo>
                  <a:lnTo>
                    <a:pt x="46415" y="84967"/>
                  </a:lnTo>
                  <a:close/>
                  <a:moveTo>
                    <a:pt x="46415" y="84725"/>
                  </a:moveTo>
                  <a:lnTo>
                    <a:pt x="41858" y="84725"/>
                  </a:lnTo>
                  <a:lnTo>
                    <a:pt x="41858" y="80168"/>
                  </a:lnTo>
                  <a:lnTo>
                    <a:pt x="46415" y="80168"/>
                  </a:lnTo>
                  <a:close/>
                  <a:moveTo>
                    <a:pt x="46415" y="79926"/>
                  </a:moveTo>
                  <a:lnTo>
                    <a:pt x="41858" y="79926"/>
                  </a:lnTo>
                  <a:lnTo>
                    <a:pt x="41858" y="75329"/>
                  </a:lnTo>
                  <a:lnTo>
                    <a:pt x="46415" y="75329"/>
                  </a:lnTo>
                  <a:close/>
                  <a:moveTo>
                    <a:pt x="46415" y="75087"/>
                  </a:moveTo>
                  <a:lnTo>
                    <a:pt x="41858" y="75087"/>
                  </a:lnTo>
                  <a:lnTo>
                    <a:pt x="41858" y="70530"/>
                  </a:lnTo>
                  <a:lnTo>
                    <a:pt x="46415" y="70530"/>
                  </a:lnTo>
                  <a:close/>
                  <a:moveTo>
                    <a:pt x="46415" y="70288"/>
                  </a:moveTo>
                  <a:lnTo>
                    <a:pt x="41858" y="70288"/>
                  </a:lnTo>
                  <a:lnTo>
                    <a:pt x="41858" y="65731"/>
                  </a:lnTo>
                  <a:lnTo>
                    <a:pt x="46415" y="65731"/>
                  </a:lnTo>
                  <a:close/>
                  <a:moveTo>
                    <a:pt x="46415" y="65489"/>
                  </a:moveTo>
                  <a:lnTo>
                    <a:pt x="41858" y="65489"/>
                  </a:lnTo>
                  <a:lnTo>
                    <a:pt x="41858" y="60892"/>
                  </a:lnTo>
                  <a:lnTo>
                    <a:pt x="46415" y="60892"/>
                  </a:lnTo>
                  <a:close/>
                  <a:moveTo>
                    <a:pt x="46415" y="60650"/>
                  </a:moveTo>
                  <a:lnTo>
                    <a:pt x="41858" y="60650"/>
                  </a:lnTo>
                  <a:lnTo>
                    <a:pt x="41858" y="56093"/>
                  </a:lnTo>
                  <a:lnTo>
                    <a:pt x="46415" y="56093"/>
                  </a:lnTo>
                  <a:close/>
                  <a:moveTo>
                    <a:pt x="46415" y="55851"/>
                  </a:moveTo>
                  <a:lnTo>
                    <a:pt x="41858" y="55851"/>
                  </a:lnTo>
                  <a:lnTo>
                    <a:pt x="41858" y="51295"/>
                  </a:lnTo>
                  <a:lnTo>
                    <a:pt x="46415" y="51295"/>
                  </a:lnTo>
                  <a:close/>
                  <a:moveTo>
                    <a:pt x="46415" y="51053"/>
                  </a:moveTo>
                  <a:lnTo>
                    <a:pt x="41858" y="51053"/>
                  </a:lnTo>
                  <a:lnTo>
                    <a:pt x="41858" y="46456"/>
                  </a:lnTo>
                  <a:lnTo>
                    <a:pt x="46415" y="46456"/>
                  </a:lnTo>
                  <a:close/>
                  <a:moveTo>
                    <a:pt x="46415" y="46214"/>
                  </a:moveTo>
                  <a:lnTo>
                    <a:pt x="41858" y="46214"/>
                  </a:lnTo>
                  <a:lnTo>
                    <a:pt x="41858" y="41657"/>
                  </a:lnTo>
                  <a:lnTo>
                    <a:pt x="46415" y="41657"/>
                  </a:lnTo>
                  <a:close/>
                  <a:moveTo>
                    <a:pt x="46415" y="41415"/>
                  </a:moveTo>
                  <a:lnTo>
                    <a:pt x="41858" y="41415"/>
                  </a:lnTo>
                  <a:lnTo>
                    <a:pt x="41858" y="36858"/>
                  </a:lnTo>
                  <a:lnTo>
                    <a:pt x="46415" y="36858"/>
                  </a:lnTo>
                  <a:close/>
                  <a:moveTo>
                    <a:pt x="46415" y="36616"/>
                  </a:moveTo>
                  <a:lnTo>
                    <a:pt x="41858" y="36616"/>
                  </a:lnTo>
                  <a:lnTo>
                    <a:pt x="41858" y="32019"/>
                  </a:lnTo>
                  <a:lnTo>
                    <a:pt x="46415" y="32019"/>
                  </a:lnTo>
                  <a:close/>
                  <a:moveTo>
                    <a:pt x="46415" y="31777"/>
                  </a:moveTo>
                  <a:lnTo>
                    <a:pt x="41858" y="31777"/>
                  </a:lnTo>
                  <a:lnTo>
                    <a:pt x="41858" y="27220"/>
                  </a:lnTo>
                  <a:lnTo>
                    <a:pt x="46415" y="27220"/>
                  </a:lnTo>
                  <a:close/>
                  <a:moveTo>
                    <a:pt x="46415" y="26978"/>
                  </a:moveTo>
                  <a:lnTo>
                    <a:pt x="41858" y="26978"/>
                  </a:lnTo>
                  <a:lnTo>
                    <a:pt x="41858" y="22381"/>
                  </a:lnTo>
                  <a:lnTo>
                    <a:pt x="46415" y="22381"/>
                  </a:lnTo>
                  <a:close/>
                  <a:moveTo>
                    <a:pt x="46415" y="22139"/>
                  </a:moveTo>
                  <a:lnTo>
                    <a:pt x="41858" y="22139"/>
                  </a:lnTo>
                  <a:lnTo>
                    <a:pt x="41858" y="17582"/>
                  </a:lnTo>
                  <a:lnTo>
                    <a:pt x="46415" y="17582"/>
                  </a:lnTo>
                  <a:close/>
                  <a:moveTo>
                    <a:pt x="46415" y="17340"/>
                  </a:moveTo>
                  <a:lnTo>
                    <a:pt x="41858" y="17340"/>
                  </a:lnTo>
                  <a:lnTo>
                    <a:pt x="41858" y="12783"/>
                  </a:lnTo>
                  <a:lnTo>
                    <a:pt x="46415" y="12783"/>
                  </a:lnTo>
                  <a:close/>
                  <a:moveTo>
                    <a:pt x="46415" y="12541"/>
                  </a:moveTo>
                  <a:lnTo>
                    <a:pt x="41858" y="12541"/>
                  </a:lnTo>
                  <a:lnTo>
                    <a:pt x="41858" y="7944"/>
                  </a:lnTo>
                  <a:lnTo>
                    <a:pt x="46415" y="7944"/>
                  </a:lnTo>
                  <a:close/>
                  <a:moveTo>
                    <a:pt x="46415" y="7702"/>
                  </a:moveTo>
                  <a:lnTo>
                    <a:pt x="41858" y="7702"/>
                  </a:lnTo>
                  <a:lnTo>
                    <a:pt x="41858" y="3307"/>
                  </a:lnTo>
                  <a:lnTo>
                    <a:pt x="46415" y="3307"/>
                  </a:lnTo>
                  <a:lnTo>
                    <a:pt x="46415" y="7904"/>
                  </a:lnTo>
                  <a:close/>
                  <a:moveTo>
                    <a:pt x="51214" y="89524"/>
                  </a:moveTo>
                  <a:lnTo>
                    <a:pt x="46657" y="89524"/>
                  </a:lnTo>
                  <a:lnTo>
                    <a:pt x="46657" y="84967"/>
                  </a:lnTo>
                  <a:lnTo>
                    <a:pt x="51214" y="84967"/>
                  </a:lnTo>
                  <a:close/>
                  <a:moveTo>
                    <a:pt x="51214" y="84685"/>
                  </a:moveTo>
                  <a:lnTo>
                    <a:pt x="46657" y="84685"/>
                  </a:lnTo>
                  <a:lnTo>
                    <a:pt x="46657" y="80128"/>
                  </a:lnTo>
                  <a:lnTo>
                    <a:pt x="51214" y="80128"/>
                  </a:lnTo>
                  <a:close/>
                  <a:moveTo>
                    <a:pt x="51214" y="79886"/>
                  </a:moveTo>
                  <a:lnTo>
                    <a:pt x="46657" y="79886"/>
                  </a:lnTo>
                  <a:lnTo>
                    <a:pt x="46657" y="75329"/>
                  </a:lnTo>
                  <a:lnTo>
                    <a:pt x="51214" y="75329"/>
                  </a:lnTo>
                  <a:close/>
                  <a:moveTo>
                    <a:pt x="51214" y="75087"/>
                  </a:moveTo>
                  <a:lnTo>
                    <a:pt x="46657" y="75087"/>
                  </a:lnTo>
                  <a:lnTo>
                    <a:pt x="46657" y="70490"/>
                  </a:lnTo>
                  <a:lnTo>
                    <a:pt x="51214" y="70490"/>
                  </a:lnTo>
                  <a:close/>
                  <a:moveTo>
                    <a:pt x="51214" y="70248"/>
                  </a:moveTo>
                  <a:lnTo>
                    <a:pt x="46657" y="70248"/>
                  </a:lnTo>
                  <a:lnTo>
                    <a:pt x="46657" y="65691"/>
                  </a:lnTo>
                  <a:lnTo>
                    <a:pt x="51214" y="65691"/>
                  </a:lnTo>
                  <a:close/>
                  <a:moveTo>
                    <a:pt x="51214" y="65449"/>
                  </a:moveTo>
                  <a:lnTo>
                    <a:pt x="46657" y="65449"/>
                  </a:lnTo>
                  <a:lnTo>
                    <a:pt x="46657" y="60892"/>
                  </a:lnTo>
                  <a:lnTo>
                    <a:pt x="51214" y="60892"/>
                  </a:lnTo>
                  <a:close/>
                  <a:moveTo>
                    <a:pt x="51214" y="60650"/>
                  </a:moveTo>
                  <a:lnTo>
                    <a:pt x="46657" y="60650"/>
                  </a:lnTo>
                  <a:lnTo>
                    <a:pt x="46657" y="56053"/>
                  </a:lnTo>
                  <a:lnTo>
                    <a:pt x="51214" y="56053"/>
                  </a:lnTo>
                  <a:close/>
                  <a:moveTo>
                    <a:pt x="51214" y="55811"/>
                  </a:moveTo>
                  <a:lnTo>
                    <a:pt x="46657" y="55811"/>
                  </a:lnTo>
                  <a:lnTo>
                    <a:pt x="46657" y="51254"/>
                  </a:lnTo>
                  <a:lnTo>
                    <a:pt x="51214" y="51254"/>
                  </a:lnTo>
                  <a:close/>
                  <a:moveTo>
                    <a:pt x="51214" y="51012"/>
                  </a:moveTo>
                  <a:lnTo>
                    <a:pt x="46657" y="51012"/>
                  </a:lnTo>
                  <a:lnTo>
                    <a:pt x="46657" y="46456"/>
                  </a:lnTo>
                  <a:lnTo>
                    <a:pt x="51214" y="46456"/>
                  </a:lnTo>
                  <a:close/>
                  <a:moveTo>
                    <a:pt x="51214" y="46214"/>
                  </a:moveTo>
                  <a:lnTo>
                    <a:pt x="46657" y="46214"/>
                  </a:lnTo>
                  <a:lnTo>
                    <a:pt x="46657" y="41616"/>
                  </a:lnTo>
                  <a:lnTo>
                    <a:pt x="51214" y="41616"/>
                  </a:lnTo>
                  <a:close/>
                  <a:moveTo>
                    <a:pt x="51214" y="41374"/>
                  </a:moveTo>
                  <a:lnTo>
                    <a:pt x="46657" y="41374"/>
                  </a:lnTo>
                  <a:lnTo>
                    <a:pt x="46657" y="36818"/>
                  </a:lnTo>
                  <a:lnTo>
                    <a:pt x="51214" y="36818"/>
                  </a:lnTo>
                  <a:close/>
                  <a:moveTo>
                    <a:pt x="51214" y="36576"/>
                  </a:moveTo>
                  <a:lnTo>
                    <a:pt x="46657" y="36576"/>
                  </a:lnTo>
                  <a:lnTo>
                    <a:pt x="46657" y="32019"/>
                  </a:lnTo>
                  <a:lnTo>
                    <a:pt x="51214" y="32019"/>
                  </a:lnTo>
                  <a:close/>
                  <a:moveTo>
                    <a:pt x="51214" y="31777"/>
                  </a:moveTo>
                  <a:lnTo>
                    <a:pt x="46657" y="31777"/>
                  </a:lnTo>
                  <a:lnTo>
                    <a:pt x="46657" y="27180"/>
                  </a:lnTo>
                  <a:lnTo>
                    <a:pt x="51214" y="27180"/>
                  </a:lnTo>
                  <a:close/>
                  <a:moveTo>
                    <a:pt x="51214" y="26938"/>
                  </a:moveTo>
                  <a:lnTo>
                    <a:pt x="46657" y="26938"/>
                  </a:lnTo>
                  <a:lnTo>
                    <a:pt x="46657" y="22381"/>
                  </a:lnTo>
                  <a:lnTo>
                    <a:pt x="51214" y="22381"/>
                  </a:lnTo>
                  <a:close/>
                  <a:moveTo>
                    <a:pt x="51214" y="22139"/>
                  </a:moveTo>
                  <a:lnTo>
                    <a:pt x="46657" y="22139"/>
                  </a:lnTo>
                  <a:lnTo>
                    <a:pt x="46657" y="17582"/>
                  </a:lnTo>
                  <a:lnTo>
                    <a:pt x="51214" y="17582"/>
                  </a:lnTo>
                  <a:close/>
                  <a:moveTo>
                    <a:pt x="51214" y="17340"/>
                  </a:moveTo>
                  <a:lnTo>
                    <a:pt x="46657" y="17340"/>
                  </a:lnTo>
                  <a:lnTo>
                    <a:pt x="46657" y="12743"/>
                  </a:lnTo>
                  <a:lnTo>
                    <a:pt x="51214" y="12743"/>
                  </a:lnTo>
                  <a:close/>
                  <a:moveTo>
                    <a:pt x="51214" y="12501"/>
                  </a:moveTo>
                  <a:lnTo>
                    <a:pt x="46657" y="12501"/>
                  </a:lnTo>
                  <a:lnTo>
                    <a:pt x="46657" y="7944"/>
                  </a:lnTo>
                  <a:lnTo>
                    <a:pt x="51214" y="7944"/>
                  </a:lnTo>
                  <a:close/>
                  <a:moveTo>
                    <a:pt x="51214" y="7702"/>
                  </a:moveTo>
                  <a:lnTo>
                    <a:pt x="46657" y="7702"/>
                  </a:lnTo>
                  <a:lnTo>
                    <a:pt x="46657" y="3307"/>
                  </a:lnTo>
                  <a:lnTo>
                    <a:pt x="51214" y="3307"/>
                  </a:lnTo>
                  <a:lnTo>
                    <a:pt x="51214" y="7904"/>
                  </a:lnTo>
                  <a:close/>
                  <a:moveTo>
                    <a:pt x="56053" y="89483"/>
                  </a:moveTo>
                  <a:lnTo>
                    <a:pt x="51456" y="89483"/>
                  </a:lnTo>
                  <a:lnTo>
                    <a:pt x="51456" y="84927"/>
                  </a:lnTo>
                  <a:lnTo>
                    <a:pt x="56053" y="84927"/>
                  </a:lnTo>
                  <a:close/>
                  <a:moveTo>
                    <a:pt x="56053" y="84685"/>
                  </a:moveTo>
                  <a:lnTo>
                    <a:pt x="51456" y="84685"/>
                  </a:lnTo>
                  <a:lnTo>
                    <a:pt x="51456" y="80087"/>
                  </a:lnTo>
                  <a:lnTo>
                    <a:pt x="56053" y="80087"/>
                  </a:lnTo>
                  <a:close/>
                  <a:moveTo>
                    <a:pt x="56053" y="79845"/>
                  </a:moveTo>
                  <a:lnTo>
                    <a:pt x="51456" y="79845"/>
                  </a:lnTo>
                  <a:lnTo>
                    <a:pt x="51456" y="75289"/>
                  </a:lnTo>
                  <a:lnTo>
                    <a:pt x="56053" y="75289"/>
                  </a:lnTo>
                  <a:close/>
                  <a:moveTo>
                    <a:pt x="56053" y="75047"/>
                  </a:moveTo>
                  <a:lnTo>
                    <a:pt x="51456" y="75047"/>
                  </a:lnTo>
                  <a:lnTo>
                    <a:pt x="51456" y="70490"/>
                  </a:lnTo>
                  <a:lnTo>
                    <a:pt x="56053" y="70490"/>
                  </a:lnTo>
                  <a:close/>
                  <a:moveTo>
                    <a:pt x="56053" y="70248"/>
                  </a:moveTo>
                  <a:lnTo>
                    <a:pt x="51456" y="70248"/>
                  </a:lnTo>
                  <a:lnTo>
                    <a:pt x="51456" y="65651"/>
                  </a:lnTo>
                  <a:lnTo>
                    <a:pt x="56053" y="65651"/>
                  </a:lnTo>
                  <a:close/>
                  <a:moveTo>
                    <a:pt x="56053" y="65409"/>
                  </a:moveTo>
                  <a:lnTo>
                    <a:pt x="51456" y="65409"/>
                  </a:lnTo>
                  <a:lnTo>
                    <a:pt x="51456" y="60852"/>
                  </a:lnTo>
                  <a:lnTo>
                    <a:pt x="56053" y="60852"/>
                  </a:lnTo>
                  <a:close/>
                  <a:moveTo>
                    <a:pt x="56053" y="60610"/>
                  </a:moveTo>
                  <a:lnTo>
                    <a:pt x="51456" y="60610"/>
                  </a:lnTo>
                  <a:lnTo>
                    <a:pt x="51456" y="56053"/>
                  </a:lnTo>
                  <a:lnTo>
                    <a:pt x="56053" y="56053"/>
                  </a:lnTo>
                  <a:close/>
                  <a:moveTo>
                    <a:pt x="56053" y="55811"/>
                  </a:moveTo>
                  <a:lnTo>
                    <a:pt x="51456" y="55811"/>
                  </a:lnTo>
                  <a:lnTo>
                    <a:pt x="51456" y="51214"/>
                  </a:lnTo>
                  <a:lnTo>
                    <a:pt x="56053" y="51214"/>
                  </a:lnTo>
                  <a:close/>
                  <a:moveTo>
                    <a:pt x="56053" y="50972"/>
                  </a:moveTo>
                  <a:lnTo>
                    <a:pt x="51456" y="50972"/>
                  </a:lnTo>
                  <a:lnTo>
                    <a:pt x="51456" y="46415"/>
                  </a:lnTo>
                  <a:lnTo>
                    <a:pt x="56053" y="46415"/>
                  </a:lnTo>
                  <a:close/>
                  <a:moveTo>
                    <a:pt x="56053" y="46173"/>
                  </a:moveTo>
                  <a:lnTo>
                    <a:pt x="51456" y="46173"/>
                  </a:lnTo>
                  <a:lnTo>
                    <a:pt x="51456" y="41616"/>
                  </a:lnTo>
                  <a:lnTo>
                    <a:pt x="56053" y="41616"/>
                  </a:lnTo>
                  <a:close/>
                  <a:moveTo>
                    <a:pt x="56053" y="41374"/>
                  </a:moveTo>
                  <a:lnTo>
                    <a:pt x="51456" y="41374"/>
                  </a:lnTo>
                  <a:lnTo>
                    <a:pt x="51456" y="36777"/>
                  </a:lnTo>
                  <a:lnTo>
                    <a:pt x="56053" y="36777"/>
                  </a:lnTo>
                  <a:close/>
                  <a:moveTo>
                    <a:pt x="56053" y="36535"/>
                  </a:moveTo>
                  <a:lnTo>
                    <a:pt x="51456" y="36535"/>
                  </a:lnTo>
                  <a:lnTo>
                    <a:pt x="51456" y="31978"/>
                  </a:lnTo>
                  <a:lnTo>
                    <a:pt x="56053" y="31978"/>
                  </a:lnTo>
                  <a:close/>
                  <a:moveTo>
                    <a:pt x="56053" y="31737"/>
                  </a:moveTo>
                  <a:lnTo>
                    <a:pt x="51456" y="31737"/>
                  </a:lnTo>
                  <a:lnTo>
                    <a:pt x="51456" y="27180"/>
                  </a:lnTo>
                  <a:lnTo>
                    <a:pt x="56053" y="27180"/>
                  </a:lnTo>
                  <a:close/>
                  <a:moveTo>
                    <a:pt x="56053" y="26938"/>
                  </a:moveTo>
                  <a:lnTo>
                    <a:pt x="51456" y="26938"/>
                  </a:lnTo>
                  <a:lnTo>
                    <a:pt x="51456" y="22341"/>
                  </a:lnTo>
                  <a:lnTo>
                    <a:pt x="56053" y="22341"/>
                  </a:lnTo>
                  <a:close/>
                  <a:moveTo>
                    <a:pt x="56053" y="22099"/>
                  </a:moveTo>
                  <a:lnTo>
                    <a:pt x="51456" y="22099"/>
                  </a:lnTo>
                  <a:lnTo>
                    <a:pt x="51456" y="17542"/>
                  </a:lnTo>
                  <a:lnTo>
                    <a:pt x="56053" y="17542"/>
                  </a:lnTo>
                  <a:close/>
                  <a:moveTo>
                    <a:pt x="56053" y="17300"/>
                  </a:moveTo>
                  <a:lnTo>
                    <a:pt x="51456" y="17300"/>
                  </a:lnTo>
                  <a:lnTo>
                    <a:pt x="51456" y="12743"/>
                  </a:lnTo>
                  <a:lnTo>
                    <a:pt x="56053" y="12743"/>
                  </a:lnTo>
                  <a:close/>
                  <a:moveTo>
                    <a:pt x="56053" y="12501"/>
                  </a:moveTo>
                  <a:lnTo>
                    <a:pt x="51456" y="12501"/>
                  </a:lnTo>
                  <a:lnTo>
                    <a:pt x="51456" y="7904"/>
                  </a:lnTo>
                  <a:lnTo>
                    <a:pt x="56053" y="7904"/>
                  </a:lnTo>
                  <a:close/>
                  <a:moveTo>
                    <a:pt x="56053" y="7662"/>
                  </a:moveTo>
                  <a:lnTo>
                    <a:pt x="51456" y="7662"/>
                  </a:lnTo>
                  <a:lnTo>
                    <a:pt x="51456" y="3307"/>
                  </a:lnTo>
                  <a:lnTo>
                    <a:pt x="56053" y="3307"/>
                  </a:lnTo>
                  <a:lnTo>
                    <a:pt x="56053" y="7904"/>
                  </a:lnTo>
                  <a:close/>
                  <a:moveTo>
                    <a:pt x="60852" y="89483"/>
                  </a:moveTo>
                  <a:lnTo>
                    <a:pt x="56295" y="89483"/>
                  </a:lnTo>
                  <a:lnTo>
                    <a:pt x="56295" y="84886"/>
                  </a:lnTo>
                  <a:lnTo>
                    <a:pt x="60852" y="84886"/>
                  </a:lnTo>
                  <a:close/>
                  <a:moveTo>
                    <a:pt x="60852" y="84644"/>
                  </a:moveTo>
                  <a:lnTo>
                    <a:pt x="56295" y="84644"/>
                  </a:lnTo>
                  <a:lnTo>
                    <a:pt x="56295" y="80087"/>
                  </a:lnTo>
                  <a:lnTo>
                    <a:pt x="60852" y="80087"/>
                  </a:lnTo>
                  <a:close/>
                  <a:moveTo>
                    <a:pt x="60852" y="79845"/>
                  </a:moveTo>
                  <a:lnTo>
                    <a:pt x="56295" y="79845"/>
                  </a:lnTo>
                  <a:lnTo>
                    <a:pt x="56295" y="75248"/>
                  </a:lnTo>
                  <a:lnTo>
                    <a:pt x="60852" y="75248"/>
                  </a:lnTo>
                  <a:close/>
                  <a:moveTo>
                    <a:pt x="60852" y="75006"/>
                  </a:moveTo>
                  <a:lnTo>
                    <a:pt x="56295" y="75006"/>
                  </a:lnTo>
                  <a:lnTo>
                    <a:pt x="56295" y="70449"/>
                  </a:lnTo>
                  <a:lnTo>
                    <a:pt x="60852" y="70449"/>
                  </a:lnTo>
                  <a:close/>
                  <a:moveTo>
                    <a:pt x="60852" y="70208"/>
                  </a:moveTo>
                  <a:lnTo>
                    <a:pt x="56295" y="70208"/>
                  </a:lnTo>
                  <a:lnTo>
                    <a:pt x="56295" y="65651"/>
                  </a:lnTo>
                  <a:lnTo>
                    <a:pt x="60852" y="65651"/>
                  </a:lnTo>
                  <a:close/>
                  <a:moveTo>
                    <a:pt x="60852" y="65409"/>
                  </a:moveTo>
                  <a:lnTo>
                    <a:pt x="56295" y="65409"/>
                  </a:lnTo>
                  <a:lnTo>
                    <a:pt x="56295" y="60812"/>
                  </a:lnTo>
                  <a:lnTo>
                    <a:pt x="60852" y="60812"/>
                  </a:lnTo>
                  <a:close/>
                  <a:moveTo>
                    <a:pt x="60852" y="60570"/>
                  </a:moveTo>
                  <a:lnTo>
                    <a:pt x="56295" y="60570"/>
                  </a:lnTo>
                  <a:lnTo>
                    <a:pt x="56295" y="56013"/>
                  </a:lnTo>
                  <a:lnTo>
                    <a:pt x="60852" y="56013"/>
                  </a:lnTo>
                  <a:close/>
                  <a:moveTo>
                    <a:pt x="60852" y="55771"/>
                  </a:moveTo>
                  <a:lnTo>
                    <a:pt x="56295" y="55771"/>
                  </a:lnTo>
                  <a:lnTo>
                    <a:pt x="56295" y="51214"/>
                  </a:lnTo>
                  <a:lnTo>
                    <a:pt x="60852" y="51214"/>
                  </a:lnTo>
                  <a:close/>
                  <a:moveTo>
                    <a:pt x="60852" y="50972"/>
                  </a:moveTo>
                  <a:lnTo>
                    <a:pt x="56295" y="50972"/>
                  </a:lnTo>
                  <a:lnTo>
                    <a:pt x="56295" y="46375"/>
                  </a:lnTo>
                  <a:lnTo>
                    <a:pt x="60852" y="46375"/>
                  </a:lnTo>
                  <a:close/>
                  <a:moveTo>
                    <a:pt x="60852" y="46133"/>
                  </a:moveTo>
                  <a:lnTo>
                    <a:pt x="56295" y="46133"/>
                  </a:lnTo>
                  <a:lnTo>
                    <a:pt x="56295" y="41576"/>
                  </a:lnTo>
                  <a:lnTo>
                    <a:pt x="60852" y="41576"/>
                  </a:lnTo>
                  <a:close/>
                  <a:moveTo>
                    <a:pt x="60852" y="41334"/>
                  </a:moveTo>
                  <a:lnTo>
                    <a:pt x="56295" y="41334"/>
                  </a:lnTo>
                  <a:lnTo>
                    <a:pt x="56295" y="36777"/>
                  </a:lnTo>
                  <a:lnTo>
                    <a:pt x="60852" y="36777"/>
                  </a:lnTo>
                  <a:close/>
                  <a:moveTo>
                    <a:pt x="60852" y="36535"/>
                  </a:moveTo>
                  <a:lnTo>
                    <a:pt x="56295" y="36535"/>
                  </a:lnTo>
                  <a:lnTo>
                    <a:pt x="56295" y="31938"/>
                  </a:lnTo>
                  <a:lnTo>
                    <a:pt x="60852" y="31938"/>
                  </a:lnTo>
                  <a:close/>
                  <a:moveTo>
                    <a:pt x="60852" y="31696"/>
                  </a:moveTo>
                  <a:lnTo>
                    <a:pt x="56295" y="31696"/>
                  </a:lnTo>
                  <a:lnTo>
                    <a:pt x="56295" y="27139"/>
                  </a:lnTo>
                  <a:lnTo>
                    <a:pt x="60852" y="27139"/>
                  </a:lnTo>
                  <a:close/>
                  <a:moveTo>
                    <a:pt x="60852" y="26897"/>
                  </a:moveTo>
                  <a:lnTo>
                    <a:pt x="56295" y="26897"/>
                  </a:lnTo>
                  <a:lnTo>
                    <a:pt x="56295" y="22341"/>
                  </a:lnTo>
                  <a:lnTo>
                    <a:pt x="60852" y="22341"/>
                  </a:lnTo>
                  <a:close/>
                  <a:moveTo>
                    <a:pt x="60852" y="22099"/>
                  </a:moveTo>
                  <a:lnTo>
                    <a:pt x="56295" y="22099"/>
                  </a:lnTo>
                  <a:lnTo>
                    <a:pt x="56295" y="17501"/>
                  </a:lnTo>
                  <a:lnTo>
                    <a:pt x="60852" y="17501"/>
                  </a:lnTo>
                  <a:close/>
                  <a:moveTo>
                    <a:pt x="60852" y="17260"/>
                  </a:moveTo>
                  <a:lnTo>
                    <a:pt x="56295" y="17260"/>
                  </a:lnTo>
                  <a:lnTo>
                    <a:pt x="56295" y="12703"/>
                  </a:lnTo>
                  <a:lnTo>
                    <a:pt x="60852" y="12703"/>
                  </a:lnTo>
                  <a:close/>
                  <a:moveTo>
                    <a:pt x="60852" y="12461"/>
                  </a:moveTo>
                  <a:lnTo>
                    <a:pt x="56295" y="12461"/>
                  </a:lnTo>
                  <a:lnTo>
                    <a:pt x="56295" y="7904"/>
                  </a:lnTo>
                  <a:lnTo>
                    <a:pt x="60852" y="7904"/>
                  </a:lnTo>
                  <a:close/>
                  <a:moveTo>
                    <a:pt x="60852" y="7662"/>
                  </a:moveTo>
                  <a:lnTo>
                    <a:pt x="56295" y="7662"/>
                  </a:lnTo>
                  <a:lnTo>
                    <a:pt x="56295" y="3307"/>
                  </a:lnTo>
                  <a:lnTo>
                    <a:pt x="60852" y="3307"/>
                  </a:lnTo>
                  <a:lnTo>
                    <a:pt x="60852" y="7904"/>
                  </a:lnTo>
                  <a:close/>
                  <a:moveTo>
                    <a:pt x="65651" y="84644"/>
                  </a:moveTo>
                  <a:lnTo>
                    <a:pt x="61094" y="84644"/>
                  </a:lnTo>
                  <a:lnTo>
                    <a:pt x="61094" y="80047"/>
                  </a:lnTo>
                  <a:lnTo>
                    <a:pt x="65651" y="80047"/>
                  </a:lnTo>
                  <a:close/>
                  <a:moveTo>
                    <a:pt x="65651" y="79805"/>
                  </a:moveTo>
                  <a:lnTo>
                    <a:pt x="61094" y="79805"/>
                  </a:lnTo>
                  <a:lnTo>
                    <a:pt x="61094" y="75248"/>
                  </a:lnTo>
                  <a:lnTo>
                    <a:pt x="65651" y="75248"/>
                  </a:lnTo>
                  <a:close/>
                  <a:moveTo>
                    <a:pt x="65651" y="75006"/>
                  </a:moveTo>
                  <a:lnTo>
                    <a:pt x="61094" y="75006"/>
                  </a:lnTo>
                  <a:lnTo>
                    <a:pt x="61094" y="70449"/>
                  </a:lnTo>
                  <a:lnTo>
                    <a:pt x="65651" y="70449"/>
                  </a:lnTo>
                  <a:close/>
                  <a:moveTo>
                    <a:pt x="65651" y="70208"/>
                  </a:moveTo>
                  <a:lnTo>
                    <a:pt x="61094" y="70208"/>
                  </a:lnTo>
                  <a:lnTo>
                    <a:pt x="61094" y="65610"/>
                  </a:lnTo>
                  <a:lnTo>
                    <a:pt x="65651" y="65610"/>
                  </a:lnTo>
                  <a:close/>
                  <a:moveTo>
                    <a:pt x="65651" y="65368"/>
                  </a:moveTo>
                  <a:lnTo>
                    <a:pt x="61094" y="65368"/>
                  </a:lnTo>
                  <a:lnTo>
                    <a:pt x="61094" y="60812"/>
                  </a:lnTo>
                  <a:lnTo>
                    <a:pt x="65651" y="60812"/>
                  </a:lnTo>
                  <a:close/>
                  <a:moveTo>
                    <a:pt x="65651" y="60570"/>
                  </a:moveTo>
                  <a:lnTo>
                    <a:pt x="61094" y="60570"/>
                  </a:lnTo>
                  <a:lnTo>
                    <a:pt x="61094" y="56013"/>
                  </a:lnTo>
                  <a:lnTo>
                    <a:pt x="65651" y="56013"/>
                  </a:lnTo>
                  <a:close/>
                  <a:moveTo>
                    <a:pt x="65651" y="55771"/>
                  </a:moveTo>
                  <a:lnTo>
                    <a:pt x="61094" y="55771"/>
                  </a:lnTo>
                  <a:lnTo>
                    <a:pt x="61094" y="51174"/>
                  </a:lnTo>
                  <a:lnTo>
                    <a:pt x="65651" y="51174"/>
                  </a:lnTo>
                  <a:close/>
                  <a:moveTo>
                    <a:pt x="65651" y="50932"/>
                  </a:moveTo>
                  <a:lnTo>
                    <a:pt x="61094" y="50932"/>
                  </a:lnTo>
                  <a:lnTo>
                    <a:pt x="61094" y="46375"/>
                  </a:lnTo>
                  <a:lnTo>
                    <a:pt x="65651" y="46375"/>
                  </a:lnTo>
                  <a:close/>
                  <a:moveTo>
                    <a:pt x="65651" y="46133"/>
                  </a:moveTo>
                  <a:lnTo>
                    <a:pt x="61094" y="46133"/>
                  </a:lnTo>
                  <a:lnTo>
                    <a:pt x="61094" y="41536"/>
                  </a:lnTo>
                  <a:lnTo>
                    <a:pt x="65651" y="41536"/>
                  </a:lnTo>
                  <a:close/>
                  <a:moveTo>
                    <a:pt x="65651" y="41294"/>
                  </a:moveTo>
                  <a:lnTo>
                    <a:pt x="61094" y="41294"/>
                  </a:lnTo>
                  <a:lnTo>
                    <a:pt x="61094" y="36737"/>
                  </a:lnTo>
                  <a:lnTo>
                    <a:pt x="65651" y="36737"/>
                  </a:lnTo>
                  <a:close/>
                  <a:moveTo>
                    <a:pt x="65651" y="36495"/>
                  </a:moveTo>
                  <a:lnTo>
                    <a:pt x="61094" y="36495"/>
                  </a:lnTo>
                  <a:lnTo>
                    <a:pt x="61094" y="31938"/>
                  </a:lnTo>
                  <a:lnTo>
                    <a:pt x="65651" y="31938"/>
                  </a:lnTo>
                  <a:close/>
                  <a:moveTo>
                    <a:pt x="65651" y="31696"/>
                  </a:moveTo>
                  <a:lnTo>
                    <a:pt x="61094" y="31696"/>
                  </a:lnTo>
                  <a:lnTo>
                    <a:pt x="61094" y="27099"/>
                  </a:lnTo>
                  <a:lnTo>
                    <a:pt x="65651" y="27099"/>
                  </a:lnTo>
                  <a:close/>
                  <a:moveTo>
                    <a:pt x="65651" y="26857"/>
                  </a:moveTo>
                  <a:lnTo>
                    <a:pt x="61094" y="26857"/>
                  </a:lnTo>
                  <a:lnTo>
                    <a:pt x="61094" y="22300"/>
                  </a:lnTo>
                  <a:lnTo>
                    <a:pt x="65651" y="22300"/>
                  </a:lnTo>
                  <a:close/>
                  <a:moveTo>
                    <a:pt x="65651" y="22058"/>
                  </a:moveTo>
                  <a:lnTo>
                    <a:pt x="61094" y="22058"/>
                  </a:lnTo>
                  <a:lnTo>
                    <a:pt x="61094" y="17501"/>
                  </a:lnTo>
                  <a:lnTo>
                    <a:pt x="65651" y="17501"/>
                  </a:lnTo>
                  <a:close/>
                  <a:moveTo>
                    <a:pt x="65651" y="17260"/>
                  </a:moveTo>
                  <a:lnTo>
                    <a:pt x="61094" y="17260"/>
                  </a:lnTo>
                  <a:lnTo>
                    <a:pt x="61094" y="12662"/>
                  </a:lnTo>
                  <a:lnTo>
                    <a:pt x="65651" y="12662"/>
                  </a:lnTo>
                  <a:close/>
                  <a:moveTo>
                    <a:pt x="65651" y="12420"/>
                  </a:moveTo>
                  <a:lnTo>
                    <a:pt x="61094" y="12420"/>
                  </a:lnTo>
                  <a:lnTo>
                    <a:pt x="61094" y="7864"/>
                  </a:lnTo>
                  <a:lnTo>
                    <a:pt x="65651" y="7864"/>
                  </a:lnTo>
                  <a:close/>
                  <a:moveTo>
                    <a:pt x="70490" y="84604"/>
                  </a:moveTo>
                  <a:lnTo>
                    <a:pt x="65893" y="84604"/>
                  </a:lnTo>
                  <a:lnTo>
                    <a:pt x="65893" y="80047"/>
                  </a:lnTo>
                  <a:lnTo>
                    <a:pt x="70490" y="80047"/>
                  </a:lnTo>
                  <a:close/>
                  <a:moveTo>
                    <a:pt x="70490" y="79805"/>
                  </a:moveTo>
                  <a:lnTo>
                    <a:pt x="65893" y="79805"/>
                  </a:lnTo>
                  <a:lnTo>
                    <a:pt x="65893" y="75208"/>
                  </a:lnTo>
                  <a:lnTo>
                    <a:pt x="70490" y="75208"/>
                  </a:lnTo>
                  <a:close/>
                  <a:moveTo>
                    <a:pt x="70490" y="74966"/>
                  </a:moveTo>
                  <a:lnTo>
                    <a:pt x="65893" y="74966"/>
                  </a:lnTo>
                  <a:lnTo>
                    <a:pt x="65893" y="70409"/>
                  </a:lnTo>
                  <a:lnTo>
                    <a:pt x="70490" y="70409"/>
                  </a:lnTo>
                  <a:close/>
                  <a:moveTo>
                    <a:pt x="70490" y="70167"/>
                  </a:moveTo>
                  <a:lnTo>
                    <a:pt x="65893" y="70167"/>
                  </a:lnTo>
                  <a:lnTo>
                    <a:pt x="65893" y="65610"/>
                  </a:lnTo>
                  <a:lnTo>
                    <a:pt x="70490" y="65610"/>
                  </a:lnTo>
                  <a:close/>
                  <a:moveTo>
                    <a:pt x="70490" y="65368"/>
                  </a:moveTo>
                  <a:lnTo>
                    <a:pt x="65893" y="65368"/>
                  </a:lnTo>
                  <a:lnTo>
                    <a:pt x="65893" y="60771"/>
                  </a:lnTo>
                  <a:lnTo>
                    <a:pt x="70490" y="60771"/>
                  </a:lnTo>
                  <a:close/>
                  <a:moveTo>
                    <a:pt x="70490" y="60529"/>
                  </a:moveTo>
                  <a:lnTo>
                    <a:pt x="65893" y="60529"/>
                  </a:lnTo>
                  <a:lnTo>
                    <a:pt x="65893" y="55972"/>
                  </a:lnTo>
                  <a:lnTo>
                    <a:pt x="70490" y="55972"/>
                  </a:lnTo>
                  <a:close/>
                  <a:moveTo>
                    <a:pt x="70490" y="55730"/>
                  </a:moveTo>
                  <a:lnTo>
                    <a:pt x="65893" y="55730"/>
                  </a:lnTo>
                  <a:lnTo>
                    <a:pt x="65893" y="51174"/>
                  </a:lnTo>
                  <a:lnTo>
                    <a:pt x="70490" y="51174"/>
                  </a:lnTo>
                  <a:close/>
                  <a:moveTo>
                    <a:pt x="70490" y="50932"/>
                  </a:moveTo>
                  <a:lnTo>
                    <a:pt x="65893" y="50932"/>
                  </a:lnTo>
                  <a:lnTo>
                    <a:pt x="65893" y="46335"/>
                  </a:lnTo>
                  <a:lnTo>
                    <a:pt x="70490" y="46335"/>
                  </a:lnTo>
                  <a:close/>
                  <a:moveTo>
                    <a:pt x="70490" y="46093"/>
                  </a:moveTo>
                  <a:lnTo>
                    <a:pt x="65893" y="46093"/>
                  </a:lnTo>
                  <a:lnTo>
                    <a:pt x="65893" y="41536"/>
                  </a:lnTo>
                  <a:lnTo>
                    <a:pt x="70490" y="41536"/>
                  </a:lnTo>
                  <a:close/>
                  <a:moveTo>
                    <a:pt x="70490" y="41294"/>
                  </a:moveTo>
                  <a:lnTo>
                    <a:pt x="65893" y="41294"/>
                  </a:lnTo>
                  <a:lnTo>
                    <a:pt x="65893" y="36737"/>
                  </a:lnTo>
                  <a:lnTo>
                    <a:pt x="70490" y="36737"/>
                  </a:lnTo>
                  <a:close/>
                  <a:moveTo>
                    <a:pt x="70490" y="36495"/>
                  </a:moveTo>
                  <a:lnTo>
                    <a:pt x="65893" y="36495"/>
                  </a:lnTo>
                  <a:lnTo>
                    <a:pt x="65893" y="31898"/>
                  </a:lnTo>
                  <a:lnTo>
                    <a:pt x="70490" y="31898"/>
                  </a:lnTo>
                  <a:close/>
                  <a:moveTo>
                    <a:pt x="70490" y="31656"/>
                  </a:moveTo>
                  <a:lnTo>
                    <a:pt x="65893" y="31656"/>
                  </a:lnTo>
                  <a:lnTo>
                    <a:pt x="65893" y="27099"/>
                  </a:lnTo>
                  <a:lnTo>
                    <a:pt x="70490" y="27099"/>
                  </a:lnTo>
                  <a:close/>
                  <a:moveTo>
                    <a:pt x="70490" y="26857"/>
                  </a:moveTo>
                  <a:lnTo>
                    <a:pt x="65893" y="26857"/>
                  </a:lnTo>
                  <a:lnTo>
                    <a:pt x="65893" y="22260"/>
                  </a:lnTo>
                  <a:lnTo>
                    <a:pt x="70490" y="22260"/>
                  </a:lnTo>
                  <a:close/>
                  <a:moveTo>
                    <a:pt x="70490" y="22018"/>
                  </a:moveTo>
                  <a:lnTo>
                    <a:pt x="65893" y="22018"/>
                  </a:lnTo>
                  <a:lnTo>
                    <a:pt x="65893" y="17461"/>
                  </a:lnTo>
                  <a:lnTo>
                    <a:pt x="70490" y="17461"/>
                  </a:lnTo>
                  <a:close/>
                  <a:moveTo>
                    <a:pt x="70490" y="17219"/>
                  </a:moveTo>
                  <a:lnTo>
                    <a:pt x="65893" y="17219"/>
                  </a:lnTo>
                  <a:lnTo>
                    <a:pt x="65893" y="12662"/>
                  </a:lnTo>
                  <a:lnTo>
                    <a:pt x="70490" y="12662"/>
                  </a:lnTo>
                  <a:close/>
                  <a:moveTo>
                    <a:pt x="70490" y="12420"/>
                  </a:moveTo>
                  <a:lnTo>
                    <a:pt x="65893" y="12420"/>
                  </a:lnTo>
                  <a:lnTo>
                    <a:pt x="65893" y="7823"/>
                  </a:lnTo>
                  <a:lnTo>
                    <a:pt x="70490" y="7823"/>
                  </a:lnTo>
                  <a:close/>
                  <a:moveTo>
                    <a:pt x="75289" y="79765"/>
                  </a:moveTo>
                  <a:lnTo>
                    <a:pt x="70732" y="79765"/>
                  </a:lnTo>
                  <a:lnTo>
                    <a:pt x="70732" y="75208"/>
                  </a:lnTo>
                  <a:lnTo>
                    <a:pt x="75289" y="75208"/>
                  </a:lnTo>
                  <a:close/>
                  <a:moveTo>
                    <a:pt x="75289" y="74966"/>
                  </a:moveTo>
                  <a:lnTo>
                    <a:pt x="70732" y="74966"/>
                  </a:lnTo>
                  <a:lnTo>
                    <a:pt x="70732" y="70409"/>
                  </a:lnTo>
                  <a:lnTo>
                    <a:pt x="75289" y="70409"/>
                  </a:lnTo>
                  <a:close/>
                  <a:moveTo>
                    <a:pt x="75289" y="70167"/>
                  </a:moveTo>
                  <a:lnTo>
                    <a:pt x="70732" y="70167"/>
                  </a:lnTo>
                  <a:lnTo>
                    <a:pt x="70732" y="65570"/>
                  </a:lnTo>
                  <a:lnTo>
                    <a:pt x="75289" y="65570"/>
                  </a:lnTo>
                  <a:close/>
                  <a:moveTo>
                    <a:pt x="75289" y="65328"/>
                  </a:moveTo>
                  <a:lnTo>
                    <a:pt x="70732" y="65328"/>
                  </a:lnTo>
                  <a:lnTo>
                    <a:pt x="70732" y="60771"/>
                  </a:lnTo>
                  <a:lnTo>
                    <a:pt x="75289" y="60771"/>
                  </a:lnTo>
                  <a:close/>
                  <a:moveTo>
                    <a:pt x="75289" y="60529"/>
                  </a:moveTo>
                  <a:lnTo>
                    <a:pt x="70732" y="60529"/>
                  </a:lnTo>
                  <a:lnTo>
                    <a:pt x="70732" y="55972"/>
                  </a:lnTo>
                  <a:lnTo>
                    <a:pt x="75289" y="55972"/>
                  </a:lnTo>
                  <a:close/>
                  <a:moveTo>
                    <a:pt x="75289" y="55730"/>
                  </a:moveTo>
                  <a:lnTo>
                    <a:pt x="70732" y="55730"/>
                  </a:lnTo>
                  <a:lnTo>
                    <a:pt x="70732" y="51133"/>
                  </a:lnTo>
                  <a:lnTo>
                    <a:pt x="75289" y="51133"/>
                  </a:lnTo>
                  <a:close/>
                  <a:moveTo>
                    <a:pt x="75289" y="50891"/>
                  </a:moveTo>
                  <a:lnTo>
                    <a:pt x="70732" y="50891"/>
                  </a:lnTo>
                  <a:lnTo>
                    <a:pt x="70732" y="46335"/>
                  </a:lnTo>
                  <a:lnTo>
                    <a:pt x="75289" y="46335"/>
                  </a:lnTo>
                  <a:close/>
                  <a:moveTo>
                    <a:pt x="75289" y="46093"/>
                  </a:moveTo>
                  <a:lnTo>
                    <a:pt x="70732" y="46093"/>
                  </a:lnTo>
                  <a:lnTo>
                    <a:pt x="70732" y="41495"/>
                  </a:lnTo>
                  <a:lnTo>
                    <a:pt x="75289" y="41495"/>
                  </a:lnTo>
                  <a:close/>
                  <a:moveTo>
                    <a:pt x="75289" y="41253"/>
                  </a:moveTo>
                  <a:lnTo>
                    <a:pt x="70732" y="41253"/>
                  </a:lnTo>
                  <a:lnTo>
                    <a:pt x="70732" y="36697"/>
                  </a:lnTo>
                  <a:lnTo>
                    <a:pt x="75289" y="36697"/>
                  </a:lnTo>
                  <a:close/>
                  <a:moveTo>
                    <a:pt x="75289" y="36455"/>
                  </a:moveTo>
                  <a:lnTo>
                    <a:pt x="70732" y="36455"/>
                  </a:lnTo>
                  <a:lnTo>
                    <a:pt x="70732" y="31898"/>
                  </a:lnTo>
                  <a:lnTo>
                    <a:pt x="75289" y="31898"/>
                  </a:lnTo>
                  <a:close/>
                  <a:moveTo>
                    <a:pt x="75289" y="31656"/>
                  </a:moveTo>
                  <a:lnTo>
                    <a:pt x="70732" y="31656"/>
                  </a:lnTo>
                  <a:lnTo>
                    <a:pt x="70732" y="27059"/>
                  </a:lnTo>
                  <a:lnTo>
                    <a:pt x="75289" y="27059"/>
                  </a:lnTo>
                  <a:close/>
                  <a:moveTo>
                    <a:pt x="75289" y="26817"/>
                  </a:moveTo>
                  <a:lnTo>
                    <a:pt x="70732" y="26817"/>
                  </a:lnTo>
                  <a:lnTo>
                    <a:pt x="70732" y="22260"/>
                  </a:lnTo>
                  <a:lnTo>
                    <a:pt x="75289" y="22260"/>
                  </a:lnTo>
                  <a:close/>
                  <a:moveTo>
                    <a:pt x="75289" y="22018"/>
                  </a:moveTo>
                  <a:lnTo>
                    <a:pt x="70732" y="22018"/>
                  </a:lnTo>
                  <a:lnTo>
                    <a:pt x="70732" y="17461"/>
                  </a:lnTo>
                  <a:lnTo>
                    <a:pt x="75289" y="17461"/>
                  </a:lnTo>
                  <a:close/>
                  <a:moveTo>
                    <a:pt x="75289" y="17219"/>
                  </a:moveTo>
                  <a:lnTo>
                    <a:pt x="70732" y="17219"/>
                  </a:lnTo>
                  <a:lnTo>
                    <a:pt x="70732" y="12622"/>
                  </a:lnTo>
                  <a:lnTo>
                    <a:pt x="75289" y="12622"/>
                  </a:lnTo>
                  <a:close/>
                  <a:moveTo>
                    <a:pt x="80087" y="74926"/>
                  </a:moveTo>
                  <a:lnTo>
                    <a:pt x="75531" y="74926"/>
                  </a:lnTo>
                  <a:lnTo>
                    <a:pt x="75531" y="70369"/>
                  </a:lnTo>
                  <a:lnTo>
                    <a:pt x="80087" y="70369"/>
                  </a:lnTo>
                  <a:close/>
                  <a:moveTo>
                    <a:pt x="80087" y="70127"/>
                  </a:moveTo>
                  <a:lnTo>
                    <a:pt x="75531" y="70127"/>
                  </a:lnTo>
                  <a:lnTo>
                    <a:pt x="75531" y="65570"/>
                  </a:lnTo>
                  <a:lnTo>
                    <a:pt x="80087" y="65570"/>
                  </a:lnTo>
                  <a:close/>
                  <a:moveTo>
                    <a:pt x="80087" y="65328"/>
                  </a:moveTo>
                  <a:lnTo>
                    <a:pt x="75531" y="65328"/>
                  </a:lnTo>
                  <a:lnTo>
                    <a:pt x="75531" y="60731"/>
                  </a:lnTo>
                  <a:lnTo>
                    <a:pt x="80087" y="60731"/>
                  </a:lnTo>
                  <a:close/>
                  <a:moveTo>
                    <a:pt x="80087" y="60489"/>
                  </a:moveTo>
                  <a:lnTo>
                    <a:pt x="75531" y="60489"/>
                  </a:lnTo>
                  <a:lnTo>
                    <a:pt x="75531" y="55932"/>
                  </a:lnTo>
                  <a:lnTo>
                    <a:pt x="80087" y="55932"/>
                  </a:lnTo>
                  <a:close/>
                  <a:moveTo>
                    <a:pt x="80087" y="55690"/>
                  </a:moveTo>
                  <a:lnTo>
                    <a:pt x="75531" y="55690"/>
                  </a:lnTo>
                  <a:lnTo>
                    <a:pt x="75531" y="51133"/>
                  </a:lnTo>
                  <a:lnTo>
                    <a:pt x="80087" y="51133"/>
                  </a:lnTo>
                  <a:close/>
                  <a:moveTo>
                    <a:pt x="80087" y="50891"/>
                  </a:moveTo>
                  <a:lnTo>
                    <a:pt x="75531" y="50891"/>
                  </a:lnTo>
                  <a:lnTo>
                    <a:pt x="75531" y="46294"/>
                  </a:lnTo>
                  <a:lnTo>
                    <a:pt x="80087" y="46294"/>
                  </a:lnTo>
                  <a:close/>
                  <a:moveTo>
                    <a:pt x="80087" y="46052"/>
                  </a:moveTo>
                  <a:lnTo>
                    <a:pt x="75531" y="46052"/>
                  </a:lnTo>
                  <a:lnTo>
                    <a:pt x="75531" y="41495"/>
                  </a:lnTo>
                  <a:lnTo>
                    <a:pt x="80087" y="41495"/>
                  </a:lnTo>
                  <a:close/>
                  <a:moveTo>
                    <a:pt x="80087" y="41253"/>
                  </a:moveTo>
                  <a:lnTo>
                    <a:pt x="75531" y="41253"/>
                  </a:lnTo>
                  <a:lnTo>
                    <a:pt x="75531" y="36697"/>
                  </a:lnTo>
                  <a:lnTo>
                    <a:pt x="80087" y="36697"/>
                  </a:lnTo>
                  <a:close/>
                  <a:moveTo>
                    <a:pt x="80087" y="36455"/>
                  </a:moveTo>
                  <a:lnTo>
                    <a:pt x="75531" y="36455"/>
                  </a:lnTo>
                  <a:lnTo>
                    <a:pt x="75531" y="31858"/>
                  </a:lnTo>
                  <a:lnTo>
                    <a:pt x="80087" y="31858"/>
                  </a:lnTo>
                  <a:close/>
                  <a:moveTo>
                    <a:pt x="80087" y="31616"/>
                  </a:moveTo>
                  <a:lnTo>
                    <a:pt x="75531" y="31616"/>
                  </a:lnTo>
                  <a:lnTo>
                    <a:pt x="75531" y="27059"/>
                  </a:lnTo>
                  <a:lnTo>
                    <a:pt x="80087" y="27059"/>
                  </a:lnTo>
                  <a:close/>
                  <a:moveTo>
                    <a:pt x="80087" y="26817"/>
                  </a:moveTo>
                  <a:lnTo>
                    <a:pt x="75531" y="26817"/>
                  </a:lnTo>
                  <a:lnTo>
                    <a:pt x="75531" y="22260"/>
                  </a:lnTo>
                  <a:lnTo>
                    <a:pt x="80087" y="22260"/>
                  </a:lnTo>
                  <a:close/>
                  <a:moveTo>
                    <a:pt x="80087" y="22018"/>
                  </a:moveTo>
                  <a:lnTo>
                    <a:pt x="75531" y="22018"/>
                  </a:lnTo>
                  <a:lnTo>
                    <a:pt x="75531" y="17421"/>
                  </a:lnTo>
                  <a:lnTo>
                    <a:pt x="80087" y="17421"/>
                  </a:lnTo>
                  <a:close/>
                  <a:moveTo>
                    <a:pt x="84886" y="70127"/>
                  </a:moveTo>
                  <a:lnTo>
                    <a:pt x="80329" y="70127"/>
                  </a:lnTo>
                  <a:lnTo>
                    <a:pt x="80329" y="65530"/>
                  </a:lnTo>
                  <a:lnTo>
                    <a:pt x="84886" y="65530"/>
                  </a:lnTo>
                  <a:close/>
                  <a:moveTo>
                    <a:pt x="84886" y="65288"/>
                  </a:moveTo>
                  <a:lnTo>
                    <a:pt x="80329" y="65288"/>
                  </a:lnTo>
                  <a:lnTo>
                    <a:pt x="80329" y="60731"/>
                  </a:lnTo>
                  <a:lnTo>
                    <a:pt x="84886" y="60731"/>
                  </a:lnTo>
                  <a:close/>
                  <a:moveTo>
                    <a:pt x="84886" y="60489"/>
                  </a:moveTo>
                  <a:lnTo>
                    <a:pt x="80329" y="60489"/>
                  </a:lnTo>
                  <a:lnTo>
                    <a:pt x="80329" y="55932"/>
                  </a:lnTo>
                  <a:lnTo>
                    <a:pt x="84886" y="55932"/>
                  </a:lnTo>
                  <a:close/>
                  <a:moveTo>
                    <a:pt x="84886" y="55690"/>
                  </a:moveTo>
                  <a:lnTo>
                    <a:pt x="80329" y="55690"/>
                  </a:lnTo>
                  <a:lnTo>
                    <a:pt x="80329" y="51093"/>
                  </a:lnTo>
                  <a:lnTo>
                    <a:pt x="84886" y="51093"/>
                  </a:lnTo>
                  <a:close/>
                  <a:moveTo>
                    <a:pt x="84886" y="50851"/>
                  </a:moveTo>
                  <a:lnTo>
                    <a:pt x="80329" y="50851"/>
                  </a:lnTo>
                  <a:lnTo>
                    <a:pt x="80329" y="46294"/>
                  </a:lnTo>
                  <a:lnTo>
                    <a:pt x="84886" y="46294"/>
                  </a:lnTo>
                  <a:close/>
                  <a:moveTo>
                    <a:pt x="84886" y="46052"/>
                  </a:moveTo>
                  <a:lnTo>
                    <a:pt x="80329" y="46052"/>
                  </a:lnTo>
                  <a:lnTo>
                    <a:pt x="80329" y="41495"/>
                  </a:lnTo>
                  <a:lnTo>
                    <a:pt x="84886" y="41495"/>
                  </a:lnTo>
                  <a:close/>
                  <a:moveTo>
                    <a:pt x="84886" y="41253"/>
                  </a:moveTo>
                  <a:lnTo>
                    <a:pt x="80329" y="41253"/>
                  </a:lnTo>
                  <a:lnTo>
                    <a:pt x="80329" y="36656"/>
                  </a:lnTo>
                  <a:lnTo>
                    <a:pt x="84886" y="36656"/>
                  </a:lnTo>
                  <a:close/>
                  <a:moveTo>
                    <a:pt x="84886" y="36414"/>
                  </a:moveTo>
                  <a:lnTo>
                    <a:pt x="80329" y="36414"/>
                  </a:lnTo>
                  <a:lnTo>
                    <a:pt x="80329" y="31858"/>
                  </a:lnTo>
                  <a:lnTo>
                    <a:pt x="84886" y="31858"/>
                  </a:lnTo>
                  <a:close/>
                  <a:moveTo>
                    <a:pt x="84886" y="31616"/>
                  </a:moveTo>
                  <a:lnTo>
                    <a:pt x="80329" y="31616"/>
                  </a:lnTo>
                  <a:lnTo>
                    <a:pt x="80329" y="27018"/>
                  </a:lnTo>
                  <a:lnTo>
                    <a:pt x="84886" y="27018"/>
                  </a:lnTo>
                  <a:close/>
                  <a:moveTo>
                    <a:pt x="84886" y="26776"/>
                  </a:moveTo>
                  <a:lnTo>
                    <a:pt x="80329" y="26776"/>
                  </a:lnTo>
                  <a:lnTo>
                    <a:pt x="80329" y="22220"/>
                  </a:lnTo>
                  <a:lnTo>
                    <a:pt x="84886" y="2222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3" name="Google Shape;743;p28"/>
          <p:cNvGrpSpPr/>
          <p:nvPr/>
        </p:nvGrpSpPr>
        <p:grpSpPr>
          <a:xfrm>
            <a:off x="-5879" y="0"/>
            <a:ext cx="9557954" cy="4968450"/>
            <a:chOff x="-5879" y="0"/>
            <a:chExt cx="9557954" cy="4968450"/>
          </a:xfrm>
        </p:grpSpPr>
        <p:sp>
          <p:nvSpPr>
            <p:cNvPr id="744" name="Google Shape;744;p28"/>
            <p:cNvSpPr/>
            <p:nvPr/>
          </p:nvSpPr>
          <p:spPr>
            <a:xfrm>
              <a:off x="7669575" y="4755450"/>
              <a:ext cx="1882500" cy="213000"/>
            </a:xfrm>
            <a:prstGeom prst="roundRect">
              <a:avLst>
                <a:gd name="adj" fmla="val 50000"/>
              </a:avLst>
            </a:prstGeom>
            <a:solidFill>
              <a:srgbClr val="516CEE">
                <a:alpha val="60759"/>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ven Pro"/>
                <a:ea typeface="Maven Pro"/>
                <a:cs typeface="Maven Pro"/>
                <a:sym typeface="Maven Pro"/>
              </a:endParaRPr>
            </a:p>
          </p:txBody>
        </p:sp>
        <p:sp>
          <p:nvSpPr>
            <p:cNvPr id="745" name="Google Shape;745;p28"/>
            <p:cNvSpPr/>
            <p:nvPr/>
          </p:nvSpPr>
          <p:spPr>
            <a:xfrm rot="10800000" flipH="1">
              <a:off x="-5879" y="0"/>
              <a:ext cx="544200" cy="1591800"/>
            </a:xfrm>
            <a:prstGeom prst="round1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ven Pro"/>
                <a:ea typeface="Maven Pro"/>
                <a:cs typeface="Maven Pro"/>
                <a:sym typeface="Maven Pro"/>
              </a:endParaRPr>
            </a:p>
          </p:txBody>
        </p:sp>
        <p:sp>
          <p:nvSpPr>
            <p:cNvPr id="746" name="Google Shape;746;p28"/>
            <p:cNvSpPr/>
            <p:nvPr/>
          </p:nvSpPr>
          <p:spPr>
            <a:xfrm rot="10800000" flipH="1">
              <a:off x="0" y="0"/>
              <a:ext cx="2263500" cy="313800"/>
            </a:xfrm>
            <a:prstGeom prst="round1Rect">
              <a:avLst>
                <a:gd name="adj" fmla="val 50000"/>
              </a:avLst>
            </a:prstGeom>
            <a:solidFill>
              <a:srgbClr val="006DF5">
                <a:alpha val="405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ven Pro"/>
                <a:ea typeface="Maven Pro"/>
                <a:cs typeface="Maven Pro"/>
                <a:sym typeface="Maven Pro"/>
              </a:endParaRPr>
            </a:p>
          </p:txBody>
        </p:sp>
      </p:grpSp>
      <p:sp>
        <p:nvSpPr>
          <p:cNvPr id="747" name="Google Shape;747;p28"/>
          <p:cNvSpPr txBox="1">
            <a:spLocks noGrp="1"/>
          </p:cNvSpPr>
          <p:nvPr>
            <p:ph type="title"/>
          </p:nvPr>
        </p:nvSpPr>
        <p:spPr>
          <a:xfrm>
            <a:off x="722375" y="539500"/>
            <a:ext cx="7699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48" name="Google Shape;748;p28"/>
          <p:cNvSpPr txBox="1">
            <a:spLocks noGrp="1"/>
          </p:cNvSpPr>
          <p:nvPr>
            <p:ph type="subTitle" idx="1"/>
          </p:nvPr>
        </p:nvSpPr>
        <p:spPr>
          <a:xfrm>
            <a:off x="722375" y="1711112"/>
            <a:ext cx="2389800" cy="8574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749" name="Google Shape;749;p28"/>
          <p:cNvSpPr txBox="1">
            <a:spLocks noGrp="1"/>
          </p:cNvSpPr>
          <p:nvPr>
            <p:ph type="subTitle" idx="2"/>
          </p:nvPr>
        </p:nvSpPr>
        <p:spPr>
          <a:xfrm>
            <a:off x="3377116" y="1711112"/>
            <a:ext cx="2389800" cy="8574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750" name="Google Shape;750;p28"/>
          <p:cNvSpPr txBox="1">
            <a:spLocks noGrp="1"/>
          </p:cNvSpPr>
          <p:nvPr>
            <p:ph type="subTitle" idx="3"/>
          </p:nvPr>
        </p:nvSpPr>
        <p:spPr>
          <a:xfrm>
            <a:off x="722375" y="1410638"/>
            <a:ext cx="2389800" cy="4029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Font typeface="Montserrat"/>
              <a:buNone/>
              <a:defRPr sz="2000" b="1">
                <a:solidFill>
                  <a:schemeClr val="lt1"/>
                </a:solidFill>
                <a:latin typeface="Montserrat"/>
                <a:ea typeface="Montserrat"/>
                <a:cs typeface="Montserrat"/>
                <a:sym typeface="Montserrat"/>
              </a:defRPr>
            </a:lvl1pPr>
            <a:lvl2pPr lvl="1" algn="ctr" rtl="0">
              <a:spcBef>
                <a:spcPts val="0"/>
              </a:spcBef>
              <a:spcAft>
                <a:spcPts val="0"/>
              </a:spcAft>
              <a:buSzPts val="1200"/>
              <a:buFont typeface="Montserrat"/>
              <a:buNone/>
              <a:defRPr b="1">
                <a:latin typeface="Montserrat"/>
                <a:ea typeface="Montserrat"/>
                <a:cs typeface="Montserrat"/>
                <a:sym typeface="Montserrat"/>
              </a:defRPr>
            </a:lvl2pPr>
            <a:lvl3pPr lvl="2" algn="ctr" rtl="0">
              <a:spcBef>
                <a:spcPts val="0"/>
              </a:spcBef>
              <a:spcAft>
                <a:spcPts val="0"/>
              </a:spcAft>
              <a:buSzPts val="1200"/>
              <a:buFont typeface="Montserrat"/>
              <a:buNone/>
              <a:defRPr b="1">
                <a:latin typeface="Montserrat"/>
                <a:ea typeface="Montserrat"/>
                <a:cs typeface="Montserrat"/>
                <a:sym typeface="Montserrat"/>
              </a:defRPr>
            </a:lvl3pPr>
            <a:lvl4pPr lvl="3" algn="ctr" rtl="0">
              <a:spcBef>
                <a:spcPts val="0"/>
              </a:spcBef>
              <a:spcAft>
                <a:spcPts val="0"/>
              </a:spcAft>
              <a:buSzPts val="1200"/>
              <a:buFont typeface="Montserrat"/>
              <a:buNone/>
              <a:defRPr b="1">
                <a:latin typeface="Montserrat"/>
                <a:ea typeface="Montserrat"/>
                <a:cs typeface="Montserrat"/>
                <a:sym typeface="Montserrat"/>
              </a:defRPr>
            </a:lvl4pPr>
            <a:lvl5pPr lvl="4" algn="ctr" rtl="0">
              <a:spcBef>
                <a:spcPts val="0"/>
              </a:spcBef>
              <a:spcAft>
                <a:spcPts val="0"/>
              </a:spcAft>
              <a:buSzPts val="1200"/>
              <a:buFont typeface="Montserrat"/>
              <a:buNone/>
              <a:defRPr b="1">
                <a:latin typeface="Montserrat"/>
                <a:ea typeface="Montserrat"/>
                <a:cs typeface="Montserrat"/>
                <a:sym typeface="Montserrat"/>
              </a:defRPr>
            </a:lvl5pPr>
            <a:lvl6pPr lvl="5" algn="ctr" rtl="0">
              <a:spcBef>
                <a:spcPts val="0"/>
              </a:spcBef>
              <a:spcAft>
                <a:spcPts val="0"/>
              </a:spcAft>
              <a:buSzPts val="1200"/>
              <a:buFont typeface="Montserrat"/>
              <a:buNone/>
              <a:defRPr b="1">
                <a:latin typeface="Montserrat"/>
                <a:ea typeface="Montserrat"/>
                <a:cs typeface="Montserrat"/>
                <a:sym typeface="Montserrat"/>
              </a:defRPr>
            </a:lvl6pPr>
            <a:lvl7pPr lvl="6" algn="ctr" rtl="0">
              <a:spcBef>
                <a:spcPts val="0"/>
              </a:spcBef>
              <a:spcAft>
                <a:spcPts val="0"/>
              </a:spcAft>
              <a:buSzPts val="1200"/>
              <a:buFont typeface="Montserrat"/>
              <a:buNone/>
              <a:defRPr b="1">
                <a:latin typeface="Montserrat"/>
                <a:ea typeface="Montserrat"/>
                <a:cs typeface="Montserrat"/>
                <a:sym typeface="Montserrat"/>
              </a:defRPr>
            </a:lvl7pPr>
            <a:lvl8pPr lvl="7" algn="ctr" rtl="0">
              <a:spcBef>
                <a:spcPts val="0"/>
              </a:spcBef>
              <a:spcAft>
                <a:spcPts val="0"/>
              </a:spcAft>
              <a:buSzPts val="1200"/>
              <a:buFont typeface="Montserrat"/>
              <a:buNone/>
              <a:defRPr b="1">
                <a:latin typeface="Montserrat"/>
                <a:ea typeface="Montserrat"/>
                <a:cs typeface="Montserrat"/>
                <a:sym typeface="Montserrat"/>
              </a:defRPr>
            </a:lvl8pPr>
            <a:lvl9pPr lvl="8" algn="ctr" rtl="0">
              <a:spcBef>
                <a:spcPts val="0"/>
              </a:spcBef>
              <a:spcAft>
                <a:spcPts val="0"/>
              </a:spcAft>
              <a:buSzPts val="1200"/>
              <a:buFont typeface="Montserrat"/>
              <a:buNone/>
              <a:defRPr b="1">
                <a:latin typeface="Montserrat"/>
                <a:ea typeface="Montserrat"/>
                <a:cs typeface="Montserrat"/>
                <a:sym typeface="Montserrat"/>
              </a:defRPr>
            </a:lvl9pPr>
          </a:lstStyle>
          <a:p>
            <a:endParaRPr/>
          </a:p>
        </p:txBody>
      </p:sp>
      <p:sp>
        <p:nvSpPr>
          <p:cNvPr id="751" name="Google Shape;751;p28"/>
          <p:cNvSpPr txBox="1">
            <a:spLocks noGrp="1"/>
          </p:cNvSpPr>
          <p:nvPr>
            <p:ph type="subTitle" idx="4"/>
          </p:nvPr>
        </p:nvSpPr>
        <p:spPr>
          <a:xfrm>
            <a:off x="3377119" y="1410638"/>
            <a:ext cx="2389800" cy="4029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Font typeface="Montserrat"/>
              <a:buNone/>
              <a:defRPr sz="2000" b="1">
                <a:solidFill>
                  <a:schemeClr val="lt1"/>
                </a:solidFill>
                <a:latin typeface="Montserrat"/>
                <a:ea typeface="Montserrat"/>
                <a:cs typeface="Montserrat"/>
                <a:sym typeface="Montserrat"/>
              </a:defRPr>
            </a:lvl1pPr>
            <a:lvl2pPr lvl="1" algn="ctr" rtl="0">
              <a:spcBef>
                <a:spcPts val="0"/>
              </a:spcBef>
              <a:spcAft>
                <a:spcPts val="0"/>
              </a:spcAft>
              <a:buSzPts val="1200"/>
              <a:buFont typeface="Montserrat"/>
              <a:buNone/>
              <a:defRPr b="1">
                <a:latin typeface="Montserrat"/>
                <a:ea typeface="Montserrat"/>
                <a:cs typeface="Montserrat"/>
                <a:sym typeface="Montserrat"/>
              </a:defRPr>
            </a:lvl2pPr>
            <a:lvl3pPr lvl="2" algn="ctr" rtl="0">
              <a:spcBef>
                <a:spcPts val="0"/>
              </a:spcBef>
              <a:spcAft>
                <a:spcPts val="0"/>
              </a:spcAft>
              <a:buSzPts val="1200"/>
              <a:buFont typeface="Montserrat"/>
              <a:buNone/>
              <a:defRPr b="1">
                <a:latin typeface="Montserrat"/>
                <a:ea typeface="Montserrat"/>
                <a:cs typeface="Montserrat"/>
                <a:sym typeface="Montserrat"/>
              </a:defRPr>
            </a:lvl3pPr>
            <a:lvl4pPr lvl="3" algn="ctr" rtl="0">
              <a:spcBef>
                <a:spcPts val="0"/>
              </a:spcBef>
              <a:spcAft>
                <a:spcPts val="0"/>
              </a:spcAft>
              <a:buSzPts val="1200"/>
              <a:buFont typeface="Montserrat"/>
              <a:buNone/>
              <a:defRPr b="1">
                <a:latin typeface="Montserrat"/>
                <a:ea typeface="Montserrat"/>
                <a:cs typeface="Montserrat"/>
                <a:sym typeface="Montserrat"/>
              </a:defRPr>
            </a:lvl4pPr>
            <a:lvl5pPr lvl="4" algn="ctr" rtl="0">
              <a:spcBef>
                <a:spcPts val="0"/>
              </a:spcBef>
              <a:spcAft>
                <a:spcPts val="0"/>
              </a:spcAft>
              <a:buSzPts val="1200"/>
              <a:buFont typeface="Montserrat"/>
              <a:buNone/>
              <a:defRPr b="1">
                <a:latin typeface="Montserrat"/>
                <a:ea typeface="Montserrat"/>
                <a:cs typeface="Montserrat"/>
                <a:sym typeface="Montserrat"/>
              </a:defRPr>
            </a:lvl5pPr>
            <a:lvl6pPr lvl="5" algn="ctr" rtl="0">
              <a:spcBef>
                <a:spcPts val="0"/>
              </a:spcBef>
              <a:spcAft>
                <a:spcPts val="0"/>
              </a:spcAft>
              <a:buSzPts val="1200"/>
              <a:buFont typeface="Montserrat"/>
              <a:buNone/>
              <a:defRPr b="1">
                <a:latin typeface="Montserrat"/>
                <a:ea typeface="Montserrat"/>
                <a:cs typeface="Montserrat"/>
                <a:sym typeface="Montserrat"/>
              </a:defRPr>
            </a:lvl6pPr>
            <a:lvl7pPr lvl="6" algn="ctr" rtl="0">
              <a:spcBef>
                <a:spcPts val="0"/>
              </a:spcBef>
              <a:spcAft>
                <a:spcPts val="0"/>
              </a:spcAft>
              <a:buSzPts val="1200"/>
              <a:buFont typeface="Montserrat"/>
              <a:buNone/>
              <a:defRPr b="1">
                <a:latin typeface="Montserrat"/>
                <a:ea typeface="Montserrat"/>
                <a:cs typeface="Montserrat"/>
                <a:sym typeface="Montserrat"/>
              </a:defRPr>
            </a:lvl7pPr>
            <a:lvl8pPr lvl="7" algn="ctr" rtl="0">
              <a:spcBef>
                <a:spcPts val="0"/>
              </a:spcBef>
              <a:spcAft>
                <a:spcPts val="0"/>
              </a:spcAft>
              <a:buSzPts val="1200"/>
              <a:buFont typeface="Montserrat"/>
              <a:buNone/>
              <a:defRPr b="1">
                <a:latin typeface="Montserrat"/>
                <a:ea typeface="Montserrat"/>
                <a:cs typeface="Montserrat"/>
                <a:sym typeface="Montserrat"/>
              </a:defRPr>
            </a:lvl8pPr>
            <a:lvl9pPr lvl="8" algn="ctr" rtl="0">
              <a:spcBef>
                <a:spcPts val="0"/>
              </a:spcBef>
              <a:spcAft>
                <a:spcPts val="0"/>
              </a:spcAft>
              <a:buSzPts val="1200"/>
              <a:buFont typeface="Montserrat"/>
              <a:buNone/>
              <a:defRPr b="1">
                <a:latin typeface="Montserrat"/>
                <a:ea typeface="Montserrat"/>
                <a:cs typeface="Montserrat"/>
                <a:sym typeface="Montserrat"/>
              </a:defRPr>
            </a:lvl9pPr>
          </a:lstStyle>
          <a:p>
            <a:endParaRPr/>
          </a:p>
        </p:txBody>
      </p:sp>
      <p:sp>
        <p:nvSpPr>
          <p:cNvPr id="752" name="Google Shape;752;p28"/>
          <p:cNvSpPr txBox="1">
            <a:spLocks noGrp="1"/>
          </p:cNvSpPr>
          <p:nvPr>
            <p:ph type="subTitle" idx="5"/>
          </p:nvPr>
        </p:nvSpPr>
        <p:spPr>
          <a:xfrm>
            <a:off x="6031874" y="1711112"/>
            <a:ext cx="2389800" cy="8574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753" name="Google Shape;753;p28"/>
          <p:cNvSpPr txBox="1">
            <a:spLocks noGrp="1"/>
          </p:cNvSpPr>
          <p:nvPr>
            <p:ph type="subTitle" idx="6"/>
          </p:nvPr>
        </p:nvSpPr>
        <p:spPr>
          <a:xfrm>
            <a:off x="6031871" y="1410638"/>
            <a:ext cx="2389800" cy="4029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Font typeface="Montserrat"/>
              <a:buNone/>
              <a:defRPr sz="2000" b="1">
                <a:solidFill>
                  <a:schemeClr val="lt1"/>
                </a:solidFill>
                <a:latin typeface="Montserrat"/>
                <a:ea typeface="Montserrat"/>
                <a:cs typeface="Montserrat"/>
                <a:sym typeface="Montserrat"/>
              </a:defRPr>
            </a:lvl1pPr>
            <a:lvl2pPr lvl="1" algn="ctr" rtl="0">
              <a:spcBef>
                <a:spcPts val="0"/>
              </a:spcBef>
              <a:spcAft>
                <a:spcPts val="0"/>
              </a:spcAft>
              <a:buSzPts val="1200"/>
              <a:buFont typeface="Montserrat"/>
              <a:buNone/>
              <a:defRPr b="1">
                <a:latin typeface="Montserrat"/>
                <a:ea typeface="Montserrat"/>
                <a:cs typeface="Montserrat"/>
                <a:sym typeface="Montserrat"/>
              </a:defRPr>
            </a:lvl2pPr>
            <a:lvl3pPr lvl="2" algn="ctr" rtl="0">
              <a:spcBef>
                <a:spcPts val="0"/>
              </a:spcBef>
              <a:spcAft>
                <a:spcPts val="0"/>
              </a:spcAft>
              <a:buSzPts val="1200"/>
              <a:buFont typeface="Montserrat"/>
              <a:buNone/>
              <a:defRPr b="1">
                <a:latin typeface="Montserrat"/>
                <a:ea typeface="Montserrat"/>
                <a:cs typeface="Montserrat"/>
                <a:sym typeface="Montserrat"/>
              </a:defRPr>
            </a:lvl3pPr>
            <a:lvl4pPr lvl="3" algn="ctr" rtl="0">
              <a:spcBef>
                <a:spcPts val="0"/>
              </a:spcBef>
              <a:spcAft>
                <a:spcPts val="0"/>
              </a:spcAft>
              <a:buSzPts val="1200"/>
              <a:buFont typeface="Montserrat"/>
              <a:buNone/>
              <a:defRPr b="1">
                <a:latin typeface="Montserrat"/>
                <a:ea typeface="Montserrat"/>
                <a:cs typeface="Montserrat"/>
                <a:sym typeface="Montserrat"/>
              </a:defRPr>
            </a:lvl4pPr>
            <a:lvl5pPr lvl="4" algn="ctr" rtl="0">
              <a:spcBef>
                <a:spcPts val="0"/>
              </a:spcBef>
              <a:spcAft>
                <a:spcPts val="0"/>
              </a:spcAft>
              <a:buSzPts val="1200"/>
              <a:buFont typeface="Montserrat"/>
              <a:buNone/>
              <a:defRPr b="1">
                <a:latin typeface="Montserrat"/>
                <a:ea typeface="Montserrat"/>
                <a:cs typeface="Montserrat"/>
                <a:sym typeface="Montserrat"/>
              </a:defRPr>
            </a:lvl5pPr>
            <a:lvl6pPr lvl="5" algn="ctr" rtl="0">
              <a:spcBef>
                <a:spcPts val="0"/>
              </a:spcBef>
              <a:spcAft>
                <a:spcPts val="0"/>
              </a:spcAft>
              <a:buSzPts val="1200"/>
              <a:buFont typeface="Montserrat"/>
              <a:buNone/>
              <a:defRPr b="1">
                <a:latin typeface="Montserrat"/>
                <a:ea typeface="Montserrat"/>
                <a:cs typeface="Montserrat"/>
                <a:sym typeface="Montserrat"/>
              </a:defRPr>
            </a:lvl6pPr>
            <a:lvl7pPr lvl="6" algn="ctr" rtl="0">
              <a:spcBef>
                <a:spcPts val="0"/>
              </a:spcBef>
              <a:spcAft>
                <a:spcPts val="0"/>
              </a:spcAft>
              <a:buSzPts val="1200"/>
              <a:buFont typeface="Montserrat"/>
              <a:buNone/>
              <a:defRPr b="1">
                <a:latin typeface="Montserrat"/>
                <a:ea typeface="Montserrat"/>
                <a:cs typeface="Montserrat"/>
                <a:sym typeface="Montserrat"/>
              </a:defRPr>
            </a:lvl7pPr>
            <a:lvl8pPr lvl="7" algn="ctr" rtl="0">
              <a:spcBef>
                <a:spcPts val="0"/>
              </a:spcBef>
              <a:spcAft>
                <a:spcPts val="0"/>
              </a:spcAft>
              <a:buSzPts val="1200"/>
              <a:buFont typeface="Montserrat"/>
              <a:buNone/>
              <a:defRPr b="1">
                <a:latin typeface="Montserrat"/>
                <a:ea typeface="Montserrat"/>
                <a:cs typeface="Montserrat"/>
                <a:sym typeface="Montserrat"/>
              </a:defRPr>
            </a:lvl8pPr>
            <a:lvl9pPr lvl="8" algn="ctr" rtl="0">
              <a:spcBef>
                <a:spcPts val="0"/>
              </a:spcBef>
              <a:spcAft>
                <a:spcPts val="0"/>
              </a:spcAft>
              <a:buSzPts val="1200"/>
              <a:buFont typeface="Montserrat"/>
              <a:buNone/>
              <a:defRPr b="1">
                <a:latin typeface="Montserrat"/>
                <a:ea typeface="Montserrat"/>
                <a:cs typeface="Montserrat"/>
                <a:sym typeface="Montserrat"/>
              </a:defRPr>
            </a:lvl9pPr>
          </a:lstStyle>
          <a:p>
            <a:endParaRPr/>
          </a:p>
        </p:txBody>
      </p:sp>
      <p:sp>
        <p:nvSpPr>
          <p:cNvPr id="754" name="Google Shape;754;p28"/>
          <p:cNvSpPr txBox="1">
            <a:spLocks noGrp="1"/>
          </p:cNvSpPr>
          <p:nvPr>
            <p:ph type="subTitle" idx="7"/>
          </p:nvPr>
        </p:nvSpPr>
        <p:spPr>
          <a:xfrm>
            <a:off x="722375" y="3395475"/>
            <a:ext cx="2389800" cy="8574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755" name="Google Shape;755;p28"/>
          <p:cNvSpPr txBox="1">
            <a:spLocks noGrp="1"/>
          </p:cNvSpPr>
          <p:nvPr>
            <p:ph type="subTitle" idx="8"/>
          </p:nvPr>
        </p:nvSpPr>
        <p:spPr>
          <a:xfrm>
            <a:off x="3377116" y="3395475"/>
            <a:ext cx="2389800" cy="8574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756" name="Google Shape;756;p28"/>
          <p:cNvSpPr txBox="1">
            <a:spLocks noGrp="1"/>
          </p:cNvSpPr>
          <p:nvPr>
            <p:ph type="subTitle" idx="9"/>
          </p:nvPr>
        </p:nvSpPr>
        <p:spPr>
          <a:xfrm>
            <a:off x="722375" y="3095000"/>
            <a:ext cx="2389800" cy="4029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Font typeface="Montserrat"/>
              <a:buNone/>
              <a:defRPr sz="2000" b="1">
                <a:solidFill>
                  <a:schemeClr val="lt1"/>
                </a:solidFill>
                <a:latin typeface="Montserrat"/>
                <a:ea typeface="Montserrat"/>
                <a:cs typeface="Montserrat"/>
                <a:sym typeface="Montserrat"/>
              </a:defRPr>
            </a:lvl1pPr>
            <a:lvl2pPr lvl="1" algn="ctr" rtl="0">
              <a:spcBef>
                <a:spcPts val="0"/>
              </a:spcBef>
              <a:spcAft>
                <a:spcPts val="0"/>
              </a:spcAft>
              <a:buSzPts val="1200"/>
              <a:buFont typeface="Montserrat"/>
              <a:buNone/>
              <a:defRPr b="1">
                <a:latin typeface="Montserrat"/>
                <a:ea typeface="Montserrat"/>
                <a:cs typeface="Montserrat"/>
                <a:sym typeface="Montserrat"/>
              </a:defRPr>
            </a:lvl2pPr>
            <a:lvl3pPr lvl="2" algn="ctr" rtl="0">
              <a:spcBef>
                <a:spcPts val="0"/>
              </a:spcBef>
              <a:spcAft>
                <a:spcPts val="0"/>
              </a:spcAft>
              <a:buSzPts val="1200"/>
              <a:buFont typeface="Montserrat"/>
              <a:buNone/>
              <a:defRPr b="1">
                <a:latin typeface="Montserrat"/>
                <a:ea typeface="Montserrat"/>
                <a:cs typeface="Montserrat"/>
                <a:sym typeface="Montserrat"/>
              </a:defRPr>
            </a:lvl3pPr>
            <a:lvl4pPr lvl="3" algn="ctr" rtl="0">
              <a:spcBef>
                <a:spcPts val="0"/>
              </a:spcBef>
              <a:spcAft>
                <a:spcPts val="0"/>
              </a:spcAft>
              <a:buSzPts val="1200"/>
              <a:buFont typeface="Montserrat"/>
              <a:buNone/>
              <a:defRPr b="1">
                <a:latin typeface="Montserrat"/>
                <a:ea typeface="Montserrat"/>
                <a:cs typeface="Montserrat"/>
                <a:sym typeface="Montserrat"/>
              </a:defRPr>
            </a:lvl4pPr>
            <a:lvl5pPr lvl="4" algn="ctr" rtl="0">
              <a:spcBef>
                <a:spcPts val="0"/>
              </a:spcBef>
              <a:spcAft>
                <a:spcPts val="0"/>
              </a:spcAft>
              <a:buSzPts val="1200"/>
              <a:buFont typeface="Montserrat"/>
              <a:buNone/>
              <a:defRPr b="1">
                <a:latin typeface="Montserrat"/>
                <a:ea typeface="Montserrat"/>
                <a:cs typeface="Montserrat"/>
                <a:sym typeface="Montserrat"/>
              </a:defRPr>
            </a:lvl5pPr>
            <a:lvl6pPr lvl="5" algn="ctr" rtl="0">
              <a:spcBef>
                <a:spcPts val="0"/>
              </a:spcBef>
              <a:spcAft>
                <a:spcPts val="0"/>
              </a:spcAft>
              <a:buSzPts val="1200"/>
              <a:buFont typeface="Montserrat"/>
              <a:buNone/>
              <a:defRPr b="1">
                <a:latin typeface="Montserrat"/>
                <a:ea typeface="Montserrat"/>
                <a:cs typeface="Montserrat"/>
                <a:sym typeface="Montserrat"/>
              </a:defRPr>
            </a:lvl6pPr>
            <a:lvl7pPr lvl="6" algn="ctr" rtl="0">
              <a:spcBef>
                <a:spcPts val="0"/>
              </a:spcBef>
              <a:spcAft>
                <a:spcPts val="0"/>
              </a:spcAft>
              <a:buSzPts val="1200"/>
              <a:buFont typeface="Montserrat"/>
              <a:buNone/>
              <a:defRPr b="1">
                <a:latin typeface="Montserrat"/>
                <a:ea typeface="Montserrat"/>
                <a:cs typeface="Montserrat"/>
                <a:sym typeface="Montserrat"/>
              </a:defRPr>
            </a:lvl7pPr>
            <a:lvl8pPr lvl="7" algn="ctr" rtl="0">
              <a:spcBef>
                <a:spcPts val="0"/>
              </a:spcBef>
              <a:spcAft>
                <a:spcPts val="0"/>
              </a:spcAft>
              <a:buSzPts val="1200"/>
              <a:buFont typeface="Montserrat"/>
              <a:buNone/>
              <a:defRPr b="1">
                <a:latin typeface="Montserrat"/>
                <a:ea typeface="Montserrat"/>
                <a:cs typeface="Montserrat"/>
                <a:sym typeface="Montserrat"/>
              </a:defRPr>
            </a:lvl8pPr>
            <a:lvl9pPr lvl="8" algn="ctr" rtl="0">
              <a:spcBef>
                <a:spcPts val="0"/>
              </a:spcBef>
              <a:spcAft>
                <a:spcPts val="0"/>
              </a:spcAft>
              <a:buSzPts val="1200"/>
              <a:buFont typeface="Montserrat"/>
              <a:buNone/>
              <a:defRPr b="1">
                <a:latin typeface="Montserrat"/>
                <a:ea typeface="Montserrat"/>
                <a:cs typeface="Montserrat"/>
                <a:sym typeface="Montserrat"/>
              </a:defRPr>
            </a:lvl9pPr>
          </a:lstStyle>
          <a:p>
            <a:endParaRPr/>
          </a:p>
        </p:txBody>
      </p:sp>
      <p:sp>
        <p:nvSpPr>
          <p:cNvPr id="757" name="Google Shape;757;p28"/>
          <p:cNvSpPr txBox="1">
            <a:spLocks noGrp="1"/>
          </p:cNvSpPr>
          <p:nvPr>
            <p:ph type="subTitle" idx="13"/>
          </p:nvPr>
        </p:nvSpPr>
        <p:spPr>
          <a:xfrm>
            <a:off x="3377119" y="3095000"/>
            <a:ext cx="2389800" cy="4029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Font typeface="Montserrat"/>
              <a:buNone/>
              <a:defRPr sz="2000" b="1">
                <a:solidFill>
                  <a:schemeClr val="lt1"/>
                </a:solidFill>
                <a:latin typeface="Montserrat"/>
                <a:ea typeface="Montserrat"/>
                <a:cs typeface="Montserrat"/>
                <a:sym typeface="Montserrat"/>
              </a:defRPr>
            </a:lvl1pPr>
            <a:lvl2pPr lvl="1" algn="ctr" rtl="0">
              <a:spcBef>
                <a:spcPts val="0"/>
              </a:spcBef>
              <a:spcAft>
                <a:spcPts val="0"/>
              </a:spcAft>
              <a:buSzPts val="1200"/>
              <a:buFont typeface="Montserrat"/>
              <a:buNone/>
              <a:defRPr b="1">
                <a:latin typeface="Montserrat"/>
                <a:ea typeface="Montserrat"/>
                <a:cs typeface="Montserrat"/>
                <a:sym typeface="Montserrat"/>
              </a:defRPr>
            </a:lvl2pPr>
            <a:lvl3pPr lvl="2" algn="ctr" rtl="0">
              <a:spcBef>
                <a:spcPts val="0"/>
              </a:spcBef>
              <a:spcAft>
                <a:spcPts val="0"/>
              </a:spcAft>
              <a:buSzPts val="1200"/>
              <a:buFont typeface="Montserrat"/>
              <a:buNone/>
              <a:defRPr b="1">
                <a:latin typeface="Montserrat"/>
                <a:ea typeface="Montserrat"/>
                <a:cs typeface="Montserrat"/>
                <a:sym typeface="Montserrat"/>
              </a:defRPr>
            </a:lvl3pPr>
            <a:lvl4pPr lvl="3" algn="ctr" rtl="0">
              <a:spcBef>
                <a:spcPts val="0"/>
              </a:spcBef>
              <a:spcAft>
                <a:spcPts val="0"/>
              </a:spcAft>
              <a:buSzPts val="1200"/>
              <a:buFont typeface="Montserrat"/>
              <a:buNone/>
              <a:defRPr b="1">
                <a:latin typeface="Montserrat"/>
                <a:ea typeface="Montserrat"/>
                <a:cs typeface="Montserrat"/>
                <a:sym typeface="Montserrat"/>
              </a:defRPr>
            </a:lvl4pPr>
            <a:lvl5pPr lvl="4" algn="ctr" rtl="0">
              <a:spcBef>
                <a:spcPts val="0"/>
              </a:spcBef>
              <a:spcAft>
                <a:spcPts val="0"/>
              </a:spcAft>
              <a:buSzPts val="1200"/>
              <a:buFont typeface="Montserrat"/>
              <a:buNone/>
              <a:defRPr b="1">
                <a:latin typeface="Montserrat"/>
                <a:ea typeface="Montserrat"/>
                <a:cs typeface="Montserrat"/>
                <a:sym typeface="Montserrat"/>
              </a:defRPr>
            </a:lvl5pPr>
            <a:lvl6pPr lvl="5" algn="ctr" rtl="0">
              <a:spcBef>
                <a:spcPts val="0"/>
              </a:spcBef>
              <a:spcAft>
                <a:spcPts val="0"/>
              </a:spcAft>
              <a:buSzPts val="1200"/>
              <a:buFont typeface="Montserrat"/>
              <a:buNone/>
              <a:defRPr b="1">
                <a:latin typeface="Montserrat"/>
                <a:ea typeface="Montserrat"/>
                <a:cs typeface="Montserrat"/>
                <a:sym typeface="Montserrat"/>
              </a:defRPr>
            </a:lvl6pPr>
            <a:lvl7pPr lvl="6" algn="ctr" rtl="0">
              <a:spcBef>
                <a:spcPts val="0"/>
              </a:spcBef>
              <a:spcAft>
                <a:spcPts val="0"/>
              </a:spcAft>
              <a:buSzPts val="1200"/>
              <a:buFont typeface="Montserrat"/>
              <a:buNone/>
              <a:defRPr b="1">
                <a:latin typeface="Montserrat"/>
                <a:ea typeface="Montserrat"/>
                <a:cs typeface="Montserrat"/>
                <a:sym typeface="Montserrat"/>
              </a:defRPr>
            </a:lvl7pPr>
            <a:lvl8pPr lvl="7" algn="ctr" rtl="0">
              <a:spcBef>
                <a:spcPts val="0"/>
              </a:spcBef>
              <a:spcAft>
                <a:spcPts val="0"/>
              </a:spcAft>
              <a:buSzPts val="1200"/>
              <a:buFont typeface="Montserrat"/>
              <a:buNone/>
              <a:defRPr b="1">
                <a:latin typeface="Montserrat"/>
                <a:ea typeface="Montserrat"/>
                <a:cs typeface="Montserrat"/>
                <a:sym typeface="Montserrat"/>
              </a:defRPr>
            </a:lvl8pPr>
            <a:lvl9pPr lvl="8" algn="ctr" rtl="0">
              <a:spcBef>
                <a:spcPts val="0"/>
              </a:spcBef>
              <a:spcAft>
                <a:spcPts val="0"/>
              </a:spcAft>
              <a:buSzPts val="1200"/>
              <a:buFont typeface="Montserrat"/>
              <a:buNone/>
              <a:defRPr b="1">
                <a:latin typeface="Montserrat"/>
                <a:ea typeface="Montserrat"/>
                <a:cs typeface="Montserrat"/>
                <a:sym typeface="Montserrat"/>
              </a:defRPr>
            </a:lvl9pPr>
          </a:lstStyle>
          <a:p>
            <a:endParaRPr/>
          </a:p>
        </p:txBody>
      </p:sp>
      <p:sp>
        <p:nvSpPr>
          <p:cNvPr id="758" name="Google Shape;758;p28"/>
          <p:cNvSpPr txBox="1">
            <a:spLocks noGrp="1"/>
          </p:cNvSpPr>
          <p:nvPr>
            <p:ph type="subTitle" idx="14"/>
          </p:nvPr>
        </p:nvSpPr>
        <p:spPr>
          <a:xfrm>
            <a:off x="6031874" y="3395475"/>
            <a:ext cx="2389800" cy="8574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759" name="Google Shape;759;p28"/>
          <p:cNvSpPr txBox="1">
            <a:spLocks noGrp="1"/>
          </p:cNvSpPr>
          <p:nvPr>
            <p:ph type="subTitle" idx="15"/>
          </p:nvPr>
        </p:nvSpPr>
        <p:spPr>
          <a:xfrm>
            <a:off x="6031871" y="3095000"/>
            <a:ext cx="2389800" cy="4029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Font typeface="Montserrat"/>
              <a:buNone/>
              <a:defRPr sz="2000" b="1">
                <a:solidFill>
                  <a:schemeClr val="lt1"/>
                </a:solidFill>
                <a:latin typeface="Montserrat"/>
                <a:ea typeface="Montserrat"/>
                <a:cs typeface="Montserrat"/>
                <a:sym typeface="Montserrat"/>
              </a:defRPr>
            </a:lvl1pPr>
            <a:lvl2pPr lvl="1" algn="ctr" rtl="0">
              <a:spcBef>
                <a:spcPts val="0"/>
              </a:spcBef>
              <a:spcAft>
                <a:spcPts val="0"/>
              </a:spcAft>
              <a:buSzPts val="1200"/>
              <a:buFont typeface="Montserrat"/>
              <a:buNone/>
              <a:defRPr b="1">
                <a:latin typeface="Montserrat"/>
                <a:ea typeface="Montserrat"/>
                <a:cs typeface="Montserrat"/>
                <a:sym typeface="Montserrat"/>
              </a:defRPr>
            </a:lvl2pPr>
            <a:lvl3pPr lvl="2" algn="ctr" rtl="0">
              <a:spcBef>
                <a:spcPts val="0"/>
              </a:spcBef>
              <a:spcAft>
                <a:spcPts val="0"/>
              </a:spcAft>
              <a:buSzPts val="1200"/>
              <a:buFont typeface="Montserrat"/>
              <a:buNone/>
              <a:defRPr b="1">
                <a:latin typeface="Montserrat"/>
                <a:ea typeface="Montserrat"/>
                <a:cs typeface="Montserrat"/>
                <a:sym typeface="Montserrat"/>
              </a:defRPr>
            </a:lvl3pPr>
            <a:lvl4pPr lvl="3" algn="ctr" rtl="0">
              <a:spcBef>
                <a:spcPts val="0"/>
              </a:spcBef>
              <a:spcAft>
                <a:spcPts val="0"/>
              </a:spcAft>
              <a:buSzPts val="1200"/>
              <a:buFont typeface="Montserrat"/>
              <a:buNone/>
              <a:defRPr b="1">
                <a:latin typeface="Montserrat"/>
                <a:ea typeface="Montserrat"/>
                <a:cs typeface="Montserrat"/>
                <a:sym typeface="Montserrat"/>
              </a:defRPr>
            </a:lvl4pPr>
            <a:lvl5pPr lvl="4" algn="ctr" rtl="0">
              <a:spcBef>
                <a:spcPts val="0"/>
              </a:spcBef>
              <a:spcAft>
                <a:spcPts val="0"/>
              </a:spcAft>
              <a:buSzPts val="1200"/>
              <a:buFont typeface="Montserrat"/>
              <a:buNone/>
              <a:defRPr b="1">
                <a:latin typeface="Montserrat"/>
                <a:ea typeface="Montserrat"/>
                <a:cs typeface="Montserrat"/>
                <a:sym typeface="Montserrat"/>
              </a:defRPr>
            </a:lvl5pPr>
            <a:lvl6pPr lvl="5" algn="ctr" rtl="0">
              <a:spcBef>
                <a:spcPts val="0"/>
              </a:spcBef>
              <a:spcAft>
                <a:spcPts val="0"/>
              </a:spcAft>
              <a:buSzPts val="1200"/>
              <a:buFont typeface="Montserrat"/>
              <a:buNone/>
              <a:defRPr b="1">
                <a:latin typeface="Montserrat"/>
                <a:ea typeface="Montserrat"/>
                <a:cs typeface="Montserrat"/>
                <a:sym typeface="Montserrat"/>
              </a:defRPr>
            </a:lvl6pPr>
            <a:lvl7pPr lvl="6" algn="ctr" rtl="0">
              <a:spcBef>
                <a:spcPts val="0"/>
              </a:spcBef>
              <a:spcAft>
                <a:spcPts val="0"/>
              </a:spcAft>
              <a:buSzPts val="1200"/>
              <a:buFont typeface="Montserrat"/>
              <a:buNone/>
              <a:defRPr b="1">
                <a:latin typeface="Montserrat"/>
                <a:ea typeface="Montserrat"/>
                <a:cs typeface="Montserrat"/>
                <a:sym typeface="Montserrat"/>
              </a:defRPr>
            </a:lvl7pPr>
            <a:lvl8pPr lvl="7" algn="ctr" rtl="0">
              <a:spcBef>
                <a:spcPts val="0"/>
              </a:spcBef>
              <a:spcAft>
                <a:spcPts val="0"/>
              </a:spcAft>
              <a:buSzPts val="1200"/>
              <a:buFont typeface="Montserrat"/>
              <a:buNone/>
              <a:defRPr b="1">
                <a:latin typeface="Montserrat"/>
                <a:ea typeface="Montserrat"/>
                <a:cs typeface="Montserrat"/>
                <a:sym typeface="Montserrat"/>
              </a:defRPr>
            </a:lvl8pPr>
            <a:lvl9pPr lvl="8" algn="ctr" rtl="0">
              <a:spcBef>
                <a:spcPts val="0"/>
              </a:spcBef>
              <a:spcAft>
                <a:spcPts val="0"/>
              </a:spcAft>
              <a:buSzPts val="1200"/>
              <a:buFont typeface="Montserrat"/>
              <a:buNone/>
              <a:defRPr b="1">
                <a:latin typeface="Montserrat"/>
                <a:ea typeface="Montserrat"/>
                <a:cs typeface="Montserrat"/>
                <a:sym typeface="Montserrat"/>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Numbers and text">
  <p:cSld name="CUSTOM_5">
    <p:spTree>
      <p:nvGrpSpPr>
        <p:cNvPr id="1" name="Shape 760"/>
        <p:cNvGrpSpPr/>
        <p:nvPr/>
      </p:nvGrpSpPr>
      <p:grpSpPr>
        <a:xfrm>
          <a:off x="0" y="0"/>
          <a:ext cx="0" cy="0"/>
          <a:chOff x="0" y="0"/>
          <a:chExt cx="0" cy="0"/>
        </a:xfrm>
      </p:grpSpPr>
      <p:pic>
        <p:nvPicPr>
          <p:cNvPr id="761" name="Google Shape;761;p29"/>
          <p:cNvPicPr preferRelativeResize="0"/>
          <p:nvPr/>
        </p:nvPicPr>
        <p:blipFill>
          <a:blip r:embed="rId2">
            <a:alphaModFix/>
          </a:blip>
          <a:stretch>
            <a:fillRect/>
          </a:stretch>
        </p:blipFill>
        <p:spPr>
          <a:xfrm flipH="1">
            <a:off x="7924" y="0"/>
            <a:ext cx="9128151" cy="5143499"/>
          </a:xfrm>
          <a:prstGeom prst="rect">
            <a:avLst/>
          </a:prstGeom>
          <a:noFill/>
          <a:ln>
            <a:noFill/>
          </a:ln>
        </p:spPr>
      </p:pic>
      <p:grpSp>
        <p:nvGrpSpPr>
          <p:cNvPr id="762" name="Google Shape;762;p29"/>
          <p:cNvGrpSpPr/>
          <p:nvPr/>
        </p:nvGrpSpPr>
        <p:grpSpPr>
          <a:xfrm>
            <a:off x="-407521" y="-350"/>
            <a:ext cx="9565879" cy="5157654"/>
            <a:chOff x="-407521" y="-350"/>
            <a:chExt cx="9565879" cy="5157654"/>
          </a:xfrm>
        </p:grpSpPr>
        <p:sp>
          <p:nvSpPr>
            <p:cNvPr id="763" name="Google Shape;763;p29"/>
            <p:cNvSpPr/>
            <p:nvPr/>
          </p:nvSpPr>
          <p:spPr>
            <a:xfrm rot="-10799427">
              <a:off x="5535475" y="-50"/>
              <a:ext cx="3600600" cy="800700"/>
            </a:xfrm>
            <a:prstGeom prst="round1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ven Pro"/>
                <a:ea typeface="Maven Pro"/>
                <a:cs typeface="Maven Pro"/>
                <a:sym typeface="Maven Pro"/>
              </a:endParaRPr>
            </a:p>
          </p:txBody>
        </p:sp>
        <p:sp>
          <p:nvSpPr>
            <p:cNvPr id="764" name="Google Shape;764;p29"/>
            <p:cNvSpPr/>
            <p:nvPr/>
          </p:nvSpPr>
          <p:spPr>
            <a:xfrm flipH="1">
              <a:off x="8422154" y="0"/>
              <a:ext cx="722400" cy="1871400"/>
            </a:xfrm>
            <a:prstGeom prst="rect">
              <a:avLst/>
            </a:prstGeom>
            <a:solidFill>
              <a:srgbClr val="63DBF5">
                <a:alpha val="689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ven Pro"/>
                <a:ea typeface="Maven Pro"/>
                <a:cs typeface="Maven Pro"/>
                <a:sym typeface="Maven Pro"/>
              </a:endParaRPr>
            </a:p>
          </p:txBody>
        </p:sp>
        <p:sp>
          <p:nvSpPr>
            <p:cNvPr id="765" name="Google Shape;765;p29"/>
            <p:cNvSpPr/>
            <p:nvPr/>
          </p:nvSpPr>
          <p:spPr>
            <a:xfrm flipH="1">
              <a:off x="6894859" y="4843504"/>
              <a:ext cx="2263500" cy="313800"/>
            </a:xfrm>
            <a:prstGeom prst="round1Rect">
              <a:avLst>
                <a:gd name="adj" fmla="val 50000"/>
              </a:avLst>
            </a:prstGeom>
            <a:solidFill>
              <a:srgbClr val="006DF5">
                <a:alpha val="405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ven Pro"/>
                <a:ea typeface="Maven Pro"/>
                <a:cs typeface="Maven Pro"/>
                <a:sym typeface="Maven Pro"/>
              </a:endParaRPr>
            </a:p>
          </p:txBody>
        </p:sp>
        <p:sp>
          <p:nvSpPr>
            <p:cNvPr id="766" name="Google Shape;766;p29"/>
            <p:cNvSpPr/>
            <p:nvPr/>
          </p:nvSpPr>
          <p:spPr>
            <a:xfrm flipH="1">
              <a:off x="-407521" y="4755450"/>
              <a:ext cx="1882500" cy="213000"/>
            </a:xfrm>
            <a:prstGeom prst="roundRect">
              <a:avLst>
                <a:gd name="adj" fmla="val 50000"/>
              </a:avLst>
            </a:prstGeom>
            <a:solidFill>
              <a:srgbClr val="516CEE">
                <a:alpha val="60759"/>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ven Pro"/>
                <a:ea typeface="Maven Pro"/>
                <a:cs typeface="Maven Pro"/>
                <a:sym typeface="Maven Pro"/>
              </a:endParaRPr>
            </a:p>
          </p:txBody>
        </p:sp>
      </p:grpSp>
      <p:grpSp>
        <p:nvGrpSpPr>
          <p:cNvPr id="767" name="Google Shape;767;p29"/>
          <p:cNvGrpSpPr/>
          <p:nvPr/>
        </p:nvGrpSpPr>
        <p:grpSpPr>
          <a:xfrm>
            <a:off x="-1162908" y="-71600"/>
            <a:ext cx="11998025" cy="4675588"/>
            <a:chOff x="-1162908" y="-71600"/>
            <a:chExt cx="11998025" cy="4675588"/>
          </a:xfrm>
        </p:grpSpPr>
        <p:sp>
          <p:nvSpPr>
            <p:cNvPr id="768" name="Google Shape;768;p29"/>
            <p:cNvSpPr/>
            <p:nvPr/>
          </p:nvSpPr>
          <p:spPr>
            <a:xfrm rot="10800000" flipH="1">
              <a:off x="-154596" y="-71600"/>
              <a:ext cx="3162000" cy="611100"/>
            </a:xfrm>
            <a:prstGeom prst="round1Rect">
              <a:avLst>
                <a:gd name="adj" fmla="val 16667"/>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ven Pro"/>
                <a:ea typeface="Maven Pro"/>
                <a:cs typeface="Maven Pro"/>
                <a:sym typeface="Maven Pro"/>
              </a:endParaRPr>
            </a:p>
          </p:txBody>
        </p:sp>
        <p:grpSp>
          <p:nvGrpSpPr>
            <p:cNvPr id="769" name="Google Shape;769;p29"/>
            <p:cNvGrpSpPr/>
            <p:nvPr/>
          </p:nvGrpSpPr>
          <p:grpSpPr>
            <a:xfrm flipH="1">
              <a:off x="-1162908" y="1349063"/>
              <a:ext cx="1885275" cy="1884250"/>
              <a:chOff x="2609275" y="3149350"/>
              <a:chExt cx="1885275" cy="1884250"/>
            </a:xfrm>
          </p:grpSpPr>
          <p:sp>
            <p:nvSpPr>
              <p:cNvPr id="770" name="Google Shape;770;p29"/>
              <p:cNvSpPr/>
              <p:nvPr/>
            </p:nvSpPr>
            <p:spPr>
              <a:xfrm>
                <a:off x="3923900" y="3224950"/>
                <a:ext cx="494025" cy="495025"/>
              </a:xfrm>
              <a:custGeom>
                <a:avLst/>
                <a:gdLst/>
                <a:ahLst/>
                <a:cxnLst/>
                <a:rect l="l" t="t" r="r" b="b"/>
                <a:pathLst>
                  <a:path w="19761" h="19801" extrusionOk="0">
                    <a:moveTo>
                      <a:pt x="485" y="202"/>
                    </a:moveTo>
                    <a:cubicBezTo>
                      <a:pt x="323" y="162"/>
                      <a:pt x="162" y="81"/>
                      <a:pt x="1" y="1"/>
                    </a:cubicBezTo>
                    <a:lnTo>
                      <a:pt x="19761" y="19801"/>
                    </a:lnTo>
                    <a:cubicBezTo>
                      <a:pt x="19720" y="19640"/>
                      <a:pt x="19640" y="19478"/>
                      <a:pt x="19559" y="19317"/>
                    </a:cubicBezTo>
                    <a:lnTo>
                      <a:pt x="485" y="202"/>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9"/>
              <p:cNvSpPr/>
              <p:nvPr/>
            </p:nvSpPr>
            <p:spPr>
              <a:xfrm>
                <a:off x="3725300" y="3164475"/>
                <a:ext cx="753125" cy="753100"/>
              </a:xfrm>
              <a:custGeom>
                <a:avLst/>
                <a:gdLst/>
                <a:ahLst/>
                <a:cxnLst/>
                <a:rect l="l" t="t" r="r" b="b"/>
                <a:pathLst>
                  <a:path w="30125" h="30124" extrusionOk="0">
                    <a:moveTo>
                      <a:pt x="323" y="81"/>
                    </a:moveTo>
                    <a:cubicBezTo>
                      <a:pt x="202" y="41"/>
                      <a:pt x="122" y="41"/>
                      <a:pt x="1" y="0"/>
                    </a:cubicBezTo>
                    <a:lnTo>
                      <a:pt x="30124" y="30124"/>
                    </a:lnTo>
                    <a:cubicBezTo>
                      <a:pt x="30084" y="30043"/>
                      <a:pt x="30084" y="29922"/>
                      <a:pt x="30043" y="29801"/>
                    </a:cubicBezTo>
                    <a:lnTo>
                      <a:pt x="323" y="8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9"/>
              <p:cNvSpPr/>
              <p:nvPr/>
            </p:nvSpPr>
            <p:spPr>
              <a:xfrm>
                <a:off x="3572075" y="3149350"/>
                <a:ext cx="922475" cy="922475"/>
              </a:xfrm>
              <a:custGeom>
                <a:avLst/>
                <a:gdLst/>
                <a:ahLst/>
                <a:cxnLst/>
                <a:rect l="l" t="t" r="r" b="b"/>
                <a:pathLst>
                  <a:path w="36899" h="36899" extrusionOk="0">
                    <a:moveTo>
                      <a:pt x="282" y="0"/>
                    </a:moveTo>
                    <a:cubicBezTo>
                      <a:pt x="161" y="0"/>
                      <a:pt x="81" y="0"/>
                      <a:pt x="0" y="0"/>
                    </a:cubicBezTo>
                    <a:lnTo>
                      <a:pt x="36898" y="36899"/>
                    </a:lnTo>
                    <a:cubicBezTo>
                      <a:pt x="36898" y="36778"/>
                      <a:pt x="36898" y="36697"/>
                      <a:pt x="36858" y="36616"/>
                    </a:cubicBezTo>
                    <a:lnTo>
                      <a:pt x="2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9"/>
              <p:cNvSpPr/>
              <p:nvPr/>
            </p:nvSpPr>
            <p:spPr>
              <a:xfrm>
                <a:off x="3440000" y="3154400"/>
                <a:ext cx="1048500" cy="1048500"/>
              </a:xfrm>
              <a:custGeom>
                <a:avLst/>
                <a:gdLst/>
                <a:ahLst/>
                <a:cxnLst/>
                <a:rect l="l" t="t" r="r" b="b"/>
                <a:pathLst>
                  <a:path w="41940" h="41940" extrusionOk="0">
                    <a:moveTo>
                      <a:pt x="242" y="0"/>
                    </a:moveTo>
                    <a:cubicBezTo>
                      <a:pt x="162" y="40"/>
                      <a:pt x="81" y="40"/>
                      <a:pt x="0" y="40"/>
                    </a:cubicBezTo>
                    <a:lnTo>
                      <a:pt x="41899" y="41939"/>
                    </a:lnTo>
                    <a:cubicBezTo>
                      <a:pt x="41899" y="41858"/>
                      <a:pt x="41939" y="41778"/>
                      <a:pt x="41939" y="4169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9"/>
              <p:cNvSpPr/>
              <p:nvPr/>
            </p:nvSpPr>
            <p:spPr>
              <a:xfrm>
                <a:off x="3323050" y="3175550"/>
                <a:ext cx="1145275" cy="1144275"/>
              </a:xfrm>
              <a:custGeom>
                <a:avLst/>
                <a:gdLst/>
                <a:ahLst/>
                <a:cxnLst/>
                <a:rect l="l" t="t" r="r" b="b"/>
                <a:pathLst>
                  <a:path w="45811" h="45771" extrusionOk="0">
                    <a:moveTo>
                      <a:pt x="243" y="1"/>
                    </a:moveTo>
                    <a:cubicBezTo>
                      <a:pt x="162" y="1"/>
                      <a:pt x="81" y="41"/>
                      <a:pt x="1" y="41"/>
                    </a:cubicBezTo>
                    <a:lnTo>
                      <a:pt x="45730" y="45771"/>
                    </a:lnTo>
                    <a:cubicBezTo>
                      <a:pt x="45771" y="45690"/>
                      <a:pt x="45771" y="45610"/>
                      <a:pt x="45811" y="455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9"/>
              <p:cNvSpPr/>
              <p:nvPr/>
            </p:nvSpPr>
            <p:spPr>
              <a:xfrm>
                <a:off x="3218200" y="3207825"/>
                <a:ext cx="1216875" cy="1216850"/>
              </a:xfrm>
              <a:custGeom>
                <a:avLst/>
                <a:gdLst/>
                <a:ahLst/>
                <a:cxnLst/>
                <a:rect l="l" t="t" r="r" b="b"/>
                <a:pathLst>
                  <a:path w="48675" h="48674" extrusionOk="0">
                    <a:moveTo>
                      <a:pt x="202" y="0"/>
                    </a:moveTo>
                    <a:cubicBezTo>
                      <a:pt x="122" y="0"/>
                      <a:pt x="81" y="41"/>
                      <a:pt x="1" y="81"/>
                    </a:cubicBezTo>
                    <a:lnTo>
                      <a:pt x="48593" y="48674"/>
                    </a:lnTo>
                    <a:cubicBezTo>
                      <a:pt x="48634" y="48633"/>
                      <a:pt x="48674" y="48553"/>
                      <a:pt x="48674" y="4847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9"/>
              <p:cNvSpPr/>
              <p:nvPr/>
            </p:nvSpPr>
            <p:spPr>
              <a:xfrm>
                <a:off x="3122425" y="3249150"/>
                <a:ext cx="1271300" cy="1271300"/>
              </a:xfrm>
              <a:custGeom>
                <a:avLst/>
                <a:gdLst/>
                <a:ahLst/>
                <a:cxnLst/>
                <a:rect l="l" t="t" r="r" b="b"/>
                <a:pathLst>
                  <a:path w="50852" h="50852" extrusionOk="0">
                    <a:moveTo>
                      <a:pt x="202" y="1"/>
                    </a:moveTo>
                    <a:cubicBezTo>
                      <a:pt x="122" y="41"/>
                      <a:pt x="81" y="81"/>
                      <a:pt x="1" y="122"/>
                    </a:cubicBezTo>
                    <a:lnTo>
                      <a:pt x="50771" y="50852"/>
                    </a:lnTo>
                    <a:cubicBezTo>
                      <a:pt x="50771" y="50811"/>
                      <a:pt x="50811" y="50731"/>
                      <a:pt x="50852" y="5069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9"/>
              <p:cNvSpPr/>
              <p:nvPr/>
            </p:nvSpPr>
            <p:spPr>
              <a:xfrm>
                <a:off x="3035725" y="3299550"/>
                <a:ext cx="1307600" cy="1308625"/>
              </a:xfrm>
              <a:custGeom>
                <a:avLst/>
                <a:gdLst/>
                <a:ahLst/>
                <a:cxnLst/>
                <a:rect l="l" t="t" r="r" b="b"/>
                <a:pathLst>
                  <a:path w="52304" h="52345" extrusionOk="0">
                    <a:moveTo>
                      <a:pt x="162" y="1"/>
                    </a:moveTo>
                    <a:cubicBezTo>
                      <a:pt x="81" y="41"/>
                      <a:pt x="41" y="82"/>
                      <a:pt x="1" y="122"/>
                    </a:cubicBezTo>
                    <a:lnTo>
                      <a:pt x="52182" y="52344"/>
                    </a:lnTo>
                    <a:cubicBezTo>
                      <a:pt x="52223" y="52263"/>
                      <a:pt x="52263" y="52223"/>
                      <a:pt x="52303" y="5218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9"/>
              <p:cNvSpPr/>
              <p:nvPr/>
            </p:nvSpPr>
            <p:spPr>
              <a:xfrm>
                <a:off x="2956075" y="3358025"/>
                <a:ext cx="1328775" cy="1329775"/>
              </a:xfrm>
              <a:custGeom>
                <a:avLst/>
                <a:gdLst/>
                <a:ahLst/>
                <a:cxnLst/>
                <a:rect l="l" t="t" r="r" b="b"/>
                <a:pathLst>
                  <a:path w="53151" h="53191" extrusionOk="0">
                    <a:moveTo>
                      <a:pt x="122" y="1"/>
                    </a:moveTo>
                    <a:cubicBezTo>
                      <a:pt x="82" y="41"/>
                      <a:pt x="41" y="82"/>
                      <a:pt x="1" y="122"/>
                    </a:cubicBezTo>
                    <a:lnTo>
                      <a:pt x="53030" y="53191"/>
                    </a:lnTo>
                    <a:cubicBezTo>
                      <a:pt x="53070" y="53110"/>
                      <a:pt x="53110" y="53070"/>
                      <a:pt x="53151" y="53030"/>
                    </a:cubicBez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9"/>
              <p:cNvSpPr/>
              <p:nvPr/>
            </p:nvSpPr>
            <p:spPr>
              <a:xfrm>
                <a:off x="2883500" y="3422550"/>
                <a:ext cx="1336825" cy="1336825"/>
              </a:xfrm>
              <a:custGeom>
                <a:avLst/>
                <a:gdLst/>
                <a:ahLst/>
                <a:cxnLst/>
                <a:rect l="l" t="t" r="r" b="b"/>
                <a:pathLst>
                  <a:path w="53473" h="53473" extrusionOk="0">
                    <a:moveTo>
                      <a:pt x="121" y="1"/>
                    </a:moveTo>
                    <a:cubicBezTo>
                      <a:pt x="121" y="1"/>
                      <a:pt x="81" y="81"/>
                      <a:pt x="81" y="81"/>
                    </a:cubicBezTo>
                    <a:cubicBezTo>
                      <a:pt x="41" y="122"/>
                      <a:pt x="0" y="122"/>
                      <a:pt x="0" y="162"/>
                    </a:cubicBezTo>
                    <a:lnTo>
                      <a:pt x="53311" y="53473"/>
                    </a:lnTo>
                    <a:cubicBezTo>
                      <a:pt x="53311" y="53473"/>
                      <a:pt x="53392" y="53433"/>
                      <a:pt x="53392" y="53433"/>
                    </a:cubicBezTo>
                    <a:cubicBezTo>
                      <a:pt x="53432" y="53392"/>
                      <a:pt x="53432" y="53392"/>
                      <a:pt x="53473" y="5335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9"/>
              <p:cNvSpPr/>
              <p:nvPr/>
            </p:nvSpPr>
            <p:spPr>
              <a:xfrm>
                <a:off x="2817975" y="3495150"/>
                <a:ext cx="1329775" cy="1329775"/>
              </a:xfrm>
              <a:custGeom>
                <a:avLst/>
                <a:gdLst/>
                <a:ahLst/>
                <a:cxnLst/>
                <a:rect l="l" t="t" r="r" b="b"/>
                <a:pathLst>
                  <a:path w="53191" h="53191" extrusionOk="0">
                    <a:moveTo>
                      <a:pt x="121" y="0"/>
                    </a:moveTo>
                    <a:cubicBezTo>
                      <a:pt x="81" y="41"/>
                      <a:pt x="41" y="121"/>
                      <a:pt x="0" y="161"/>
                    </a:cubicBezTo>
                    <a:lnTo>
                      <a:pt x="53029" y="53190"/>
                    </a:lnTo>
                    <a:cubicBezTo>
                      <a:pt x="53110" y="53150"/>
                      <a:pt x="53150" y="53109"/>
                      <a:pt x="53190" y="53069"/>
                    </a:cubicBez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9"/>
              <p:cNvSpPr/>
              <p:nvPr/>
            </p:nvSpPr>
            <p:spPr>
              <a:xfrm>
                <a:off x="2760500" y="3574775"/>
                <a:ext cx="1307600" cy="1308625"/>
              </a:xfrm>
              <a:custGeom>
                <a:avLst/>
                <a:gdLst/>
                <a:ahLst/>
                <a:cxnLst/>
                <a:rect l="l" t="t" r="r" b="b"/>
                <a:pathLst>
                  <a:path w="52304" h="52345" extrusionOk="0">
                    <a:moveTo>
                      <a:pt x="81" y="1"/>
                    </a:moveTo>
                    <a:cubicBezTo>
                      <a:pt x="41" y="82"/>
                      <a:pt x="41" y="122"/>
                      <a:pt x="1" y="162"/>
                    </a:cubicBezTo>
                    <a:lnTo>
                      <a:pt x="52142" y="52344"/>
                    </a:lnTo>
                    <a:cubicBezTo>
                      <a:pt x="52182" y="52304"/>
                      <a:pt x="52263" y="52263"/>
                      <a:pt x="52303" y="5222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9"/>
              <p:cNvSpPr/>
              <p:nvPr/>
            </p:nvSpPr>
            <p:spPr>
              <a:xfrm>
                <a:off x="2710100" y="3662500"/>
                <a:ext cx="1271300" cy="1271300"/>
              </a:xfrm>
              <a:custGeom>
                <a:avLst/>
                <a:gdLst/>
                <a:ahLst/>
                <a:cxnLst/>
                <a:rect l="l" t="t" r="r" b="b"/>
                <a:pathLst>
                  <a:path w="50852" h="50852" extrusionOk="0">
                    <a:moveTo>
                      <a:pt x="81" y="0"/>
                    </a:moveTo>
                    <a:cubicBezTo>
                      <a:pt x="41" y="41"/>
                      <a:pt x="41" y="121"/>
                      <a:pt x="0" y="162"/>
                    </a:cubicBezTo>
                    <a:lnTo>
                      <a:pt x="50650" y="50851"/>
                    </a:lnTo>
                    <a:cubicBezTo>
                      <a:pt x="50690" y="50811"/>
                      <a:pt x="50771" y="50771"/>
                      <a:pt x="50851" y="5073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9"/>
              <p:cNvSpPr/>
              <p:nvPr/>
            </p:nvSpPr>
            <p:spPr>
              <a:xfrm>
                <a:off x="2667750" y="3758275"/>
                <a:ext cx="1216875" cy="1216850"/>
              </a:xfrm>
              <a:custGeom>
                <a:avLst/>
                <a:gdLst/>
                <a:ahLst/>
                <a:cxnLst/>
                <a:rect l="l" t="t" r="r" b="b"/>
                <a:pathLst>
                  <a:path w="48675" h="48674" extrusionOk="0">
                    <a:moveTo>
                      <a:pt x="81" y="0"/>
                    </a:moveTo>
                    <a:cubicBezTo>
                      <a:pt x="41" y="41"/>
                      <a:pt x="41" y="121"/>
                      <a:pt x="1" y="202"/>
                    </a:cubicBezTo>
                    <a:lnTo>
                      <a:pt x="48513" y="48674"/>
                    </a:lnTo>
                    <a:cubicBezTo>
                      <a:pt x="48553" y="48633"/>
                      <a:pt x="48634" y="48633"/>
                      <a:pt x="48674" y="485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9"/>
              <p:cNvSpPr/>
              <p:nvPr/>
            </p:nvSpPr>
            <p:spPr>
              <a:xfrm>
                <a:off x="2635500" y="3863125"/>
                <a:ext cx="1144275" cy="1144275"/>
              </a:xfrm>
              <a:custGeom>
                <a:avLst/>
                <a:gdLst/>
                <a:ahLst/>
                <a:cxnLst/>
                <a:rect l="l" t="t" r="r" b="b"/>
                <a:pathLst>
                  <a:path w="45771" h="45771" extrusionOk="0">
                    <a:moveTo>
                      <a:pt x="41" y="0"/>
                    </a:moveTo>
                    <a:cubicBezTo>
                      <a:pt x="41" y="81"/>
                      <a:pt x="0" y="121"/>
                      <a:pt x="0" y="202"/>
                    </a:cubicBezTo>
                    <a:lnTo>
                      <a:pt x="45569" y="45770"/>
                    </a:lnTo>
                    <a:cubicBezTo>
                      <a:pt x="45649" y="45770"/>
                      <a:pt x="45730" y="45730"/>
                      <a:pt x="45770" y="4573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9"/>
              <p:cNvSpPr/>
              <p:nvPr/>
            </p:nvSpPr>
            <p:spPr>
              <a:xfrm>
                <a:off x="2615325" y="3980050"/>
                <a:ext cx="1048500" cy="1048500"/>
              </a:xfrm>
              <a:custGeom>
                <a:avLst/>
                <a:gdLst/>
                <a:ahLst/>
                <a:cxnLst/>
                <a:rect l="l" t="t" r="r" b="b"/>
                <a:pathLst>
                  <a:path w="41940" h="41940" extrusionOk="0">
                    <a:moveTo>
                      <a:pt x="1" y="1"/>
                    </a:moveTo>
                    <a:cubicBezTo>
                      <a:pt x="1" y="82"/>
                      <a:pt x="1" y="162"/>
                      <a:pt x="1" y="243"/>
                    </a:cubicBezTo>
                    <a:lnTo>
                      <a:pt x="41657" y="41940"/>
                    </a:lnTo>
                    <a:cubicBezTo>
                      <a:pt x="41738" y="41900"/>
                      <a:pt x="41859" y="41900"/>
                      <a:pt x="41940" y="4190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9"/>
              <p:cNvSpPr/>
              <p:nvPr/>
            </p:nvSpPr>
            <p:spPr>
              <a:xfrm>
                <a:off x="2609275" y="4111125"/>
                <a:ext cx="922500" cy="922475"/>
              </a:xfrm>
              <a:custGeom>
                <a:avLst/>
                <a:gdLst/>
                <a:ahLst/>
                <a:cxnLst/>
                <a:rect l="l" t="t" r="r" b="b"/>
                <a:pathLst>
                  <a:path w="36900" h="36899" extrusionOk="0">
                    <a:moveTo>
                      <a:pt x="1" y="0"/>
                    </a:moveTo>
                    <a:cubicBezTo>
                      <a:pt x="1" y="81"/>
                      <a:pt x="1" y="202"/>
                      <a:pt x="1" y="283"/>
                    </a:cubicBezTo>
                    <a:lnTo>
                      <a:pt x="36617" y="36899"/>
                    </a:lnTo>
                    <a:cubicBezTo>
                      <a:pt x="36697" y="36899"/>
                      <a:pt x="36818" y="36899"/>
                      <a:pt x="36899" y="36899"/>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9"/>
              <p:cNvSpPr/>
              <p:nvPr/>
            </p:nvSpPr>
            <p:spPr>
              <a:xfrm>
                <a:off x="2625400" y="4264350"/>
                <a:ext cx="753125" cy="754125"/>
              </a:xfrm>
              <a:custGeom>
                <a:avLst/>
                <a:gdLst/>
                <a:ahLst/>
                <a:cxnLst/>
                <a:rect l="l" t="t" r="r" b="b"/>
                <a:pathLst>
                  <a:path w="30125" h="30165" extrusionOk="0">
                    <a:moveTo>
                      <a:pt x="1" y="1"/>
                    </a:moveTo>
                    <a:cubicBezTo>
                      <a:pt x="1" y="122"/>
                      <a:pt x="41" y="243"/>
                      <a:pt x="41" y="364"/>
                    </a:cubicBezTo>
                    <a:lnTo>
                      <a:pt x="29762" y="30084"/>
                    </a:lnTo>
                    <a:cubicBezTo>
                      <a:pt x="29883" y="30124"/>
                      <a:pt x="30004" y="30124"/>
                      <a:pt x="30124" y="3016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9"/>
              <p:cNvSpPr/>
              <p:nvPr/>
            </p:nvSpPr>
            <p:spPr>
              <a:xfrm>
                <a:off x="2684900" y="4462975"/>
                <a:ext cx="495025" cy="495025"/>
              </a:xfrm>
              <a:custGeom>
                <a:avLst/>
                <a:gdLst/>
                <a:ahLst/>
                <a:cxnLst/>
                <a:rect l="l" t="t" r="r" b="b"/>
                <a:pathLst>
                  <a:path w="19801" h="19801" extrusionOk="0">
                    <a:moveTo>
                      <a:pt x="0" y="0"/>
                    </a:moveTo>
                    <a:cubicBezTo>
                      <a:pt x="81" y="161"/>
                      <a:pt x="161" y="323"/>
                      <a:pt x="242" y="484"/>
                    </a:cubicBezTo>
                    <a:lnTo>
                      <a:pt x="19316" y="19599"/>
                    </a:lnTo>
                    <a:cubicBezTo>
                      <a:pt x="19478" y="19639"/>
                      <a:pt x="19639" y="19720"/>
                      <a:pt x="19800" y="19800"/>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9" name="Google Shape;789;p29"/>
            <p:cNvSpPr/>
            <p:nvPr/>
          </p:nvSpPr>
          <p:spPr>
            <a:xfrm rot="10800000" flipH="1">
              <a:off x="8509292" y="2278163"/>
              <a:ext cx="2325825" cy="2325825"/>
            </a:xfrm>
            <a:custGeom>
              <a:avLst/>
              <a:gdLst/>
              <a:ahLst/>
              <a:cxnLst/>
              <a:rect l="l" t="t" r="r" b="b"/>
              <a:pathLst>
                <a:path w="93033" h="93033" extrusionOk="0">
                  <a:moveTo>
                    <a:pt x="89685" y="61054"/>
                  </a:moveTo>
                  <a:lnTo>
                    <a:pt x="89685" y="63796"/>
                  </a:lnTo>
                  <a:lnTo>
                    <a:pt x="89927" y="63150"/>
                  </a:lnTo>
                  <a:lnTo>
                    <a:pt x="89927" y="61054"/>
                  </a:lnTo>
                  <a:lnTo>
                    <a:pt x="90693" y="61054"/>
                  </a:lnTo>
                  <a:cubicBezTo>
                    <a:pt x="90733" y="60973"/>
                    <a:pt x="90733" y="60892"/>
                    <a:pt x="90774" y="60812"/>
                  </a:cubicBezTo>
                  <a:lnTo>
                    <a:pt x="89927" y="60812"/>
                  </a:lnTo>
                  <a:lnTo>
                    <a:pt x="89927" y="56255"/>
                  </a:lnTo>
                  <a:lnTo>
                    <a:pt x="91984" y="56255"/>
                  </a:lnTo>
                  <a:cubicBezTo>
                    <a:pt x="92024" y="56174"/>
                    <a:pt x="92024" y="56093"/>
                    <a:pt x="92064" y="56013"/>
                  </a:cubicBezTo>
                  <a:lnTo>
                    <a:pt x="89927" y="56013"/>
                  </a:lnTo>
                  <a:lnTo>
                    <a:pt x="89927" y="51456"/>
                  </a:lnTo>
                  <a:lnTo>
                    <a:pt x="92750" y="51456"/>
                  </a:lnTo>
                  <a:cubicBezTo>
                    <a:pt x="92750" y="51375"/>
                    <a:pt x="92790" y="51295"/>
                    <a:pt x="92790" y="51174"/>
                  </a:cubicBezTo>
                  <a:lnTo>
                    <a:pt x="89927" y="51174"/>
                  </a:lnTo>
                  <a:lnTo>
                    <a:pt x="89927" y="46617"/>
                  </a:lnTo>
                  <a:lnTo>
                    <a:pt x="93032" y="46617"/>
                  </a:lnTo>
                  <a:lnTo>
                    <a:pt x="93032" y="46496"/>
                  </a:lnTo>
                  <a:lnTo>
                    <a:pt x="93032" y="46375"/>
                  </a:lnTo>
                  <a:lnTo>
                    <a:pt x="89927" y="46375"/>
                  </a:lnTo>
                  <a:lnTo>
                    <a:pt x="89927" y="41818"/>
                  </a:lnTo>
                  <a:lnTo>
                    <a:pt x="92790" y="41818"/>
                  </a:lnTo>
                  <a:cubicBezTo>
                    <a:pt x="92790" y="41737"/>
                    <a:pt x="92750" y="41657"/>
                    <a:pt x="92750" y="41576"/>
                  </a:cubicBezTo>
                  <a:lnTo>
                    <a:pt x="89927" y="41576"/>
                  </a:lnTo>
                  <a:lnTo>
                    <a:pt x="89927" y="36979"/>
                  </a:lnTo>
                  <a:lnTo>
                    <a:pt x="92064" y="36979"/>
                  </a:lnTo>
                  <a:cubicBezTo>
                    <a:pt x="92024" y="36898"/>
                    <a:pt x="92024" y="36818"/>
                    <a:pt x="91984" y="36737"/>
                  </a:cubicBezTo>
                  <a:lnTo>
                    <a:pt x="89927" y="36737"/>
                  </a:lnTo>
                  <a:lnTo>
                    <a:pt x="89927" y="32180"/>
                  </a:lnTo>
                  <a:lnTo>
                    <a:pt x="90774" y="32180"/>
                  </a:lnTo>
                  <a:cubicBezTo>
                    <a:pt x="90733" y="32099"/>
                    <a:pt x="90733" y="32019"/>
                    <a:pt x="90693" y="31938"/>
                  </a:cubicBezTo>
                  <a:lnTo>
                    <a:pt x="89927" y="31938"/>
                  </a:lnTo>
                  <a:lnTo>
                    <a:pt x="89927" y="29841"/>
                  </a:lnTo>
                  <a:lnTo>
                    <a:pt x="89685" y="29196"/>
                  </a:lnTo>
                  <a:lnTo>
                    <a:pt x="89685" y="31938"/>
                  </a:lnTo>
                  <a:lnTo>
                    <a:pt x="85128" y="31938"/>
                  </a:lnTo>
                  <a:lnTo>
                    <a:pt x="85128" y="27381"/>
                  </a:lnTo>
                  <a:lnTo>
                    <a:pt x="88919" y="27381"/>
                  </a:lnTo>
                  <a:cubicBezTo>
                    <a:pt x="88879" y="27301"/>
                    <a:pt x="88838" y="27220"/>
                    <a:pt x="88798" y="27139"/>
                  </a:cubicBezTo>
                  <a:lnTo>
                    <a:pt x="85128" y="27139"/>
                  </a:lnTo>
                  <a:lnTo>
                    <a:pt x="85128" y="22542"/>
                  </a:lnTo>
                  <a:lnTo>
                    <a:pt x="86378" y="22542"/>
                  </a:lnTo>
                  <a:cubicBezTo>
                    <a:pt x="86338" y="22462"/>
                    <a:pt x="86298" y="22381"/>
                    <a:pt x="86257" y="22300"/>
                  </a:cubicBezTo>
                  <a:lnTo>
                    <a:pt x="85128" y="22300"/>
                  </a:lnTo>
                  <a:lnTo>
                    <a:pt x="85128" y="20566"/>
                  </a:lnTo>
                  <a:cubicBezTo>
                    <a:pt x="85048" y="20445"/>
                    <a:pt x="84967" y="20324"/>
                    <a:pt x="84886" y="20203"/>
                  </a:cubicBezTo>
                  <a:lnTo>
                    <a:pt x="84886" y="22300"/>
                  </a:lnTo>
                  <a:lnTo>
                    <a:pt x="80329" y="22300"/>
                  </a:lnTo>
                  <a:lnTo>
                    <a:pt x="80329" y="17743"/>
                  </a:lnTo>
                  <a:lnTo>
                    <a:pt x="83072" y="17743"/>
                  </a:lnTo>
                  <a:lnTo>
                    <a:pt x="82870" y="17501"/>
                  </a:lnTo>
                  <a:lnTo>
                    <a:pt x="80329" y="17501"/>
                  </a:lnTo>
                  <a:lnTo>
                    <a:pt x="80329" y="14558"/>
                  </a:lnTo>
                  <a:lnTo>
                    <a:pt x="80087" y="14316"/>
                  </a:lnTo>
                  <a:lnTo>
                    <a:pt x="80087" y="17501"/>
                  </a:lnTo>
                  <a:lnTo>
                    <a:pt x="75490" y="17501"/>
                  </a:lnTo>
                  <a:lnTo>
                    <a:pt x="75490" y="12945"/>
                  </a:lnTo>
                  <a:lnTo>
                    <a:pt x="78716" y="12945"/>
                  </a:lnTo>
                  <a:lnTo>
                    <a:pt x="78434" y="12703"/>
                  </a:lnTo>
                  <a:lnTo>
                    <a:pt x="75490" y="12703"/>
                  </a:lnTo>
                  <a:lnTo>
                    <a:pt x="75490" y="10122"/>
                  </a:lnTo>
                  <a:lnTo>
                    <a:pt x="75248" y="9920"/>
                  </a:lnTo>
                  <a:lnTo>
                    <a:pt x="75248" y="12703"/>
                  </a:lnTo>
                  <a:lnTo>
                    <a:pt x="70691" y="12703"/>
                  </a:lnTo>
                  <a:lnTo>
                    <a:pt x="70691" y="8106"/>
                  </a:lnTo>
                  <a:lnTo>
                    <a:pt x="72788" y="8106"/>
                  </a:lnTo>
                  <a:cubicBezTo>
                    <a:pt x="72667" y="8025"/>
                    <a:pt x="72546" y="7944"/>
                    <a:pt x="72425" y="7864"/>
                  </a:cubicBezTo>
                  <a:lnTo>
                    <a:pt x="70691" y="7864"/>
                  </a:lnTo>
                  <a:lnTo>
                    <a:pt x="70691" y="6775"/>
                  </a:lnTo>
                  <a:cubicBezTo>
                    <a:pt x="70611" y="6694"/>
                    <a:pt x="70530" y="6654"/>
                    <a:pt x="70450" y="6613"/>
                  </a:cubicBezTo>
                  <a:lnTo>
                    <a:pt x="70450" y="7864"/>
                  </a:lnTo>
                  <a:lnTo>
                    <a:pt x="65893" y="7864"/>
                  </a:lnTo>
                  <a:lnTo>
                    <a:pt x="65893" y="4194"/>
                  </a:lnTo>
                  <a:cubicBezTo>
                    <a:pt x="65812" y="4154"/>
                    <a:pt x="65731" y="4113"/>
                    <a:pt x="65651" y="4073"/>
                  </a:cubicBezTo>
                  <a:lnTo>
                    <a:pt x="65651" y="7864"/>
                  </a:lnTo>
                  <a:lnTo>
                    <a:pt x="61054" y="7864"/>
                  </a:lnTo>
                  <a:lnTo>
                    <a:pt x="61054" y="3307"/>
                  </a:lnTo>
                  <a:lnTo>
                    <a:pt x="63796" y="3307"/>
                  </a:lnTo>
                  <a:lnTo>
                    <a:pt x="63191" y="3065"/>
                  </a:lnTo>
                  <a:lnTo>
                    <a:pt x="61054" y="3065"/>
                  </a:lnTo>
                  <a:lnTo>
                    <a:pt x="61054" y="2339"/>
                  </a:lnTo>
                  <a:cubicBezTo>
                    <a:pt x="60973" y="2299"/>
                    <a:pt x="60892" y="2258"/>
                    <a:pt x="60812" y="2258"/>
                  </a:cubicBezTo>
                  <a:lnTo>
                    <a:pt x="60812" y="3065"/>
                  </a:lnTo>
                  <a:lnTo>
                    <a:pt x="56255" y="3065"/>
                  </a:lnTo>
                  <a:lnTo>
                    <a:pt x="56255" y="1048"/>
                  </a:lnTo>
                  <a:cubicBezTo>
                    <a:pt x="56174" y="1008"/>
                    <a:pt x="56093" y="1008"/>
                    <a:pt x="56013" y="968"/>
                  </a:cubicBezTo>
                  <a:lnTo>
                    <a:pt x="56013" y="3065"/>
                  </a:lnTo>
                  <a:lnTo>
                    <a:pt x="51456" y="3065"/>
                  </a:lnTo>
                  <a:lnTo>
                    <a:pt x="51456" y="282"/>
                  </a:lnTo>
                  <a:cubicBezTo>
                    <a:pt x="51375" y="242"/>
                    <a:pt x="51295" y="242"/>
                    <a:pt x="51214" y="242"/>
                  </a:cubicBezTo>
                  <a:lnTo>
                    <a:pt x="51214" y="3065"/>
                  </a:lnTo>
                  <a:lnTo>
                    <a:pt x="46617" y="3065"/>
                  </a:lnTo>
                  <a:lnTo>
                    <a:pt x="46617" y="0"/>
                  </a:lnTo>
                  <a:lnTo>
                    <a:pt x="46496" y="0"/>
                  </a:lnTo>
                  <a:lnTo>
                    <a:pt x="46375" y="0"/>
                  </a:lnTo>
                  <a:lnTo>
                    <a:pt x="46375" y="3065"/>
                  </a:lnTo>
                  <a:lnTo>
                    <a:pt x="41818" y="3065"/>
                  </a:lnTo>
                  <a:lnTo>
                    <a:pt x="41818" y="242"/>
                  </a:lnTo>
                  <a:cubicBezTo>
                    <a:pt x="41737" y="242"/>
                    <a:pt x="41657" y="242"/>
                    <a:pt x="41576" y="242"/>
                  </a:cubicBezTo>
                  <a:lnTo>
                    <a:pt x="41576" y="3065"/>
                  </a:lnTo>
                  <a:lnTo>
                    <a:pt x="37019" y="3065"/>
                  </a:lnTo>
                  <a:lnTo>
                    <a:pt x="37019" y="968"/>
                  </a:lnTo>
                  <a:cubicBezTo>
                    <a:pt x="36939" y="1008"/>
                    <a:pt x="36858" y="1008"/>
                    <a:pt x="36777" y="1008"/>
                  </a:cubicBezTo>
                  <a:lnTo>
                    <a:pt x="36777" y="3065"/>
                  </a:lnTo>
                  <a:lnTo>
                    <a:pt x="32180" y="3065"/>
                  </a:lnTo>
                  <a:lnTo>
                    <a:pt x="32180" y="2258"/>
                  </a:lnTo>
                  <a:cubicBezTo>
                    <a:pt x="32099" y="2258"/>
                    <a:pt x="32019" y="2299"/>
                    <a:pt x="31938" y="2339"/>
                  </a:cubicBezTo>
                  <a:lnTo>
                    <a:pt x="31938" y="3065"/>
                  </a:lnTo>
                  <a:lnTo>
                    <a:pt x="29841" y="3065"/>
                  </a:lnTo>
                  <a:lnTo>
                    <a:pt x="29236" y="3307"/>
                  </a:lnTo>
                  <a:lnTo>
                    <a:pt x="31938" y="3307"/>
                  </a:lnTo>
                  <a:lnTo>
                    <a:pt x="31938" y="7904"/>
                  </a:lnTo>
                  <a:lnTo>
                    <a:pt x="27381" y="7904"/>
                  </a:lnTo>
                  <a:lnTo>
                    <a:pt x="27381" y="4113"/>
                  </a:lnTo>
                  <a:cubicBezTo>
                    <a:pt x="27301" y="4154"/>
                    <a:pt x="27220" y="4194"/>
                    <a:pt x="27139" y="4234"/>
                  </a:cubicBezTo>
                  <a:lnTo>
                    <a:pt x="27139" y="7904"/>
                  </a:lnTo>
                  <a:lnTo>
                    <a:pt x="22542" y="7904"/>
                  </a:lnTo>
                  <a:lnTo>
                    <a:pt x="22542" y="6613"/>
                  </a:lnTo>
                  <a:cubicBezTo>
                    <a:pt x="22462" y="6694"/>
                    <a:pt x="22381" y="6734"/>
                    <a:pt x="22300" y="6775"/>
                  </a:cubicBezTo>
                  <a:lnTo>
                    <a:pt x="22300" y="7904"/>
                  </a:lnTo>
                  <a:lnTo>
                    <a:pt x="20566" y="7904"/>
                  </a:lnTo>
                  <a:cubicBezTo>
                    <a:pt x="20445" y="7985"/>
                    <a:pt x="20324" y="8065"/>
                    <a:pt x="20203" y="8146"/>
                  </a:cubicBezTo>
                  <a:lnTo>
                    <a:pt x="22300" y="8146"/>
                  </a:lnTo>
                  <a:lnTo>
                    <a:pt x="22300" y="12703"/>
                  </a:lnTo>
                  <a:lnTo>
                    <a:pt x="17743" y="12703"/>
                  </a:lnTo>
                  <a:lnTo>
                    <a:pt x="17743" y="9961"/>
                  </a:lnTo>
                  <a:lnTo>
                    <a:pt x="17501" y="10162"/>
                  </a:lnTo>
                  <a:lnTo>
                    <a:pt x="17501" y="12703"/>
                  </a:lnTo>
                  <a:lnTo>
                    <a:pt x="14558" y="12703"/>
                  </a:lnTo>
                  <a:lnTo>
                    <a:pt x="14316" y="12945"/>
                  </a:lnTo>
                  <a:lnTo>
                    <a:pt x="17501" y="12945"/>
                  </a:lnTo>
                  <a:lnTo>
                    <a:pt x="17501" y="17542"/>
                  </a:lnTo>
                  <a:lnTo>
                    <a:pt x="12945" y="17542"/>
                  </a:lnTo>
                  <a:lnTo>
                    <a:pt x="12945" y="14316"/>
                  </a:lnTo>
                  <a:lnTo>
                    <a:pt x="12703" y="14598"/>
                  </a:lnTo>
                  <a:lnTo>
                    <a:pt x="12703" y="17542"/>
                  </a:lnTo>
                  <a:lnTo>
                    <a:pt x="10122" y="17542"/>
                  </a:lnTo>
                  <a:lnTo>
                    <a:pt x="9920" y="17784"/>
                  </a:lnTo>
                  <a:lnTo>
                    <a:pt x="12703" y="17784"/>
                  </a:lnTo>
                  <a:lnTo>
                    <a:pt x="12703" y="22341"/>
                  </a:lnTo>
                  <a:lnTo>
                    <a:pt x="8106" y="22341"/>
                  </a:lnTo>
                  <a:lnTo>
                    <a:pt x="8106" y="20244"/>
                  </a:lnTo>
                  <a:cubicBezTo>
                    <a:pt x="8025" y="20365"/>
                    <a:pt x="7944" y="20486"/>
                    <a:pt x="7864" y="20607"/>
                  </a:cubicBezTo>
                  <a:lnTo>
                    <a:pt x="7864" y="22341"/>
                  </a:lnTo>
                  <a:lnTo>
                    <a:pt x="6775" y="22341"/>
                  </a:lnTo>
                  <a:cubicBezTo>
                    <a:pt x="6694" y="22421"/>
                    <a:pt x="6654" y="22502"/>
                    <a:pt x="6613" y="22583"/>
                  </a:cubicBezTo>
                  <a:lnTo>
                    <a:pt x="7864" y="22583"/>
                  </a:lnTo>
                  <a:lnTo>
                    <a:pt x="7864" y="27139"/>
                  </a:lnTo>
                  <a:lnTo>
                    <a:pt x="4194" y="27139"/>
                  </a:lnTo>
                  <a:cubicBezTo>
                    <a:pt x="4154" y="27220"/>
                    <a:pt x="4113" y="27301"/>
                    <a:pt x="4073" y="27381"/>
                  </a:cubicBezTo>
                  <a:lnTo>
                    <a:pt x="7864" y="27381"/>
                  </a:lnTo>
                  <a:lnTo>
                    <a:pt x="7864" y="31978"/>
                  </a:lnTo>
                  <a:lnTo>
                    <a:pt x="3307" y="31978"/>
                  </a:lnTo>
                  <a:lnTo>
                    <a:pt x="3307" y="29236"/>
                  </a:lnTo>
                  <a:lnTo>
                    <a:pt x="3065" y="29841"/>
                  </a:lnTo>
                  <a:lnTo>
                    <a:pt x="3065" y="31978"/>
                  </a:lnTo>
                  <a:lnTo>
                    <a:pt x="2299" y="31978"/>
                  </a:lnTo>
                  <a:cubicBezTo>
                    <a:pt x="2299" y="32059"/>
                    <a:pt x="2258" y="32140"/>
                    <a:pt x="2218" y="32220"/>
                  </a:cubicBezTo>
                  <a:lnTo>
                    <a:pt x="3065" y="32220"/>
                  </a:lnTo>
                  <a:lnTo>
                    <a:pt x="3065" y="36777"/>
                  </a:lnTo>
                  <a:lnTo>
                    <a:pt x="1008" y="36777"/>
                  </a:lnTo>
                  <a:cubicBezTo>
                    <a:pt x="1008" y="36858"/>
                    <a:pt x="968" y="36939"/>
                    <a:pt x="968" y="37019"/>
                  </a:cubicBezTo>
                  <a:lnTo>
                    <a:pt x="3065" y="37019"/>
                  </a:lnTo>
                  <a:lnTo>
                    <a:pt x="3065" y="41576"/>
                  </a:lnTo>
                  <a:lnTo>
                    <a:pt x="242" y="41576"/>
                  </a:lnTo>
                  <a:cubicBezTo>
                    <a:pt x="242" y="41657"/>
                    <a:pt x="242" y="41737"/>
                    <a:pt x="242" y="41818"/>
                  </a:cubicBezTo>
                  <a:lnTo>
                    <a:pt x="3065" y="41818"/>
                  </a:lnTo>
                  <a:lnTo>
                    <a:pt x="3065" y="46415"/>
                  </a:lnTo>
                  <a:lnTo>
                    <a:pt x="0" y="46415"/>
                  </a:lnTo>
                  <a:lnTo>
                    <a:pt x="0" y="46536"/>
                  </a:lnTo>
                  <a:lnTo>
                    <a:pt x="0" y="46657"/>
                  </a:lnTo>
                  <a:lnTo>
                    <a:pt x="3065" y="46657"/>
                  </a:lnTo>
                  <a:lnTo>
                    <a:pt x="3065" y="51214"/>
                  </a:lnTo>
                  <a:lnTo>
                    <a:pt x="242" y="51214"/>
                  </a:lnTo>
                  <a:cubicBezTo>
                    <a:pt x="242" y="51295"/>
                    <a:pt x="242" y="51375"/>
                    <a:pt x="242" y="51456"/>
                  </a:cubicBezTo>
                  <a:lnTo>
                    <a:pt x="3065" y="51456"/>
                  </a:lnTo>
                  <a:lnTo>
                    <a:pt x="3065" y="56053"/>
                  </a:lnTo>
                  <a:lnTo>
                    <a:pt x="968" y="56053"/>
                  </a:lnTo>
                  <a:cubicBezTo>
                    <a:pt x="968" y="56134"/>
                    <a:pt x="1008" y="56174"/>
                    <a:pt x="1008" y="56295"/>
                  </a:cubicBezTo>
                  <a:lnTo>
                    <a:pt x="3065" y="56295"/>
                  </a:lnTo>
                  <a:lnTo>
                    <a:pt x="3065" y="60852"/>
                  </a:lnTo>
                  <a:lnTo>
                    <a:pt x="2218" y="60852"/>
                  </a:lnTo>
                  <a:cubicBezTo>
                    <a:pt x="2258" y="60933"/>
                    <a:pt x="2299" y="61013"/>
                    <a:pt x="2299" y="61094"/>
                  </a:cubicBezTo>
                  <a:lnTo>
                    <a:pt x="3065" y="61094"/>
                  </a:lnTo>
                  <a:lnTo>
                    <a:pt x="3065" y="63191"/>
                  </a:lnTo>
                  <a:lnTo>
                    <a:pt x="3307" y="63836"/>
                  </a:lnTo>
                  <a:lnTo>
                    <a:pt x="3307" y="61094"/>
                  </a:lnTo>
                  <a:lnTo>
                    <a:pt x="7864" y="61094"/>
                  </a:lnTo>
                  <a:lnTo>
                    <a:pt x="7864" y="65651"/>
                  </a:lnTo>
                  <a:lnTo>
                    <a:pt x="4073" y="65651"/>
                  </a:lnTo>
                  <a:cubicBezTo>
                    <a:pt x="4113" y="65731"/>
                    <a:pt x="4154" y="65812"/>
                    <a:pt x="4194" y="65893"/>
                  </a:cubicBezTo>
                  <a:lnTo>
                    <a:pt x="7864" y="65893"/>
                  </a:lnTo>
                  <a:lnTo>
                    <a:pt x="7864" y="70490"/>
                  </a:lnTo>
                  <a:lnTo>
                    <a:pt x="6613" y="70490"/>
                  </a:lnTo>
                  <a:cubicBezTo>
                    <a:pt x="6654" y="70570"/>
                    <a:pt x="6694" y="70651"/>
                    <a:pt x="6775" y="70732"/>
                  </a:cubicBezTo>
                  <a:lnTo>
                    <a:pt x="7864" y="70732"/>
                  </a:lnTo>
                  <a:lnTo>
                    <a:pt x="7864" y="72466"/>
                  </a:lnTo>
                  <a:cubicBezTo>
                    <a:pt x="7944" y="72587"/>
                    <a:pt x="8025" y="72708"/>
                    <a:pt x="8106" y="72829"/>
                  </a:cubicBezTo>
                  <a:lnTo>
                    <a:pt x="8106" y="70732"/>
                  </a:lnTo>
                  <a:lnTo>
                    <a:pt x="12703" y="70732"/>
                  </a:lnTo>
                  <a:lnTo>
                    <a:pt x="12703" y="75289"/>
                  </a:lnTo>
                  <a:lnTo>
                    <a:pt x="9920" y="75289"/>
                  </a:lnTo>
                  <a:lnTo>
                    <a:pt x="10122" y="75531"/>
                  </a:lnTo>
                  <a:lnTo>
                    <a:pt x="12703" y="75531"/>
                  </a:lnTo>
                  <a:lnTo>
                    <a:pt x="12703" y="78474"/>
                  </a:lnTo>
                  <a:lnTo>
                    <a:pt x="12945" y="78716"/>
                  </a:lnTo>
                  <a:lnTo>
                    <a:pt x="12945" y="75531"/>
                  </a:lnTo>
                  <a:lnTo>
                    <a:pt x="17501" y="75531"/>
                  </a:lnTo>
                  <a:lnTo>
                    <a:pt x="17501" y="80087"/>
                  </a:lnTo>
                  <a:lnTo>
                    <a:pt x="14316" y="80087"/>
                  </a:lnTo>
                  <a:lnTo>
                    <a:pt x="14558" y="80329"/>
                  </a:lnTo>
                  <a:lnTo>
                    <a:pt x="17501" y="80329"/>
                  </a:lnTo>
                  <a:lnTo>
                    <a:pt x="17501" y="82910"/>
                  </a:lnTo>
                  <a:lnTo>
                    <a:pt x="17743" y="83072"/>
                  </a:lnTo>
                  <a:lnTo>
                    <a:pt x="17743" y="80329"/>
                  </a:lnTo>
                  <a:lnTo>
                    <a:pt x="22300" y="80329"/>
                  </a:lnTo>
                  <a:lnTo>
                    <a:pt x="22300" y="84927"/>
                  </a:lnTo>
                  <a:lnTo>
                    <a:pt x="20203" y="84927"/>
                  </a:lnTo>
                  <a:cubicBezTo>
                    <a:pt x="20324" y="85007"/>
                    <a:pt x="20445" y="85088"/>
                    <a:pt x="20566" y="85168"/>
                  </a:cubicBezTo>
                  <a:lnTo>
                    <a:pt x="22300" y="85168"/>
                  </a:lnTo>
                  <a:lnTo>
                    <a:pt x="22300" y="86257"/>
                  </a:lnTo>
                  <a:cubicBezTo>
                    <a:pt x="22381" y="86338"/>
                    <a:pt x="22462" y="86378"/>
                    <a:pt x="22542" y="86419"/>
                  </a:cubicBezTo>
                  <a:lnTo>
                    <a:pt x="22542" y="85168"/>
                  </a:lnTo>
                  <a:lnTo>
                    <a:pt x="27139" y="85168"/>
                  </a:lnTo>
                  <a:lnTo>
                    <a:pt x="27139" y="88838"/>
                  </a:lnTo>
                  <a:cubicBezTo>
                    <a:pt x="27220" y="88878"/>
                    <a:pt x="27301" y="88919"/>
                    <a:pt x="27381" y="88959"/>
                  </a:cubicBezTo>
                  <a:lnTo>
                    <a:pt x="27381" y="85168"/>
                  </a:lnTo>
                  <a:lnTo>
                    <a:pt x="31938" y="85168"/>
                  </a:lnTo>
                  <a:lnTo>
                    <a:pt x="31938" y="89725"/>
                  </a:lnTo>
                  <a:lnTo>
                    <a:pt x="29236" y="89725"/>
                  </a:lnTo>
                  <a:lnTo>
                    <a:pt x="29841" y="89967"/>
                  </a:lnTo>
                  <a:lnTo>
                    <a:pt x="31938" y="89967"/>
                  </a:lnTo>
                  <a:lnTo>
                    <a:pt x="31938" y="90733"/>
                  </a:lnTo>
                  <a:cubicBezTo>
                    <a:pt x="32019" y="90733"/>
                    <a:pt x="32099" y="90774"/>
                    <a:pt x="32180" y="90814"/>
                  </a:cubicBezTo>
                  <a:lnTo>
                    <a:pt x="32180" y="89967"/>
                  </a:lnTo>
                  <a:lnTo>
                    <a:pt x="36777" y="89967"/>
                  </a:lnTo>
                  <a:lnTo>
                    <a:pt x="36777" y="92024"/>
                  </a:lnTo>
                  <a:cubicBezTo>
                    <a:pt x="36858" y="92024"/>
                    <a:pt x="36939" y="92064"/>
                    <a:pt x="37019" y="92064"/>
                  </a:cubicBezTo>
                  <a:lnTo>
                    <a:pt x="37019" y="89967"/>
                  </a:lnTo>
                  <a:lnTo>
                    <a:pt x="41576" y="89967"/>
                  </a:lnTo>
                  <a:lnTo>
                    <a:pt x="41576" y="92790"/>
                  </a:lnTo>
                  <a:cubicBezTo>
                    <a:pt x="41657" y="92790"/>
                    <a:pt x="41737" y="92790"/>
                    <a:pt x="41818" y="92790"/>
                  </a:cubicBezTo>
                  <a:lnTo>
                    <a:pt x="41818" y="89967"/>
                  </a:lnTo>
                  <a:lnTo>
                    <a:pt x="46375" y="89967"/>
                  </a:lnTo>
                  <a:lnTo>
                    <a:pt x="46375" y="93032"/>
                  </a:lnTo>
                  <a:lnTo>
                    <a:pt x="46496" y="93032"/>
                  </a:lnTo>
                  <a:lnTo>
                    <a:pt x="46617" y="93032"/>
                  </a:lnTo>
                  <a:lnTo>
                    <a:pt x="46617" y="89967"/>
                  </a:lnTo>
                  <a:lnTo>
                    <a:pt x="51214" y="89967"/>
                  </a:lnTo>
                  <a:lnTo>
                    <a:pt x="51214" y="92790"/>
                  </a:lnTo>
                  <a:cubicBezTo>
                    <a:pt x="51295" y="92790"/>
                    <a:pt x="51375" y="92790"/>
                    <a:pt x="51456" y="92790"/>
                  </a:cubicBezTo>
                  <a:lnTo>
                    <a:pt x="51456" y="89967"/>
                  </a:lnTo>
                  <a:lnTo>
                    <a:pt x="56013" y="89967"/>
                  </a:lnTo>
                  <a:lnTo>
                    <a:pt x="56013" y="92064"/>
                  </a:lnTo>
                  <a:cubicBezTo>
                    <a:pt x="56093" y="92064"/>
                    <a:pt x="56174" y="92024"/>
                    <a:pt x="56255" y="92024"/>
                  </a:cubicBezTo>
                  <a:lnTo>
                    <a:pt x="56255" y="89967"/>
                  </a:lnTo>
                  <a:lnTo>
                    <a:pt x="60812" y="89967"/>
                  </a:lnTo>
                  <a:lnTo>
                    <a:pt x="60812" y="90814"/>
                  </a:lnTo>
                  <a:cubicBezTo>
                    <a:pt x="60892" y="90774"/>
                    <a:pt x="60973" y="90733"/>
                    <a:pt x="61054" y="90733"/>
                  </a:cubicBezTo>
                  <a:lnTo>
                    <a:pt x="61054" y="89967"/>
                  </a:lnTo>
                  <a:lnTo>
                    <a:pt x="63191" y="89967"/>
                  </a:lnTo>
                  <a:lnTo>
                    <a:pt x="63796" y="89725"/>
                  </a:lnTo>
                  <a:lnTo>
                    <a:pt x="61054" y="89725"/>
                  </a:lnTo>
                  <a:lnTo>
                    <a:pt x="61054" y="85168"/>
                  </a:lnTo>
                  <a:lnTo>
                    <a:pt x="65651" y="85168"/>
                  </a:lnTo>
                  <a:lnTo>
                    <a:pt x="65651" y="88959"/>
                  </a:lnTo>
                  <a:cubicBezTo>
                    <a:pt x="65731" y="88919"/>
                    <a:pt x="65812" y="88878"/>
                    <a:pt x="65893" y="88838"/>
                  </a:cubicBezTo>
                  <a:lnTo>
                    <a:pt x="65893" y="85168"/>
                  </a:lnTo>
                  <a:lnTo>
                    <a:pt x="70450" y="85168"/>
                  </a:lnTo>
                  <a:lnTo>
                    <a:pt x="70450" y="86419"/>
                  </a:lnTo>
                  <a:cubicBezTo>
                    <a:pt x="70530" y="86378"/>
                    <a:pt x="70611" y="86338"/>
                    <a:pt x="70691" y="86257"/>
                  </a:cubicBezTo>
                  <a:lnTo>
                    <a:pt x="70691" y="85168"/>
                  </a:lnTo>
                  <a:lnTo>
                    <a:pt x="72425" y="85168"/>
                  </a:lnTo>
                  <a:cubicBezTo>
                    <a:pt x="72546" y="85088"/>
                    <a:pt x="72667" y="85007"/>
                    <a:pt x="72788" y="84927"/>
                  </a:cubicBezTo>
                  <a:lnTo>
                    <a:pt x="70691" y="84927"/>
                  </a:lnTo>
                  <a:lnTo>
                    <a:pt x="70691" y="80329"/>
                  </a:lnTo>
                  <a:lnTo>
                    <a:pt x="75248" y="80329"/>
                  </a:lnTo>
                  <a:lnTo>
                    <a:pt x="75248" y="83072"/>
                  </a:lnTo>
                  <a:lnTo>
                    <a:pt x="75490" y="82910"/>
                  </a:lnTo>
                  <a:lnTo>
                    <a:pt x="75490" y="80329"/>
                  </a:lnTo>
                  <a:lnTo>
                    <a:pt x="78434" y="80329"/>
                  </a:lnTo>
                  <a:lnTo>
                    <a:pt x="78716" y="80087"/>
                  </a:lnTo>
                  <a:lnTo>
                    <a:pt x="75490" y="80087"/>
                  </a:lnTo>
                  <a:lnTo>
                    <a:pt x="75490" y="75531"/>
                  </a:lnTo>
                  <a:lnTo>
                    <a:pt x="80087" y="75531"/>
                  </a:lnTo>
                  <a:lnTo>
                    <a:pt x="80087" y="78716"/>
                  </a:lnTo>
                  <a:lnTo>
                    <a:pt x="80329" y="78474"/>
                  </a:lnTo>
                  <a:lnTo>
                    <a:pt x="80329" y="75531"/>
                  </a:lnTo>
                  <a:lnTo>
                    <a:pt x="82870" y="75531"/>
                  </a:lnTo>
                  <a:lnTo>
                    <a:pt x="83072" y="75289"/>
                  </a:lnTo>
                  <a:lnTo>
                    <a:pt x="80329" y="75289"/>
                  </a:lnTo>
                  <a:lnTo>
                    <a:pt x="80329" y="70732"/>
                  </a:lnTo>
                  <a:lnTo>
                    <a:pt x="84886" y="70732"/>
                  </a:lnTo>
                  <a:lnTo>
                    <a:pt x="84886" y="72829"/>
                  </a:lnTo>
                  <a:cubicBezTo>
                    <a:pt x="84967" y="72708"/>
                    <a:pt x="85048" y="72587"/>
                    <a:pt x="85128" y="72466"/>
                  </a:cubicBezTo>
                  <a:lnTo>
                    <a:pt x="85128" y="70732"/>
                  </a:lnTo>
                  <a:lnTo>
                    <a:pt x="86257" y="70732"/>
                  </a:lnTo>
                  <a:cubicBezTo>
                    <a:pt x="86298" y="70651"/>
                    <a:pt x="86338" y="70570"/>
                    <a:pt x="86378" y="70490"/>
                  </a:cubicBezTo>
                  <a:lnTo>
                    <a:pt x="85128" y="70490"/>
                  </a:lnTo>
                  <a:lnTo>
                    <a:pt x="85128" y="65893"/>
                  </a:lnTo>
                  <a:lnTo>
                    <a:pt x="88798" y="65893"/>
                  </a:lnTo>
                  <a:cubicBezTo>
                    <a:pt x="88838" y="65812"/>
                    <a:pt x="88879" y="65731"/>
                    <a:pt x="88919" y="65651"/>
                  </a:cubicBezTo>
                  <a:lnTo>
                    <a:pt x="85128" y="65651"/>
                  </a:lnTo>
                  <a:lnTo>
                    <a:pt x="85128" y="61094"/>
                  </a:lnTo>
                  <a:lnTo>
                    <a:pt x="89685" y="61094"/>
                  </a:lnTo>
                  <a:close/>
                  <a:moveTo>
                    <a:pt x="85128" y="32180"/>
                  </a:moveTo>
                  <a:lnTo>
                    <a:pt x="89685" y="32180"/>
                  </a:lnTo>
                  <a:lnTo>
                    <a:pt x="89685" y="36777"/>
                  </a:lnTo>
                  <a:lnTo>
                    <a:pt x="85128" y="36777"/>
                  </a:lnTo>
                  <a:close/>
                  <a:moveTo>
                    <a:pt x="85128" y="37019"/>
                  </a:moveTo>
                  <a:lnTo>
                    <a:pt x="89685" y="37019"/>
                  </a:lnTo>
                  <a:lnTo>
                    <a:pt x="89685" y="41576"/>
                  </a:lnTo>
                  <a:lnTo>
                    <a:pt x="85128" y="41576"/>
                  </a:lnTo>
                  <a:close/>
                  <a:moveTo>
                    <a:pt x="85128" y="41818"/>
                  </a:moveTo>
                  <a:lnTo>
                    <a:pt x="89685" y="41818"/>
                  </a:lnTo>
                  <a:lnTo>
                    <a:pt x="89685" y="46375"/>
                  </a:lnTo>
                  <a:lnTo>
                    <a:pt x="85128" y="46375"/>
                  </a:lnTo>
                  <a:close/>
                  <a:moveTo>
                    <a:pt x="85128" y="46617"/>
                  </a:moveTo>
                  <a:lnTo>
                    <a:pt x="89685" y="46617"/>
                  </a:lnTo>
                  <a:lnTo>
                    <a:pt x="89685" y="51214"/>
                  </a:lnTo>
                  <a:lnTo>
                    <a:pt x="85128" y="51214"/>
                  </a:lnTo>
                  <a:close/>
                  <a:moveTo>
                    <a:pt x="85128" y="51456"/>
                  </a:moveTo>
                  <a:lnTo>
                    <a:pt x="89685" y="51456"/>
                  </a:lnTo>
                  <a:lnTo>
                    <a:pt x="89685" y="56013"/>
                  </a:lnTo>
                  <a:lnTo>
                    <a:pt x="85128" y="56013"/>
                  </a:lnTo>
                  <a:close/>
                  <a:moveTo>
                    <a:pt x="85128" y="56255"/>
                  </a:moveTo>
                  <a:lnTo>
                    <a:pt x="89685" y="56255"/>
                  </a:lnTo>
                  <a:lnTo>
                    <a:pt x="89685" y="60812"/>
                  </a:lnTo>
                  <a:lnTo>
                    <a:pt x="85128" y="60812"/>
                  </a:lnTo>
                  <a:close/>
                  <a:moveTo>
                    <a:pt x="7904" y="60812"/>
                  </a:moveTo>
                  <a:lnTo>
                    <a:pt x="3347" y="60812"/>
                  </a:lnTo>
                  <a:lnTo>
                    <a:pt x="3347" y="56255"/>
                  </a:lnTo>
                  <a:lnTo>
                    <a:pt x="7904" y="56255"/>
                  </a:lnTo>
                  <a:close/>
                  <a:moveTo>
                    <a:pt x="7904" y="56013"/>
                  </a:moveTo>
                  <a:lnTo>
                    <a:pt x="3347" y="56013"/>
                  </a:lnTo>
                  <a:lnTo>
                    <a:pt x="3347" y="51456"/>
                  </a:lnTo>
                  <a:lnTo>
                    <a:pt x="7904" y="51456"/>
                  </a:lnTo>
                  <a:close/>
                  <a:moveTo>
                    <a:pt x="7904" y="51214"/>
                  </a:moveTo>
                  <a:lnTo>
                    <a:pt x="3347" y="51214"/>
                  </a:lnTo>
                  <a:lnTo>
                    <a:pt x="3347" y="46617"/>
                  </a:lnTo>
                  <a:lnTo>
                    <a:pt x="7904" y="46617"/>
                  </a:lnTo>
                  <a:close/>
                  <a:moveTo>
                    <a:pt x="7904" y="46375"/>
                  </a:moveTo>
                  <a:lnTo>
                    <a:pt x="3347" y="46375"/>
                  </a:lnTo>
                  <a:lnTo>
                    <a:pt x="3347" y="41818"/>
                  </a:lnTo>
                  <a:lnTo>
                    <a:pt x="7904" y="41818"/>
                  </a:lnTo>
                  <a:close/>
                  <a:moveTo>
                    <a:pt x="7904" y="41576"/>
                  </a:moveTo>
                  <a:lnTo>
                    <a:pt x="3347" y="41576"/>
                  </a:lnTo>
                  <a:lnTo>
                    <a:pt x="3347" y="37019"/>
                  </a:lnTo>
                  <a:lnTo>
                    <a:pt x="7904" y="37019"/>
                  </a:lnTo>
                  <a:close/>
                  <a:moveTo>
                    <a:pt x="7904" y="36777"/>
                  </a:moveTo>
                  <a:lnTo>
                    <a:pt x="3347" y="36777"/>
                  </a:lnTo>
                  <a:lnTo>
                    <a:pt x="3347" y="32180"/>
                  </a:lnTo>
                  <a:lnTo>
                    <a:pt x="7904" y="32180"/>
                  </a:lnTo>
                  <a:close/>
                  <a:moveTo>
                    <a:pt x="12703" y="70449"/>
                  </a:moveTo>
                  <a:lnTo>
                    <a:pt x="8146" y="70449"/>
                  </a:lnTo>
                  <a:lnTo>
                    <a:pt x="8146" y="65893"/>
                  </a:lnTo>
                  <a:lnTo>
                    <a:pt x="12703" y="65893"/>
                  </a:lnTo>
                  <a:close/>
                  <a:moveTo>
                    <a:pt x="12703" y="65610"/>
                  </a:moveTo>
                  <a:lnTo>
                    <a:pt x="8146" y="65610"/>
                  </a:lnTo>
                  <a:lnTo>
                    <a:pt x="8146" y="61054"/>
                  </a:lnTo>
                  <a:lnTo>
                    <a:pt x="12703" y="61054"/>
                  </a:lnTo>
                  <a:close/>
                  <a:moveTo>
                    <a:pt x="12703" y="60812"/>
                  </a:moveTo>
                  <a:lnTo>
                    <a:pt x="8146" y="60812"/>
                  </a:lnTo>
                  <a:lnTo>
                    <a:pt x="8146" y="56255"/>
                  </a:lnTo>
                  <a:lnTo>
                    <a:pt x="12703" y="56255"/>
                  </a:lnTo>
                  <a:close/>
                  <a:moveTo>
                    <a:pt x="12703" y="56013"/>
                  </a:moveTo>
                  <a:lnTo>
                    <a:pt x="8146" y="56013"/>
                  </a:lnTo>
                  <a:lnTo>
                    <a:pt x="8146" y="51456"/>
                  </a:lnTo>
                  <a:lnTo>
                    <a:pt x="12703" y="51456"/>
                  </a:lnTo>
                  <a:close/>
                  <a:moveTo>
                    <a:pt x="12703" y="51174"/>
                  </a:moveTo>
                  <a:lnTo>
                    <a:pt x="8146" y="51174"/>
                  </a:lnTo>
                  <a:lnTo>
                    <a:pt x="8146" y="46617"/>
                  </a:lnTo>
                  <a:lnTo>
                    <a:pt x="12703" y="46617"/>
                  </a:lnTo>
                  <a:close/>
                  <a:moveTo>
                    <a:pt x="12703" y="46375"/>
                  </a:moveTo>
                  <a:lnTo>
                    <a:pt x="8146" y="46375"/>
                  </a:lnTo>
                  <a:lnTo>
                    <a:pt x="8146" y="41818"/>
                  </a:lnTo>
                  <a:lnTo>
                    <a:pt x="12703" y="41818"/>
                  </a:lnTo>
                  <a:close/>
                  <a:moveTo>
                    <a:pt x="12703" y="41576"/>
                  </a:moveTo>
                  <a:lnTo>
                    <a:pt x="8146" y="41576"/>
                  </a:lnTo>
                  <a:lnTo>
                    <a:pt x="8146" y="36979"/>
                  </a:lnTo>
                  <a:lnTo>
                    <a:pt x="12703" y="36979"/>
                  </a:lnTo>
                  <a:close/>
                  <a:moveTo>
                    <a:pt x="12703" y="36737"/>
                  </a:moveTo>
                  <a:lnTo>
                    <a:pt x="8146" y="36737"/>
                  </a:lnTo>
                  <a:lnTo>
                    <a:pt x="8146" y="32180"/>
                  </a:lnTo>
                  <a:lnTo>
                    <a:pt x="12703" y="32180"/>
                  </a:lnTo>
                  <a:close/>
                  <a:moveTo>
                    <a:pt x="12703" y="31938"/>
                  </a:moveTo>
                  <a:lnTo>
                    <a:pt x="8146" y="31938"/>
                  </a:lnTo>
                  <a:lnTo>
                    <a:pt x="8146" y="27381"/>
                  </a:lnTo>
                  <a:lnTo>
                    <a:pt x="12703" y="27381"/>
                  </a:lnTo>
                  <a:close/>
                  <a:moveTo>
                    <a:pt x="12703" y="27139"/>
                  </a:moveTo>
                  <a:lnTo>
                    <a:pt x="8146" y="27139"/>
                  </a:lnTo>
                  <a:lnTo>
                    <a:pt x="8146" y="22542"/>
                  </a:lnTo>
                  <a:lnTo>
                    <a:pt x="12703" y="22542"/>
                  </a:lnTo>
                  <a:close/>
                  <a:moveTo>
                    <a:pt x="17542" y="75248"/>
                  </a:moveTo>
                  <a:lnTo>
                    <a:pt x="12945" y="75248"/>
                  </a:lnTo>
                  <a:lnTo>
                    <a:pt x="12945" y="70651"/>
                  </a:lnTo>
                  <a:lnTo>
                    <a:pt x="17542" y="70651"/>
                  </a:lnTo>
                  <a:close/>
                  <a:moveTo>
                    <a:pt x="17542" y="70449"/>
                  </a:moveTo>
                  <a:lnTo>
                    <a:pt x="12945" y="70449"/>
                  </a:lnTo>
                  <a:lnTo>
                    <a:pt x="12945" y="65852"/>
                  </a:lnTo>
                  <a:lnTo>
                    <a:pt x="17542" y="65852"/>
                  </a:lnTo>
                  <a:close/>
                  <a:moveTo>
                    <a:pt x="17542" y="65610"/>
                  </a:moveTo>
                  <a:lnTo>
                    <a:pt x="12945" y="65610"/>
                  </a:lnTo>
                  <a:lnTo>
                    <a:pt x="12945" y="61054"/>
                  </a:lnTo>
                  <a:lnTo>
                    <a:pt x="17542" y="61054"/>
                  </a:lnTo>
                  <a:close/>
                  <a:moveTo>
                    <a:pt x="17542" y="60812"/>
                  </a:moveTo>
                  <a:lnTo>
                    <a:pt x="12945" y="60812"/>
                  </a:lnTo>
                  <a:lnTo>
                    <a:pt x="12945" y="56214"/>
                  </a:lnTo>
                  <a:lnTo>
                    <a:pt x="17542" y="56214"/>
                  </a:lnTo>
                  <a:close/>
                  <a:moveTo>
                    <a:pt x="17542" y="55972"/>
                  </a:moveTo>
                  <a:lnTo>
                    <a:pt x="12945" y="55972"/>
                  </a:lnTo>
                  <a:lnTo>
                    <a:pt x="12945" y="51416"/>
                  </a:lnTo>
                  <a:lnTo>
                    <a:pt x="17542" y="51416"/>
                  </a:lnTo>
                  <a:close/>
                  <a:moveTo>
                    <a:pt x="17542" y="51174"/>
                  </a:moveTo>
                  <a:lnTo>
                    <a:pt x="12945" y="51174"/>
                  </a:lnTo>
                  <a:lnTo>
                    <a:pt x="12945" y="46617"/>
                  </a:lnTo>
                  <a:lnTo>
                    <a:pt x="17542" y="46617"/>
                  </a:lnTo>
                  <a:close/>
                  <a:moveTo>
                    <a:pt x="17542" y="46375"/>
                  </a:moveTo>
                  <a:lnTo>
                    <a:pt x="12945" y="46375"/>
                  </a:lnTo>
                  <a:lnTo>
                    <a:pt x="12945" y="41778"/>
                  </a:lnTo>
                  <a:lnTo>
                    <a:pt x="17542" y="41778"/>
                  </a:lnTo>
                  <a:close/>
                  <a:moveTo>
                    <a:pt x="17542" y="41536"/>
                  </a:moveTo>
                  <a:lnTo>
                    <a:pt x="12945" y="41536"/>
                  </a:lnTo>
                  <a:lnTo>
                    <a:pt x="12945" y="36979"/>
                  </a:lnTo>
                  <a:lnTo>
                    <a:pt x="17542" y="36979"/>
                  </a:lnTo>
                  <a:close/>
                  <a:moveTo>
                    <a:pt x="17542" y="36737"/>
                  </a:moveTo>
                  <a:lnTo>
                    <a:pt x="12945" y="36737"/>
                  </a:lnTo>
                  <a:lnTo>
                    <a:pt x="12945" y="32180"/>
                  </a:lnTo>
                  <a:lnTo>
                    <a:pt x="17542" y="32180"/>
                  </a:lnTo>
                  <a:close/>
                  <a:moveTo>
                    <a:pt x="17542" y="31938"/>
                  </a:moveTo>
                  <a:lnTo>
                    <a:pt x="12945" y="31938"/>
                  </a:lnTo>
                  <a:lnTo>
                    <a:pt x="12945" y="27341"/>
                  </a:lnTo>
                  <a:lnTo>
                    <a:pt x="17542" y="27341"/>
                  </a:lnTo>
                  <a:close/>
                  <a:moveTo>
                    <a:pt x="17542" y="27099"/>
                  </a:moveTo>
                  <a:lnTo>
                    <a:pt x="12945" y="27099"/>
                  </a:lnTo>
                  <a:lnTo>
                    <a:pt x="12945" y="22542"/>
                  </a:lnTo>
                  <a:lnTo>
                    <a:pt x="17542" y="22542"/>
                  </a:lnTo>
                  <a:close/>
                  <a:moveTo>
                    <a:pt x="17542" y="22300"/>
                  </a:moveTo>
                  <a:lnTo>
                    <a:pt x="12945" y="22300"/>
                  </a:lnTo>
                  <a:lnTo>
                    <a:pt x="12945" y="17743"/>
                  </a:lnTo>
                  <a:lnTo>
                    <a:pt x="17542" y="17743"/>
                  </a:lnTo>
                  <a:close/>
                  <a:moveTo>
                    <a:pt x="22341" y="80047"/>
                  </a:moveTo>
                  <a:lnTo>
                    <a:pt x="17784" y="80047"/>
                  </a:lnTo>
                  <a:lnTo>
                    <a:pt x="17784" y="75450"/>
                  </a:lnTo>
                  <a:lnTo>
                    <a:pt x="22341" y="75450"/>
                  </a:lnTo>
                  <a:close/>
                  <a:moveTo>
                    <a:pt x="22341" y="75208"/>
                  </a:moveTo>
                  <a:lnTo>
                    <a:pt x="17784" y="75208"/>
                  </a:lnTo>
                  <a:lnTo>
                    <a:pt x="17784" y="70651"/>
                  </a:lnTo>
                  <a:lnTo>
                    <a:pt x="22341" y="70651"/>
                  </a:lnTo>
                  <a:close/>
                  <a:moveTo>
                    <a:pt x="22341" y="70409"/>
                  </a:moveTo>
                  <a:lnTo>
                    <a:pt x="17784" y="70409"/>
                  </a:lnTo>
                  <a:lnTo>
                    <a:pt x="17784" y="65852"/>
                  </a:lnTo>
                  <a:lnTo>
                    <a:pt x="22341" y="65852"/>
                  </a:lnTo>
                  <a:close/>
                  <a:moveTo>
                    <a:pt x="22341" y="65610"/>
                  </a:moveTo>
                  <a:lnTo>
                    <a:pt x="17784" y="65610"/>
                  </a:lnTo>
                  <a:lnTo>
                    <a:pt x="17784" y="61013"/>
                  </a:lnTo>
                  <a:lnTo>
                    <a:pt x="22341" y="61013"/>
                  </a:lnTo>
                  <a:close/>
                  <a:moveTo>
                    <a:pt x="22341" y="60771"/>
                  </a:moveTo>
                  <a:lnTo>
                    <a:pt x="17784" y="60771"/>
                  </a:lnTo>
                  <a:lnTo>
                    <a:pt x="17784" y="56214"/>
                  </a:lnTo>
                  <a:lnTo>
                    <a:pt x="22341" y="56214"/>
                  </a:lnTo>
                  <a:close/>
                  <a:moveTo>
                    <a:pt x="22341" y="55972"/>
                  </a:moveTo>
                  <a:lnTo>
                    <a:pt x="17784" y="55972"/>
                  </a:lnTo>
                  <a:lnTo>
                    <a:pt x="17784" y="51416"/>
                  </a:lnTo>
                  <a:lnTo>
                    <a:pt x="22341" y="51416"/>
                  </a:lnTo>
                  <a:close/>
                  <a:moveTo>
                    <a:pt x="22341" y="51174"/>
                  </a:moveTo>
                  <a:lnTo>
                    <a:pt x="17784" y="51174"/>
                  </a:lnTo>
                  <a:lnTo>
                    <a:pt x="17784" y="46577"/>
                  </a:lnTo>
                  <a:lnTo>
                    <a:pt x="22341" y="46577"/>
                  </a:lnTo>
                  <a:close/>
                  <a:moveTo>
                    <a:pt x="22341" y="46335"/>
                  </a:moveTo>
                  <a:lnTo>
                    <a:pt x="17784" y="46335"/>
                  </a:lnTo>
                  <a:lnTo>
                    <a:pt x="17784" y="41778"/>
                  </a:lnTo>
                  <a:lnTo>
                    <a:pt x="22341" y="41778"/>
                  </a:lnTo>
                  <a:close/>
                  <a:moveTo>
                    <a:pt x="22341" y="41536"/>
                  </a:moveTo>
                  <a:lnTo>
                    <a:pt x="17784" y="41536"/>
                  </a:lnTo>
                  <a:lnTo>
                    <a:pt x="17784" y="36939"/>
                  </a:lnTo>
                  <a:lnTo>
                    <a:pt x="22341" y="36939"/>
                  </a:lnTo>
                  <a:close/>
                  <a:moveTo>
                    <a:pt x="22341" y="36737"/>
                  </a:moveTo>
                  <a:lnTo>
                    <a:pt x="17784" y="36737"/>
                  </a:lnTo>
                  <a:lnTo>
                    <a:pt x="17784" y="32140"/>
                  </a:lnTo>
                  <a:lnTo>
                    <a:pt x="22341" y="32140"/>
                  </a:lnTo>
                  <a:close/>
                  <a:moveTo>
                    <a:pt x="22341" y="31898"/>
                  </a:moveTo>
                  <a:lnTo>
                    <a:pt x="17784" y="31898"/>
                  </a:lnTo>
                  <a:lnTo>
                    <a:pt x="17784" y="27341"/>
                  </a:lnTo>
                  <a:lnTo>
                    <a:pt x="22341" y="27341"/>
                  </a:lnTo>
                  <a:close/>
                  <a:moveTo>
                    <a:pt x="22341" y="27099"/>
                  </a:moveTo>
                  <a:lnTo>
                    <a:pt x="17784" y="27099"/>
                  </a:lnTo>
                  <a:lnTo>
                    <a:pt x="17784" y="22502"/>
                  </a:lnTo>
                  <a:lnTo>
                    <a:pt x="22341" y="22502"/>
                  </a:lnTo>
                  <a:close/>
                  <a:moveTo>
                    <a:pt x="22341" y="22260"/>
                  </a:moveTo>
                  <a:lnTo>
                    <a:pt x="17784" y="22260"/>
                  </a:lnTo>
                  <a:lnTo>
                    <a:pt x="17784" y="17703"/>
                  </a:lnTo>
                  <a:lnTo>
                    <a:pt x="22341" y="17703"/>
                  </a:lnTo>
                  <a:close/>
                  <a:moveTo>
                    <a:pt x="22341" y="17461"/>
                  </a:moveTo>
                  <a:lnTo>
                    <a:pt x="17784" y="17461"/>
                  </a:lnTo>
                  <a:lnTo>
                    <a:pt x="17784" y="12904"/>
                  </a:lnTo>
                  <a:lnTo>
                    <a:pt x="22341" y="12904"/>
                  </a:lnTo>
                  <a:close/>
                  <a:moveTo>
                    <a:pt x="27139" y="84846"/>
                  </a:moveTo>
                  <a:lnTo>
                    <a:pt x="22583" y="84846"/>
                  </a:lnTo>
                  <a:lnTo>
                    <a:pt x="22583" y="80249"/>
                  </a:lnTo>
                  <a:lnTo>
                    <a:pt x="27139" y="80249"/>
                  </a:lnTo>
                  <a:close/>
                  <a:moveTo>
                    <a:pt x="27139" y="80007"/>
                  </a:moveTo>
                  <a:lnTo>
                    <a:pt x="22583" y="80007"/>
                  </a:lnTo>
                  <a:lnTo>
                    <a:pt x="22583" y="75450"/>
                  </a:lnTo>
                  <a:lnTo>
                    <a:pt x="27139" y="75450"/>
                  </a:lnTo>
                  <a:close/>
                  <a:moveTo>
                    <a:pt x="27139" y="75208"/>
                  </a:moveTo>
                  <a:lnTo>
                    <a:pt x="22583" y="75208"/>
                  </a:lnTo>
                  <a:lnTo>
                    <a:pt x="22583" y="70611"/>
                  </a:lnTo>
                  <a:lnTo>
                    <a:pt x="27139" y="70611"/>
                  </a:lnTo>
                  <a:close/>
                  <a:moveTo>
                    <a:pt x="27139" y="70369"/>
                  </a:moveTo>
                  <a:lnTo>
                    <a:pt x="22583" y="70369"/>
                  </a:lnTo>
                  <a:lnTo>
                    <a:pt x="22583" y="65812"/>
                  </a:lnTo>
                  <a:lnTo>
                    <a:pt x="27139" y="65812"/>
                  </a:lnTo>
                  <a:close/>
                  <a:moveTo>
                    <a:pt x="27139" y="65570"/>
                  </a:moveTo>
                  <a:lnTo>
                    <a:pt x="22583" y="65570"/>
                  </a:lnTo>
                  <a:lnTo>
                    <a:pt x="22583" y="61013"/>
                  </a:lnTo>
                  <a:lnTo>
                    <a:pt x="27139" y="61013"/>
                  </a:lnTo>
                  <a:close/>
                  <a:moveTo>
                    <a:pt x="27139" y="60771"/>
                  </a:moveTo>
                  <a:lnTo>
                    <a:pt x="22583" y="60771"/>
                  </a:lnTo>
                  <a:lnTo>
                    <a:pt x="22583" y="56174"/>
                  </a:lnTo>
                  <a:lnTo>
                    <a:pt x="27139" y="56174"/>
                  </a:lnTo>
                  <a:close/>
                  <a:moveTo>
                    <a:pt x="27139" y="55932"/>
                  </a:moveTo>
                  <a:lnTo>
                    <a:pt x="22583" y="55932"/>
                  </a:lnTo>
                  <a:lnTo>
                    <a:pt x="22583" y="51375"/>
                  </a:lnTo>
                  <a:lnTo>
                    <a:pt x="27139" y="51375"/>
                  </a:lnTo>
                  <a:close/>
                  <a:moveTo>
                    <a:pt x="27139" y="51133"/>
                  </a:moveTo>
                  <a:lnTo>
                    <a:pt x="22583" y="51133"/>
                  </a:lnTo>
                  <a:lnTo>
                    <a:pt x="22583" y="46577"/>
                  </a:lnTo>
                  <a:lnTo>
                    <a:pt x="27139" y="46577"/>
                  </a:lnTo>
                  <a:close/>
                  <a:moveTo>
                    <a:pt x="27139" y="46335"/>
                  </a:moveTo>
                  <a:lnTo>
                    <a:pt x="22583" y="46335"/>
                  </a:lnTo>
                  <a:lnTo>
                    <a:pt x="22583" y="41737"/>
                  </a:lnTo>
                  <a:lnTo>
                    <a:pt x="27139" y="41737"/>
                  </a:lnTo>
                  <a:close/>
                  <a:moveTo>
                    <a:pt x="27139" y="41495"/>
                  </a:moveTo>
                  <a:lnTo>
                    <a:pt x="22583" y="41495"/>
                  </a:lnTo>
                  <a:lnTo>
                    <a:pt x="22583" y="36939"/>
                  </a:lnTo>
                  <a:lnTo>
                    <a:pt x="27139" y="36939"/>
                  </a:lnTo>
                  <a:close/>
                  <a:moveTo>
                    <a:pt x="27139" y="36697"/>
                  </a:moveTo>
                  <a:lnTo>
                    <a:pt x="22583" y="36697"/>
                  </a:lnTo>
                  <a:lnTo>
                    <a:pt x="22583" y="32140"/>
                  </a:lnTo>
                  <a:lnTo>
                    <a:pt x="27139" y="32140"/>
                  </a:lnTo>
                  <a:close/>
                  <a:moveTo>
                    <a:pt x="27139" y="31898"/>
                  </a:moveTo>
                  <a:lnTo>
                    <a:pt x="22583" y="31898"/>
                  </a:lnTo>
                  <a:lnTo>
                    <a:pt x="22583" y="27301"/>
                  </a:lnTo>
                  <a:lnTo>
                    <a:pt x="27139" y="27301"/>
                  </a:lnTo>
                  <a:close/>
                  <a:moveTo>
                    <a:pt x="27139" y="27059"/>
                  </a:moveTo>
                  <a:lnTo>
                    <a:pt x="22583" y="27059"/>
                  </a:lnTo>
                  <a:lnTo>
                    <a:pt x="22583" y="22502"/>
                  </a:lnTo>
                  <a:lnTo>
                    <a:pt x="27139" y="22502"/>
                  </a:lnTo>
                  <a:close/>
                  <a:moveTo>
                    <a:pt x="27139" y="22260"/>
                  </a:moveTo>
                  <a:lnTo>
                    <a:pt x="22583" y="22260"/>
                  </a:lnTo>
                  <a:lnTo>
                    <a:pt x="22583" y="17703"/>
                  </a:lnTo>
                  <a:lnTo>
                    <a:pt x="27139" y="17703"/>
                  </a:lnTo>
                  <a:close/>
                  <a:moveTo>
                    <a:pt x="27139" y="17461"/>
                  </a:moveTo>
                  <a:lnTo>
                    <a:pt x="22583" y="17461"/>
                  </a:lnTo>
                  <a:lnTo>
                    <a:pt x="22583" y="12864"/>
                  </a:lnTo>
                  <a:lnTo>
                    <a:pt x="27139" y="12864"/>
                  </a:lnTo>
                  <a:close/>
                  <a:moveTo>
                    <a:pt x="27139" y="12622"/>
                  </a:moveTo>
                  <a:lnTo>
                    <a:pt x="22583" y="12622"/>
                  </a:lnTo>
                  <a:lnTo>
                    <a:pt x="22583" y="8065"/>
                  </a:lnTo>
                  <a:lnTo>
                    <a:pt x="27139" y="8065"/>
                  </a:lnTo>
                  <a:close/>
                  <a:moveTo>
                    <a:pt x="31979" y="84806"/>
                  </a:moveTo>
                  <a:lnTo>
                    <a:pt x="27381" y="84806"/>
                  </a:lnTo>
                  <a:lnTo>
                    <a:pt x="27381" y="80249"/>
                  </a:lnTo>
                  <a:lnTo>
                    <a:pt x="31979" y="80249"/>
                  </a:lnTo>
                  <a:close/>
                  <a:moveTo>
                    <a:pt x="31979" y="80007"/>
                  </a:moveTo>
                  <a:lnTo>
                    <a:pt x="27381" y="80007"/>
                  </a:lnTo>
                  <a:lnTo>
                    <a:pt x="27381" y="75410"/>
                  </a:lnTo>
                  <a:lnTo>
                    <a:pt x="31979" y="75410"/>
                  </a:lnTo>
                  <a:close/>
                  <a:moveTo>
                    <a:pt x="31979" y="75168"/>
                  </a:moveTo>
                  <a:lnTo>
                    <a:pt x="27381" y="75168"/>
                  </a:lnTo>
                  <a:lnTo>
                    <a:pt x="27381" y="70611"/>
                  </a:lnTo>
                  <a:lnTo>
                    <a:pt x="31979" y="70611"/>
                  </a:lnTo>
                  <a:close/>
                  <a:moveTo>
                    <a:pt x="31979" y="70369"/>
                  </a:moveTo>
                  <a:lnTo>
                    <a:pt x="27381" y="70369"/>
                  </a:lnTo>
                  <a:lnTo>
                    <a:pt x="27381" y="65812"/>
                  </a:lnTo>
                  <a:lnTo>
                    <a:pt x="31979" y="65812"/>
                  </a:lnTo>
                  <a:close/>
                  <a:moveTo>
                    <a:pt x="31979" y="65570"/>
                  </a:moveTo>
                  <a:lnTo>
                    <a:pt x="27381" y="65570"/>
                  </a:lnTo>
                  <a:lnTo>
                    <a:pt x="27381" y="60973"/>
                  </a:lnTo>
                  <a:lnTo>
                    <a:pt x="31979" y="60973"/>
                  </a:lnTo>
                  <a:close/>
                  <a:moveTo>
                    <a:pt x="31979" y="60731"/>
                  </a:moveTo>
                  <a:lnTo>
                    <a:pt x="27381" y="60731"/>
                  </a:lnTo>
                  <a:lnTo>
                    <a:pt x="27381" y="56174"/>
                  </a:lnTo>
                  <a:lnTo>
                    <a:pt x="31979" y="56174"/>
                  </a:lnTo>
                  <a:close/>
                  <a:moveTo>
                    <a:pt x="31979" y="55932"/>
                  </a:moveTo>
                  <a:lnTo>
                    <a:pt x="27381" y="55932"/>
                  </a:lnTo>
                  <a:lnTo>
                    <a:pt x="27381" y="51375"/>
                  </a:lnTo>
                  <a:lnTo>
                    <a:pt x="31979" y="51375"/>
                  </a:lnTo>
                  <a:close/>
                  <a:moveTo>
                    <a:pt x="31979" y="51133"/>
                  </a:moveTo>
                  <a:lnTo>
                    <a:pt x="27381" y="51133"/>
                  </a:lnTo>
                  <a:lnTo>
                    <a:pt x="27381" y="46536"/>
                  </a:lnTo>
                  <a:lnTo>
                    <a:pt x="31979" y="46536"/>
                  </a:lnTo>
                  <a:close/>
                  <a:moveTo>
                    <a:pt x="31979" y="46294"/>
                  </a:moveTo>
                  <a:lnTo>
                    <a:pt x="27381" y="46294"/>
                  </a:lnTo>
                  <a:lnTo>
                    <a:pt x="27381" y="41737"/>
                  </a:lnTo>
                  <a:lnTo>
                    <a:pt x="31979" y="41737"/>
                  </a:lnTo>
                  <a:close/>
                  <a:moveTo>
                    <a:pt x="31979" y="41495"/>
                  </a:moveTo>
                  <a:lnTo>
                    <a:pt x="27381" y="41495"/>
                  </a:lnTo>
                  <a:lnTo>
                    <a:pt x="27381" y="36898"/>
                  </a:lnTo>
                  <a:lnTo>
                    <a:pt x="31979" y="36898"/>
                  </a:lnTo>
                  <a:close/>
                  <a:moveTo>
                    <a:pt x="31979" y="36656"/>
                  </a:moveTo>
                  <a:lnTo>
                    <a:pt x="27381" y="36656"/>
                  </a:lnTo>
                  <a:lnTo>
                    <a:pt x="27381" y="32099"/>
                  </a:lnTo>
                  <a:lnTo>
                    <a:pt x="31979" y="32099"/>
                  </a:lnTo>
                  <a:close/>
                  <a:moveTo>
                    <a:pt x="31979" y="31858"/>
                  </a:moveTo>
                  <a:lnTo>
                    <a:pt x="27381" y="31858"/>
                  </a:lnTo>
                  <a:lnTo>
                    <a:pt x="27381" y="27301"/>
                  </a:lnTo>
                  <a:lnTo>
                    <a:pt x="31979" y="27301"/>
                  </a:lnTo>
                  <a:close/>
                  <a:moveTo>
                    <a:pt x="31979" y="27059"/>
                  </a:moveTo>
                  <a:lnTo>
                    <a:pt x="27381" y="27059"/>
                  </a:lnTo>
                  <a:lnTo>
                    <a:pt x="27381" y="22462"/>
                  </a:lnTo>
                  <a:lnTo>
                    <a:pt x="31979" y="22462"/>
                  </a:lnTo>
                  <a:close/>
                  <a:moveTo>
                    <a:pt x="31979" y="22220"/>
                  </a:moveTo>
                  <a:lnTo>
                    <a:pt x="27381" y="22220"/>
                  </a:lnTo>
                  <a:lnTo>
                    <a:pt x="27381" y="17663"/>
                  </a:lnTo>
                  <a:lnTo>
                    <a:pt x="31979" y="17663"/>
                  </a:lnTo>
                  <a:close/>
                  <a:moveTo>
                    <a:pt x="31979" y="17421"/>
                  </a:moveTo>
                  <a:lnTo>
                    <a:pt x="27381" y="17421"/>
                  </a:lnTo>
                  <a:lnTo>
                    <a:pt x="27381" y="12864"/>
                  </a:lnTo>
                  <a:lnTo>
                    <a:pt x="31979" y="12864"/>
                  </a:lnTo>
                  <a:close/>
                  <a:moveTo>
                    <a:pt x="31979" y="12622"/>
                  </a:moveTo>
                  <a:lnTo>
                    <a:pt x="27381" y="12622"/>
                  </a:lnTo>
                  <a:lnTo>
                    <a:pt x="27381" y="8025"/>
                  </a:lnTo>
                  <a:lnTo>
                    <a:pt x="31979" y="8025"/>
                  </a:lnTo>
                  <a:close/>
                  <a:moveTo>
                    <a:pt x="36777" y="89604"/>
                  </a:moveTo>
                  <a:lnTo>
                    <a:pt x="32220" y="89604"/>
                  </a:lnTo>
                  <a:lnTo>
                    <a:pt x="32220" y="85007"/>
                  </a:lnTo>
                  <a:lnTo>
                    <a:pt x="36777" y="85007"/>
                  </a:lnTo>
                  <a:close/>
                  <a:moveTo>
                    <a:pt x="36777" y="84765"/>
                  </a:moveTo>
                  <a:lnTo>
                    <a:pt x="32220" y="84765"/>
                  </a:lnTo>
                  <a:lnTo>
                    <a:pt x="32220" y="80208"/>
                  </a:lnTo>
                  <a:lnTo>
                    <a:pt x="36777" y="80208"/>
                  </a:lnTo>
                  <a:close/>
                  <a:moveTo>
                    <a:pt x="36777" y="79966"/>
                  </a:moveTo>
                  <a:lnTo>
                    <a:pt x="32220" y="79966"/>
                  </a:lnTo>
                  <a:lnTo>
                    <a:pt x="32220" y="75410"/>
                  </a:lnTo>
                  <a:lnTo>
                    <a:pt x="36777" y="75410"/>
                  </a:lnTo>
                  <a:close/>
                  <a:moveTo>
                    <a:pt x="36777" y="75168"/>
                  </a:moveTo>
                  <a:lnTo>
                    <a:pt x="32220" y="75168"/>
                  </a:lnTo>
                  <a:lnTo>
                    <a:pt x="32220" y="70570"/>
                  </a:lnTo>
                  <a:lnTo>
                    <a:pt x="36777" y="70570"/>
                  </a:lnTo>
                  <a:close/>
                  <a:moveTo>
                    <a:pt x="36777" y="70329"/>
                  </a:moveTo>
                  <a:lnTo>
                    <a:pt x="32220" y="70329"/>
                  </a:lnTo>
                  <a:lnTo>
                    <a:pt x="32220" y="65772"/>
                  </a:lnTo>
                  <a:lnTo>
                    <a:pt x="36777" y="65772"/>
                  </a:lnTo>
                  <a:close/>
                  <a:moveTo>
                    <a:pt x="36777" y="65530"/>
                  </a:moveTo>
                  <a:lnTo>
                    <a:pt x="32220" y="65530"/>
                  </a:lnTo>
                  <a:lnTo>
                    <a:pt x="32220" y="60973"/>
                  </a:lnTo>
                  <a:lnTo>
                    <a:pt x="36777" y="60973"/>
                  </a:lnTo>
                  <a:close/>
                  <a:moveTo>
                    <a:pt x="36777" y="60731"/>
                  </a:moveTo>
                  <a:lnTo>
                    <a:pt x="32220" y="60731"/>
                  </a:lnTo>
                  <a:lnTo>
                    <a:pt x="32220" y="56134"/>
                  </a:lnTo>
                  <a:lnTo>
                    <a:pt x="36777" y="56134"/>
                  </a:lnTo>
                  <a:close/>
                  <a:moveTo>
                    <a:pt x="36777" y="55892"/>
                  </a:moveTo>
                  <a:lnTo>
                    <a:pt x="32220" y="55892"/>
                  </a:lnTo>
                  <a:lnTo>
                    <a:pt x="32220" y="51335"/>
                  </a:lnTo>
                  <a:lnTo>
                    <a:pt x="36777" y="51335"/>
                  </a:lnTo>
                  <a:close/>
                  <a:moveTo>
                    <a:pt x="36777" y="51093"/>
                  </a:moveTo>
                  <a:lnTo>
                    <a:pt x="32220" y="51093"/>
                  </a:lnTo>
                  <a:lnTo>
                    <a:pt x="32220" y="46536"/>
                  </a:lnTo>
                  <a:lnTo>
                    <a:pt x="36777" y="46536"/>
                  </a:lnTo>
                  <a:close/>
                  <a:moveTo>
                    <a:pt x="36777" y="46294"/>
                  </a:moveTo>
                  <a:lnTo>
                    <a:pt x="32220" y="46294"/>
                  </a:lnTo>
                  <a:lnTo>
                    <a:pt x="32220" y="41697"/>
                  </a:lnTo>
                  <a:lnTo>
                    <a:pt x="36777" y="41697"/>
                  </a:lnTo>
                  <a:close/>
                  <a:moveTo>
                    <a:pt x="36777" y="41455"/>
                  </a:moveTo>
                  <a:lnTo>
                    <a:pt x="32220" y="41455"/>
                  </a:lnTo>
                  <a:lnTo>
                    <a:pt x="32220" y="36898"/>
                  </a:lnTo>
                  <a:lnTo>
                    <a:pt x="36777" y="36898"/>
                  </a:lnTo>
                  <a:close/>
                  <a:moveTo>
                    <a:pt x="36777" y="36656"/>
                  </a:moveTo>
                  <a:lnTo>
                    <a:pt x="32220" y="36656"/>
                  </a:lnTo>
                  <a:lnTo>
                    <a:pt x="32220" y="32059"/>
                  </a:lnTo>
                  <a:lnTo>
                    <a:pt x="36777" y="32059"/>
                  </a:lnTo>
                  <a:close/>
                  <a:moveTo>
                    <a:pt x="36777" y="31817"/>
                  </a:moveTo>
                  <a:lnTo>
                    <a:pt x="32220" y="31817"/>
                  </a:lnTo>
                  <a:lnTo>
                    <a:pt x="32220" y="27260"/>
                  </a:lnTo>
                  <a:lnTo>
                    <a:pt x="36777" y="27260"/>
                  </a:lnTo>
                  <a:close/>
                  <a:moveTo>
                    <a:pt x="36777" y="27018"/>
                  </a:moveTo>
                  <a:lnTo>
                    <a:pt x="32220" y="27018"/>
                  </a:lnTo>
                  <a:lnTo>
                    <a:pt x="32220" y="22462"/>
                  </a:lnTo>
                  <a:lnTo>
                    <a:pt x="36777" y="22462"/>
                  </a:lnTo>
                  <a:close/>
                  <a:moveTo>
                    <a:pt x="36777" y="22220"/>
                  </a:moveTo>
                  <a:lnTo>
                    <a:pt x="32220" y="22220"/>
                  </a:lnTo>
                  <a:lnTo>
                    <a:pt x="32220" y="17622"/>
                  </a:lnTo>
                  <a:lnTo>
                    <a:pt x="36777" y="17622"/>
                  </a:lnTo>
                  <a:close/>
                  <a:moveTo>
                    <a:pt x="36777" y="17380"/>
                  </a:moveTo>
                  <a:lnTo>
                    <a:pt x="32220" y="17380"/>
                  </a:lnTo>
                  <a:lnTo>
                    <a:pt x="32220" y="12824"/>
                  </a:lnTo>
                  <a:lnTo>
                    <a:pt x="36777" y="12824"/>
                  </a:lnTo>
                  <a:close/>
                  <a:moveTo>
                    <a:pt x="36777" y="12582"/>
                  </a:moveTo>
                  <a:lnTo>
                    <a:pt x="32220" y="12582"/>
                  </a:lnTo>
                  <a:lnTo>
                    <a:pt x="32220" y="8025"/>
                  </a:lnTo>
                  <a:lnTo>
                    <a:pt x="36777" y="8025"/>
                  </a:lnTo>
                  <a:close/>
                  <a:moveTo>
                    <a:pt x="36777" y="7783"/>
                  </a:moveTo>
                  <a:lnTo>
                    <a:pt x="32220" y="7783"/>
                  </a:lnTo>
                  <a:lnTo>
                    <a:pt x="32220" y="3307"/>
                  </a:lnTo>
                  <a:lnTo>
                    <a:pt x="36777" y="3307"/>
                  </a:lnTo>
                  <a:lnTo>
                    <a:pt x="36777" y="7904"/>
                  </a:lnTo>
                  <a:close/>
                  <a:moveTo>
                    <a:pt x="41616" y="89564"/>
                  </a:moveTo>
                  <a:lnTo>
                    <a:pt x="37019" y="89564"/>
                  </a:lnTo>
                  <a:lnTo>
                    <a:pt x="37019" y="85007"/>
                  </a:lnTo>
                  <a:lnTo>
                    <a:pt x="41616" y="85007"/>
                  </a:lnTo>
                  <a:close/>
                  <a:moveTo>
                    <a:pt x="41616" y="84765"/>
                  </a:moveTo>
                  <a:lnTo>
                    <a:pt x="37019" y="84765"/>
                  </a:lnTo>
                  <a:lnTo>
                    <a:pt x="37019" y="80168"/>
                  </a:lnTo>
                  <a:lnTo>
                    <a:pt x="41616" y="80168"/>
                  </a:lnTo>
                  <a:close/>
                  <a:moveTo>
                    <a:pt x="41616" y="79926"/>
                  </a:moveTo>
                  <a:lnTo>
                    <a:pt x="37019" y="79926"/>
                  </a:lnTo>
                  <a:lnTo>
                    <a:pt x="37019" y="75369"/>
                  </a:lnTo>
                  <a:lnTo>
                    <a:pt x="41616" y="75369"/>
                  </a:lnTo>
                  <a:close/>
                  <a:moveTo>
                    <a:pt x="41616" y="75127"/>
                  </a:moveTo>
                  <a:lnTo>
                    <a:pt x="37019" y="75127"/>
                  </a:lnTo>
                  <a:lnTo>
                    <a:pt x="37019" y="70570"/>
                  </a:lnTo>
                  <a:lnTo>
                    <a:pt x="41616" y="70570"/>
                  </a:lnTo>
                  <a:close/>
                  <a:moveTo>
                    <a:pt x="41616" y="70329"/>
                  </a:moveTo>
                  <a:lnTo>
                    <a:pt x="37019" y="70329"/>
                  </a:lnTo>
                  <a:lnTo>
                    <a:pt x="37019" y="65731"/>
                  </a:lnTo>
                  <a:lnTo>
                    <a:pt x="41616" y="65731"/>
                  </a:lnTo>
                  <a:close/>
                  <a:moveTo>
                    <a:pt x="41616" y="65489"/>
                  </a:moveTo>
                  <a:lnTo>
                    <a:pt x="37019" y="65489"/>
                  </a:lnTo>
                  <a:lnTo>
                    <a:pt x="37019" y="60933"/>
                  </a:lnTo>
                  <a:lnTo>
                    <a:pt x="41616" y="60933"/>
                  </a:lnTo>
                  <a:close/>
                  <a:moveTo>
                    <a:pt x="41616" y="60691"/>
                  </a:moveTo>
                  <a:lnTo>
                    <a:pt x="37019" y="60691"/>
                  </a:lnTo>
                  <a:lnTo>
                    <a:pt x="37019" y="56134"/>
                  </a:lnTo>
                  <a:lnTo>
                    <a:pt x="41616" y="56134"/>
                  </a:lnTo>
                  <a:close/>
                  <a:moveTo>
                    <a:pt x="41616" y="55892"/>
                  </a:moveTo>
                  <a:lnTo>
                    <a:pt x="37019" y="55892"/>
                  </a:lnTo>
                  <a:lnTo>
                    <a:pt x="37019" y="51295"/>
                  </a:lnTo>
                  <a:lnTo>
                    <a:pt x="41616" y="51295"/>
                  </a:lnTo>
                  <a:close/>
                  <a:moveTo>
                    <a:pt x="41616" y="51053"/>
                  </a:moveTo>
                  <a:lnTo>
                    <a:pt x="37019" y="51053"/>
                  </a:lnTo>
                  <a:lnTo>
                    <a:pt x="37019" y="46496"/>
                  </a:lnTo>
                  <a:lnTo>
                    <a:pt x="41616" y="46496"/>
                  </a:lnTo>
                  <a:close/>
                  <a:moveTo>
                    <a:pt x="41616" y="46254"/>
                  </a:moveTo>
                  <a:lnTo>
                    <a:pt x="37019" y="46254"/>
                  </a:lnTo>
                  <a:lnTo>
                    <a:pt x="37019" y="41697"/>
                  </a:lnTo>
                  <a:lnTo>
                    <a:pt x="41616" y="41697"/>
                  </a:lnTo>
                  <a:close/>
                  <a:moveTo>
                    <a:pt x="41616" y="41455"/>
                  </a:moveTo>
                  <a:lnTo>
                    <a:pt x="37019" y="41455"/>
                  </a:lnTo>
                  <a:lnTo>
                    <a:pt x="37019" y="36858"/>
                  </a:lnTo>
                  <a:lnTo>
                    <a:pt x="41616" y="36858"/>
                  </a:lnTo>
                  <a:close/>
                  <a:moveTo>
                    <a:pt x="41616" y="36616"/>
                  </a:moveTo>
                  <a:lnTo>
                    <a:pt x="37019" y="36616"/>
                  </a:lnTo>
                  <a:lnTo>
                    <a:pt x="37019" y="32059"/>
                  </a:lnTo>
                  <a:lnTo>
                    <a:pt x="41616" y="32059"/>
                  </a:lnTo>
                  <a:close/>
                  <a:moveTo>
                    <a:pt x="41616" y="31817"/>
                  </a:moveTo>
                  <a:lnTo>
                    <a:pt x="37019" y="31817"/>
                  </a:lnTo>
                  <a:lnTo>
                    <a:pt x="37019" y="27220"/>
                  </a:lnTo>
                  <a:lnTo>
                    <a:pt x="41616" y="27220"/>
                  </a:lnTo>
                  <a:close/>
                  <a:moveTo>
                    <a:pt x="41616" y="26978"/>
                  </a:moveTo>
                  <a:lnTo>
                    <a:pt x="37019" y="26978"/>
                  </a:lnTo>
                  <a:lnTo>
                    <a:pt x="37019" y="22421"/>
                  </a:lnTo>
                  <a:lnTo>
                    <a:pt x="41616" y="22421"/>
                  </a:lnTo>
                  <a:close/>
                  <a:moveTo>
                    <a:pt x="41616" y="22179"/>
                  </a:moveTo>
                  <a:lnTo>
                    <a:pt x="37019" y="22179"/>
                  </a:lnTo>
                  <a:lnTo>
                    <a:pt x="37019" y="17622"/>
                  </a:lnTo>
                  <a:lnTo>
                    <a:pt x="41616" y="17622"/>
                  </a:lnTo>
                  <a:close/>
                  <a:moveTo>
                    <a:pt x="41616" y="17380"/>
                  </a:moveTo>
                  <a:lnTo>
                    <a:pt x="37019" y="17380"/>
                  </a:lnTo>
                  <a:lnTo>
                    <a:pt x="37019" y="12783"/>
                  </a:lnTo>
                  <a:lnTo>
                    <a:pt x="41616" y="12783"/>
                  </a:lnTo>
                  <a:close/>
                  <a:moveTo>
                    <a:pt x="41616" y="12541"/>
                  </a:moveTo>
                  <a:lnTo>
                    <a:pt x="37019" y="12541"/>
                  </a:lnTo>
                  <a:lnTo>
                    <a:pt x="37019" y="7985"/>
                  </a:lnTo>
                  <a:lnTo>
                    <a:pt x="41616" y="7985"/>
                  </a:lnTo>
                  <a:close/>
                  <a:moveTo>
                    <a:pt x="41616" y="7743"/>
                  </a:moveTo>
                  <a:lnTo>
                    <a:pt x="37019" y="7743"/>
                  </a:lnTo>
                  <a:lnTo>
                    <a:pt x="37019" y="3307"/>
                  </a:lnTo>
                  <a:lnTo>
                    <a:pt x="41616" y="3307"/>
                  </a:lnTo>
                  <a:lnTo>
                    <a:pt x="41616" y="7904"/>
                  </a:lnTo>
                  <a:close/>
                  <a:moveTo>
                    <a:pt x="46415" y="89564"/>
                  </a:moveTo>
                  <a:lnTo>
                    <a:pt x="41858" y="89564"/>
                  </a:lnTo>
                  <a:lnTo>
                    <a:pt x="41858" y="84967"/>
                  </a:lnTo>
                  <a:lnTo>
                    <a:pt x="46415" y="84967"/>
                  </a:lnTo>
                  <a:close/>
                  <a:moveTo>
                    <a:pt x="46415" y="84725"/>
                  </a:moveTo>
                  <a:lnTo>
                    <a:pt x="41858" y="84725"/>
                  </a:lnTo>
                  <a:lnTo>
                    <a:pt x="41858" y="80168"/>
                  </a:lnTo>
                  <a:lnTo>
                    <a:pt x="46415" y="80168"/>
                  </a:lnTo>
                  <a:close/>
                  <a:moveTo>
                    <a:pt x="46415" y="79926"/>
                  </a:moveTo>
                  <a:lnTo>
                    <a:pt x="41858" y="79926"/>
                  </a:lnTo>
                  <a:lnTo>
                    <a:pt x="41858" y="75329"/>
                  </a:lnTo>
                  <a:lnTo>
                    <a:pt x="46415" y="75329"/>
                  </a:lnTo>
                  <a:close/>
                  <a:moveTo>
                    <a:pt x="46415" y="75087"/>
                  </a:moveTo>
                  <a:lnTo>
                    <a:pt x="41858" y="75087"/>
                  </a:lnTo>
                  <a:lnTo>
                    <a:pt x="41858" y="70530"/>
                  </a:lnTo>
                  <a:lnTo>
                    <a:pt x="46415" y="70530"/>
                  </a:lnTo>
                  <a:close/>
                  <a:moveTo>
                    <a:pt x="46415" y="70288"/>
                  </a:moveTo>
                  <a:lnTo>
                    <a:pt x="41858" y="70288"/>
                  </a:lnTo>
                  <a:lnTo>
                    <a:pt x="41858" y="65731"/>
                  </a:lnTo>
                  <a:lnTo>
                    <a:pt x="46415" y="65731"/>
                  </a:lnTo>
                  <a:close/>
                  <a:moveTo>
                    <a:pt x="46415" y="65489"/>
                  </a:moveTo>
                  <a:lnTo>
                    <a:pt x="41858" y="65489"/>
                  </a:lnTo>
                  <a:lnTo>
                    <a:pt x="41858" y="60892"/>
                  </a:lnTo>
                  <a:lnTo>
                    <a:pt x="46415" y="60892"/>
                  </a:lnTo>
                  <a:close/>
                  <a:moveTo>
                    <a:pt x="46415" y="60650"/>
                  </a:moveTo>
                  <a:lnTo>
                    <a:pt x="41858" y="60650"/>
                  </a:lnTo>
                  <a:lnTo>
                    <a:pt x="41858" y="56093"/>
                  </a:lnTo>
                  <a:lnTo>
                    <a:pt x="46415" y="56093"/>
                  </a:lnTo>
                  <a:close/>
                  <a:moveTo>
                    <a:pt x="46415" y="55851"/>
                  </a:moveTo>
                  <a:lnTo>
                    <a:pt x="41858" y="55851"/>
                  </a:lnTo>
                  <a:lnTo>
                    <a:pt x="41858" y="51295"/>
                  </a:lnTo>
                  <a:lnTo>
                    <a:pt x="46415" y="51295"/>
                  </a:lnTo>
                  <a:close/>
                  <a:moveTo>
                    <a:pt x="46415" y="51053"/>
                  </a:moveTo>
                  <a:lnTo>
                    <a:pt x="41858" y="51053"/>
                  </a:lnTo>
                  <a:lnTo>
                    <a:pt x="41858" y="46456"/>
                  </a:lnTo>
                  <a:lnTo>
                    <a:pt x="46415" y="46456"/>
                  </a:lnTo>
                  <a:close/>
                  <a:moveTo>
                    <a:pt x="46415" y="46214"/>
                  </a:moveTo>
                  <a:lnTo>
                    <a:pt x="41858" y="46214"/>
                  </a:lnTo>
                  <a:lnTo>
                    <a:pt x="41858" y="41657"/>
                  </a:lnTo>
                  <a:lnTo>
                    <a:pt x="46415" y="41657"/>
                  </a:lnTo>
                  <a:close/>
                  <a:moveTo>
                    <a:pt x="46415" y="41415"/>
                  </a:moveTo>
                  <a:lnTo>
                    <a:pt x="41858" y="41415"/>
                  </a:lnTo>
                  <a:lnTo>
                    <a:pt x="41858" y="36858"/>
                  </a:lnTo>
                  <a:lnTo>
                    <a:pt x="46415" y="36858"/>
                  </a:lnTo>
                  <a:close/>
                  <a:moveTo>
                    <a:pt x="46415" y="36616"/>
                  </a:moveTo>
                  <a:lnTo>
                    <a:pt x="41858" y="36616"/>
                  </a:lnTo>
                  <a:lnTo>
                    <a:pt x="41858" y="32019"/>
                  </a:lnTo>
                  <a:lnTo>
                    <a:pt x="46415" y="32019"/>
                  </a:lnTo>
                  <a:close/>
                  <a:moveTo>
                    <a:pt x="46415" y="31777"/>
                  </a:moveTo>
                  <a:lnTo>
                    <a:pt x="41858" y="31777"/>
                  </a:lnTo>
                  <a:lnTo>
                    <a:pt x="41858" y="27220"/>
                  </a:lnTo>
                  <a:lnTo>
                    <a:pt x="46415" y="27220"/>
                  </a:lnTo>
                  <a:close/>
                  <a:moveTo>
                    <a:pt x="46415" y="26978"/>
                  </a:moveTo>
                  <a:lnTo>
                    <a:pt x="41858" y="26978"/>
                  </a:lnTo>
                  <a:lnTo>
                    <a:pt x="41858" y="22381"/>
                  </a:lnTo>
                  <a:lnTo>
                    <a:pt x="46415" y="22381"/>
                  </a:lnTo>
                  <a:close/>
                  <a:moveTo>
                    <a:pt x="46415" y="22139"/>
                  </a:moveTo>
                  <a:lnTo>
                    <a:pt x="41858" y="22139"/>
                  </a:lnTo>
                  <a:lnTo>
                    <a:pt x="41858" y="17582"/>
                  </a:lnTo>
                  <a:lnTo>
                    <a:pt x="46415" y="17582"/>
                  </a:lnTo>
                  <a:close/>
                  <a:moveTo>
                    <a:pt x="46415" y="17340"/>
                  </a:moveTo>
                  <a:lnTo>
                    <a:pt x="41858" y="17340"/>
                  </a:lnTo>
                  <a:lnTo>
                    <a:pt x="41858" y="12783"/>
                  </a:lnTo>
                  <a:lnTo>
                    <a:pt x="46415" y="12783"/>
                  </a:lnTo>
                  <a:close/>
                  <a:moveTo>
                    <a:pt x="46415" y="12541"/>
                  </a:moveTo>
                  <a:lnTo>
                    <a:pt x="41858" y="12541"/>
                  </a:lnTo>
                  <a:lnTo>
                    <a:pt x="41858" y="7944"/>
                  </a:lnTo>
                  <a:lnTo>
                    <a:pt x="46415" y="7944"/>
                  </a:lnTo>
                  <a:close/>
                  <a:moveTo>
                    <a:pt x="46415" y="7702"/>
                  </a:moveTo>
                  <a:lnTo>
                    <a:pt x="41858" y="7702"/>
                  </a:lnTo>
                  <a:lnTo>
                    <a:pt x="41858" y="3307"/>
                  </a:lnTo>
                  <a:lnTo>
                    <a:pt x="46415" y="3307"/>
                  </a:lnTo>
                  <a:lnTo>
                    <a:pt x="46415" y="7904"/>
                  </a:lnTo>
                  <a:close/>
                  <a:moveTo>
                    <a:pt x="51214" y="89524"/>
                  </a:moveTo>
                  <a:lnTo>
                    <a:pt x="46657" y="89524"/>
                  </a:lnTo>
                  <a:lnTo>
                    <a:pt x="46657" y="84967"/>
                  </a:lnTo>
                  <a:lnTo>
                    <a:pt x="51214" y="84967"/>
                  </a:lnTo>
                  <a:close/>
                  <a:moveTo>
                    <a:pt x="51214" y="84685"/>
                  </a:moveTo>
                  <a:lnTo>
                    <a:pt x="46657" y="84685"/>
                  </a:lnTo>
                  <a:lnTo>
                    <a:pt x="46657" y="80128"/>
                  </a:lnTo>
                  <a:lnTo>
                    <a:pt x="51214" y="80128"/>
                  </a:lnTo>
                  <a:close/>
                  <a:moveTo>
                    <a:pt x="51214" y="79886"/>
                  </a:moveTo>
                  <a:lnTo>
                    <a:pt x="46657" y="79886"/>
                  </a:lnTo>
                  <a:lnTo>
                    <a:pt x="46657" y="75329"/>
                  </a:lnTo>
                  <a:lnTo>
                    <a:pt x="51214" y="75329"/>
                  </a:lnTo>
                  <a:close/>
                  <a:moveTo>
                    <a:pt x="51214" y="75087"/>
                  </a:moveTo>
                  <a:lnTo>
                    <a:pt x="46657" y="75087"/>
                  </a:lnTo>
                  <a:lnTo>
                    <a:pt x="46657" y="70490"/>
                  </a:lnTo>
                  <a:lnTo>
                    <a:pt x="51214" y="70490"/>
                  </a:lnTo>
                  <a:close/>
                  <a:moveTo>
                    <a:pt x="51214" y="70248"/>
                  </a:moveTo>
                  <a:lnTo>
                    <a:pt x="46657" y="70248"/>
                  </a:lnTo>
                  <a:lnTo>
                    <a:pt x="46657" y="65691"/>
                  </a:lnTo>
                  <a:lnTo>
                    <a:pt x="51214" y="65691"/>
                  </a:lnTo>
                  <a:close/>
                  <a:moveTo>
                    <a:pt x="51214" y="65449"/>
                  </a:moveTo>
                  <a:lnTo>
                    <a:pt x="46657" y="65449"/>
                  </a:lnTo>
                  <a:lnTo>
                    <a:pt x="46657" y="60892"/>
                  </a:lnTo>
                  <a:lnTo>
                    <a:pt x="51214" y="60892"/>
                  </a:lnTo>
                  <a:close/>
                  <a:moveTo>
                    <a:pt x="51214" y="60650"/>
                  </a:moveTo>
                  <a:lnTo>
                    <a:pt x="46657" y="60650"/>
                  </a:lnTo>
                  <a:lnTo>
                    <a:pt x="46657" y="56053"/>
                  </a:lnTo>
                  <a:lnTo>
                    <a:pt x="51214" y="56053"/>
                  </a:lnTo>
                  <a:close/>
                  <a:moveTo>
                    <a:pt x="51214" y="55811"/>
                  </a:moveTo>
                  <a:lnTo>
                    <a:pt x="46657" y="55811"/>
                  </a:lnTo>
                  <a:lnTo>
                    <a:pt x="46657" y="51254"/>
                  </a:lnTo>
                  <a:lnTo>
                    <a:pt x="51214" y="51254"/>
                  </a:lnTo>
                  <a:close/>
                  <a:moveTo>
                    <a:pt x="51214" y="51012"/>
                  </a:moveTo>
                  <a:lnTo>
                    <a:pt x="46657" y="51012"/>
                  </a:lnTo>
                  <a:lnTo>
                    <a:pt x="46657" y="46456"/>
                  </a:lnTo>
                  <a:lnTo>
                    <a:pt x="51214" y="46456"/>
                  </a:lnTo>
                  <a:close/>
                  <a:moveTo>
                    <a:pt x="51214" y="46214"/>
                  </a:moveTo>
                  <a:lnTo>
                    <a:pt x="46657" y="46214"/>
                  </a:lnTo>
                  <a:lnTo>
                    <a:pt x="46657" y="41616"/>
                  </a:lnTo>
                  <a:lnTo>
                    <a:pt x="51214" y="41616"/>
                  </a:lnTo>
                  <a:close/>
                  <a:moveTo>
                    <a:pt x="51214" y="41374"/>
                  </a:moveTo>
                  <a:lnTo>
                    <a:pt x="46657" y="41374"/>
                  </a:lnTo>
                  <a:lnTo>
                    <a:pt x="46657" y="36818"/>
                  </a:lnTo>
                  <a:lnTo>
                    <a:pt x="51214" y="36818"/>
                  </a:lnTo>
                  <a:close/>
                  <a:moveTo>
                    <a:pt x="51214" y="36576"/>
                  </a:moveTo>
                  <a:lnTo>
                    <a:pt x="46657" y="36576"/>
                  </a:lnTo>
                  <a:lnTo>
                    <a:pt x="46657" y="32019"/>
                  </a:lnTo>
                  <a:lnTo>
                    <a:pt x="51214" y="32019"/>
                  </a:lnTo>
                  <a:close/>
                  <a:moveTo>
                    <a:pt x="51214" y="31777"/>
                  </a:moveTo>
                  <a:lnTo>
                    <a:pt x="46657" y="31777"/>
                  </a:lnTo>
                  <a:lnTo>
                    <a:pt x="46657" y="27180"/>
                  </a:lnTo>
                  <a:lnTo>
                    <a:pt x="51214" y="27180"/>
                  </a:lnTo>
                  <a:close/>
                  <a:moveTo>
                    <a:pt x="51214" y="26938"/>
                  </a:moveTo>
                  <a:lnTo>
                    <a:pt x="46657" y="26938"/>
                  </a:lnTo>
                  <a:lnTo>
                    <a:pt x="46657" y="22381"/>
                  </a:lnTo>
                  <a:lnTo>
                    <a:pt x="51214" y="22381"/>
                  </a:lnTo>
                  <a:close/>
                  <a:moveTo>
                    <a:pt x="51214" y="22139"/>
                  </a:moveTo>
                  <a:lnTo>
                    <a:pt x="46657" y="22139"/>
                  </a:lnTo>
                  <a:lnTo>
                    <a:pt x="46657" y="17582"/>
                  </a:lnTo>
                  <a:lnTo>
                    <a:pt x="51214" y="17582"/>
                  </a:lnTo>
                  <a:close/>
                  <a:moveTo>
                    <a:pt x="51214" y="17340"/>
                  </a:moveTo>
                  <a:lnTo>
                    <a:pt x="46657" y="17340"/>
                  </a:lnTo>
                  <a:lnTo>
                    <a:pt x="46657" y="12743"/>
                  </a:lnTo>
                  <a:lnTo>
                    <a:pt x="51214" y="12743"/>
                  </a:lnTo>
                  <a:close/>
                  <a:moveTo>
                    <a:pt x="51214" y="12501"/>
                  </a:moveTo>
                  <a:lnTo>
                    <a:pt x="46657" y="12501"/>
                  </a:lnTo>
                  <a:lnTo>
                    <a:pt x="46657" y="7944"/>
                  </a:lnTo>
                  <a:lnTo>
                    <a:pt x="51214" y="7944"/>
                  </a:lnTo>
                  <a:close/>
                  <a:moveTo>
                    <a:pt x="51214" y="7702"/>
                  </a:moveTo>
                  <a:lnTo>
                    <a:pt x="46657" y="7702"/>
                  </a:lnTo>
                  <a:lnTo>
                    <a:pt x="46657" y="3307"/>
                  </a:lnTo>
                  <a:lnTo>
                    <a:pt x="51214" y="3307"/>
                  </a:lnTo>
                  <a:lnTo>
                    <a:pt x="51214" y="7904"/>
                  </a:lnTo>
                  <a:close/>
                  <a:moveTo>
                    <a:pt x="56053" y="89483"/>
                  </a:moveTo>
                  <a:lnTo>
                    <a:pt x="51456" y="89483"/>
                  </a:lnTo>
                  <a:lnTo>
                    <a:pt x="51456" y="84927"/>
                  </a:lnTo>
                  <a:lnTo>
                    <a:pt x="56053" y="84927"/>
                  </a:lnTo>
                  <a:close/>
                  <a:moveTo>
                    <a:pt x="56053" y="84685"/>
                  </a:moveTo>
                  <a:lnTo>
                    <a:pt x="51456" y="84685"/>
                  </a:lnTo>
                  <a:lnTo>
                    <a:pt x="51456" y="80087"/>
                  </a:lnTo>
                  <a:lnTo>
                    <a:pt x="56053" y="80087"/>
                  </a:lnTo>
                  <a:close/>
                  <a:moveTo>
                    <a:pt x="56053" y="79845"/>
                  </a:moveTo>
                  <a:lnTo>
                    <a:pt x="51456" y="79845"/>
                  </a:lnTo>
                  <a:lnTo>
                    <a:pt x="51456" y="75289"/>
                  </a:lnTo>
                  <a:lnTo>
                    <a:pt x="56053" y="75289"/>
                  </a:lnTo>
                  <a:close/>
                  <a:moveTo>
                    <a:pt x="56053" y="75047"/>
                  </a:moveTo>
                  <a:lnTo>
                    <a:pt x="51456" y="75047"/>
                  </a:lnTo>
                  <a:lnTo>
                    <a:pt x="51456" y="70490"/>
                  </a:lnTo>
                  <a:lnTo>
                    <a:pt x="56053" y="70490"/>
                  </a:lnTo>
                  <a:close/>
                  <a:moveTo>
                    <a:pt x="56053" y="70248"/>
                  </a:moveTo>
                  <a:lnTo>
                    <a:pt x="51456" y="70248"/>
                  </a:lnTo>
                  <a:lnTo>
                    <a:pt x="51456" y="65651"/>
                  </a:lnTo>
                  <a:lnTo>
                    <a:pt x="56053" y="65651"/>
                  </a:lnTo>
                  <a:close/>
                  <a:moveTo>
                    <a:pt x="56053" y="65409"/>
                  </a:moveTo>
                  <a:lnTo>
                    <a:pt x="51456" y="65409"/>
                  </a:lnTo>
                  <a:lnTo>
                    <a:pt x="51456" y="60852"/>
                  </a:lnTo>
                  <a:lnTo>
                    <a:pt x="56053" y="60852"/>
                  </a:lnTo>
                  <a:close/>
                  <a:moveTo>
                    <a:pt x="56053" y="60610"/>
                  </a:moveTo>
                  <a:lnTo>
                    <a:pt x="51456" y="60610"/>
                  </a:lnTo>
                  <a:lnTo>
                    <a:pt x="51456" y="56053"/>
                  </a:lnTo>
                  <a:lnTo>
                    <a:pt x="56053" y="56053"/>
                  </a:lnTo>
                  <a:close/>
                  <a:moveTo>
                    <a:pt x="56053" y="55811"/>
                  </a:moveTo>
                  <a:lnTo>
                    <a:pt x="51456" y="55811"/>
                  </a:lnTo>
                  <a:lnTo>
                    <a:pt x="51456" y="51214"/>
                  </a:lnTo>
                  <a:lnTo>
                    <a:pt x="56053" y="51214"/>
                  </a:lnTo>
                  <a:close/>
                  <a:moveTo>
                    <a:pt x="56053" y="50972"/>
                  </a:moveTo>
                  <a:lnTo>
                    <a:pt x="51456" y="50972"/>
                  </a:lnTo>
                  <a:lnTo>
                    <a:pt x="51456" y="46415"/>
                  </a:lnTo>
                  <a:lnTo>
                    <a:pt x="56053" y="46415"/>
                  </a:lnTo>
                  <a:close/>
                  <a:moveTo>
                    <a:pt x="56053" y="46173"/>
                  </a:moveTo>
                  <a:lnTo>
                    <a:pt x="51456" y="46173"/>
                  </a:lnTo>
                  <a:lnTo>
                    <a:pt x="51456" y="41616"/>
                  </a:lnTo>
                  <a:lnTo>
                    <a:pt x="56053" y="41616"/>
                  </a:lnTo>
                  <a:close/>
                  <a:moveTo>
                    <a:pt x="56053" y="41374"/>
                  </a:moveTo>
                  <a:lnTo>
                    <a:pt x="51456" y="41374"/>
                  </a:lnTo>
                  <a:lnTo>
                    <a:pt x="51456" y="36777"/>
                  </a:lnTo>
                  <a:lnTo>
                    <a:pt x="56053" y="36777"/>
                  </a:lnTo>
                  <a:close/>
                  <a:moveTo>
                    <a:pt x="56053" y="36535"/>
                  </a:moveTo>
                  <a:lnTo>
                    <a:pt x="51456" y="36535"/>
                  </a:lnTo>
                  <a:lnTo>
                    <a:pt x="51456" y="31978"/>
                  </a:lnTo>
                  <a:lnTo>
                    <a:pt x="56053" y="31978"/>
                  </a:lnTo>
                  <a:close/>
                  <a:moveTo>
                    <a:pt x="56053" y="31737"/>
                  </a:moveTo>
                  <a:lnTo>
                    <a:pt x="51456" y="31737"/>
                  </a:lnTo>
                  <a:lnTo>
                    <a:pt x="51456" y="27180"/>
                  </a:lnTo>
                  <a:lnTo>
                    <a:pt x="56053" y="27180"/>
                  </a:lnTo>
                  <a:close/>
                  <a:moveTo>
                    <a:pt x="56053" y="26938"/>
                  </a:moveTo>
                  <a:lnTo>
                    <a:pt x="51456" y="26938"/>
                  </a:lnTo>
                  <a:lnTo>
                    <a:pt x="51456" y="22341"/>
                  </a:lnTo>
                  <a:lnTo>
                    <a:pt x="56053" y="22341"/>
                  </a:lnTo>
                  <a:close/>
                  <a:moveTo>
                    <a:pt x="56053" y="22099"/>
                  </a:moveTo>
                  <a:lnTo>
                    <a:pt x="51456" y="22099"/>
                  </a:lnTo>
                  <a:lnTo>
                    <a:pt x="51456" y="17542"/>
                  </a:lnTo>
                  <a:lnTo>
                    <a:pt x="56053" y="17542"/>
                  </a:lnTo>
                  <a:close/>
                  <a:moveTo>
                    <a:pt x="56053" y="17300"/>
                  </a:moveTo>
                  <a:lnTo>
                    <a:pt x="51456" y="17300"/>
                  </a:lnTo>
                  <a:lnTo>
                    <a:pt x="51456" y="12743"/>
                  </a:lnTo>
                  <a:lnTo>
                    <a:pt x="56053" y="12743"/>
                  </a:lnTo>
                  <a:close/>
                  <a:moveTo>
                    <a:pt x="56053" y="12501"/>
                  </a:moveTo>
                  <a:lnTo>
                    <a:pt x="51456" y="12501"/>
                  </a:lnTo>
                  <a:lnTo>
                    <a:pt x="51456" y="7904"/>
                  </a:lnTo>
                  <a:lnTo>
                    <a:pt x="56053" y="7904"/>
                  </a:lnTo>
                  <a:close/>
                  <a:moveTo>
                    <a:pt x="56053" y="7662"/>
                  </a:moveTo>
                  <a:lnTo>
                    <a:pt x="51456" y="7662"/>
                  </a:lnTo>
                  <a:lnTo>
                    <a:pt x="51456" y="3307"/>
                  </a:lnTo>
                  <a:lnTo>
                    <a:pt x="56053" y="3307"/>
                  </a:lnTo>
                  <a:lnTo>
                    <a:pt x="56053" y="7904"/>
                  </a:lnTo>
                  <a:close/>
                  <a:moveTo>
                    <a:pt x="60852" y="89483"/>
                  </a:moveTo>
                  <a:lnTo>
                    <a:pt x="56295" y="89483"/>
                  </a:lnTo>
                  <a:lnTo>
                    <a:pt x="56295" y="84886"/>
                  </a:lnTo>
                  <a:lnTo>
                    <a:pt x="60852" y="84886"/>
                  </a:lnTo>
                  <a:close/>
                  <a:moveTo>
                    <a:pt x="60852" y="84644"/>
                  </a:moveTo>
                  <a:lnTo>
                    <a:pt x="56295" y="84644"/>
                  </a:lnTo>
                  <a:lnTo>
                    <a:pt x="56295" y="80087"/>
                  </a:lnTo>
                  <a:lnTo>
                    <a:pt x="60852" y="80087"/>
                  </a:lnTo>
                  <a:close/>
                  <a:moveTo>
                    <a:pt x="60852" y="79845"/>
                  </a:moveTo>
                  <a:lnTo>
                    <a:pt x="56295" y="79845"/>
                  </a:lnTo>
                  <a:lnTo>
                    <a:pt x="56295" y="75248"/>
                  </a:lnTo>
                  <a:lnTo>
                    <a:pt x="60852" y="75248"/>
                  </a:lnTo>
                  <a:close/>
                  <a:moveTo>
                    <a:pt x="60852" y="75006"/>
                  </a:moveTo>
                  <a:lnTo>
                    <a:pt x="56295" y="75006"/>
                  </a:lnTo>
                  <a:lnTo>
                    <a:pt x="56295" y="70449"/>
                  </a:lnTo>
                  <a:lnTo>
                    <a:pt x="60852" y="70449"/>
                  </a:lnTo>
                  <a:close/>
                  <a:moveTo>
                    <a:pt x="60852" y="70208"/>
                  </a:moveTo>
                  <a:lnTo>
                    <a:pt x="56295" y="70208"/>
                  </a:lnTo>
                  <a:lnTo>
                    <a:pt x="56295" y="65651"/>
                  </a:lnTo>
                  <a:lnTo>
                    <a:pt x="60852" y="65651"/>
                  </a:lnTo>
                  <a:close/>
                  <a:moveTo>
                    <a:pt x="60852" y="65409"/>
                  </a:moveTo>
                  <a:lnTo>
                    <a:pt x="56295" y="65409"/>
                  </a:lnTo>
                  <a:lnTo>
                    <a:pt x="56295" y="60812"/>
                  </a:lnTo>
                  <a:lnTo>
                    <a:pt x="60852" y="60812"/>
                  </a:lnTo>
                  <a:close/>
                  <a:moveTo>
                    <a:pt x="60852" y="60570"/>
                  </a:moveTo>
                  <a:lnTo>
                    <a:pt x="56295" y="60570"/>
                  </a:lnTo>
                  <a:lnTo>
                    <a:pt x="56295" y="56013"/>
                  </a:lnTo>
                  <a:lnTo>
                    <a:pt x="60852" y="56013"/>
                  </a:lnTo>
                  <a:close/>
                  <a:moveTo>
                    <a:pt x="60852" y="55771"/>
                  </a:moveTo>
                  <a:lnTo>
                    <a:pt x="56295" y="55771"/>
                  </a:lnTo>
                  <a:lnTo>
                    <a:pt x="56295" y="51214"/>
                  </a:lnTo>
                  <a:lnTo>
                    <a:pt x="60852" y="51214"/>
                  </a:lnTo>
                  <a:close/>
                  <a:moveTo>
                    <a:pt x="60852" y="50972"/>
                  </a:moveTo>
                  <a:lnTo>
                    <a:pt x="56295" y="50972"/>
                  </a:lnTo>
                  <a:lnTo>
                    <a:pt x="56295" y="46375"/>
                  </a:lnTo>
                  <a:lnTo>
                    <a:pt x="60852" y="46375"/>
                  </a:lnTo>
                  <a:close/>
                  <a:moveTo>
                    <a:pt x="60852" y="46133"/>
                  </a:moveTo>
                  <a:lnTo>
                    <a:pt x="56295" y="46133"/>
                  </a:lnTo>
                  <a:lnTo>
                    <a:pt x="56295" y="41576"/>
                  </a:lnTo>
                  <a:lnTo>
                    <a:pt x="60852" y="41576"/>
                  </a:lnTo>
                  <a:close/>
                  <a:moveTo>
                    <a:pt x="60852" y="41334"/>
                  </a:moveTo>
                  <a:lnTo>
                    <a:pt x="56295" y="41334"/>
                  </a:lnTo>
                  <a:lnTo>
                    <a:pt x="56295" y="36777"/>
                  </a:lnTo>
                  <a:lnTo>
                    <a:pt x="60852" y="36777"/>
                  </a:lnTo>
                  <a:close/>
                  <a:moveTo>
                    <a:pt x="60852" y="36535"/>
                  </a:moveTo>
                  <a:lnTo>
                    <a:pt x="56295" y="36535"/>
                  </a:lnTo>
                  <a:lnTo>
                    <a:pt x="56295" y="31938"/>
                  </a:lnTo>
                  <a:lnTo>
                    <a:pt x="60852" y="31938"/>
                  </a:lnTo>
                  <a:close/>
                  <a:moveTo>
                    <a:pt x="60852" y="31696"/>
                  </a:moveTo>
                  <a:lnTo>
                    <a:pt x="56295" y="31696"/>
                  </a:lnTo>
                  <a:lnTo>
                    <a:pt x="56295" y="27139"/>
                  </a:lnTo>
                  <a:lnTo>
                    <a:pt x="60852" y="27139"/>
                  </a:lnTo>
                  <a:close/>
                  <a:moveTo>
                    <a:pt x="60852" y="26897"/>
                  </a:moveTo>
                  <a:lnTo>
                    <a:pt x="56295" y="26897"/>
                  </a:lnTo>
                  <a:lnTo>
                    <a:pt x="56295" y="22341"/>
                  </a:lnTo>
                  <a:lnTo>
                    <a:pt x="60852" y="22341"/>
                  </a:lnTo>
                  <a:close/>
                  <a:moveTo>
                    <a:pt x="60852" y="22099"/>
                  </a:moveTo>
                  <a:lnTo>
                    <a:pt x="56295" y="22099"/>
                  </a:lnTo>
                  <a:lnTo>
                    <a:pt x="56295" y="17501"/>
                  </a:lnTo>
                  <a:lnTo>
                    <a:pt x="60852" y="17501"/>
                  </a:lnTo>
                  <a:close/>
                  <a:moveTo>
                    <a:pt x="60852" y="17260"/>
                  </a:moveTo>
                  <a:lnTo>
                    <a:pt x="56295" y="17260"/>
                  </a:lnTo>
                  <a:lnTo>
                    <a:pt x="56295" y="12703"/>
                  </a:lnTo>
                  <a:lnTo>
                    <a:pt x="60852" y="12703"/>
                  </a:lnTo>
                  <a:close/>
                  <a:moveTo>
                    <a:pt x="60852" y="12461"/>
                  </a:moveTo>
                  <a:lnTo>
                    <a:pt x="56295" y="12461"/>
                  </a:lnTo>
                  <a:lnTo>
                    <a:pt x="56295" y="7904"/>
                  </a:lnTo>
                  <a:lnTo>
                    <a:pt x="60852" y="7904"/>
                  </a:lnTo>
                  <a:close/>
                  <a:moveTo>
                    <a:pt x="60852" y="7662"/>
                  </a:moveTo>
                  <a:lnTo>
                    <a:pt x="56295" y="7662"/>
                  </a:lnTo>
                  <a:lnTo>
                    <a:pt x="56295" y="3307"/>
                  </a:lnTo>
                  <a:lnTo>
                    <a:pt x="60852" y="3307"/>
                  </a:lnTo>
                  <a:lnTo>
                    <a:pt x="60852" y="7904"/>
                  </a:lnTo>
                  <a:close/>
                  <a:moveTo>
                    <a:pt x="65651" y="84644"/>
                  </a:moveTo>
                  <a:lnTo>
                    <a:pt x="61094" y="84644"/>
                  </a:lnTo>
                  <a:lnTo>
                    <a:pt x="61094" y="80047"/>
                  </a:lnTo>
                  <a:lnTo>
                    <a:pt x="65651" y="80047"/>
                  </a:lnTo>
                  <a:close/>
                  <a:moveTo>
                    <a:pt x="65651" y="79805"/>
                  </a:moveTo>
                  <a:lnTo>
                    <a:pt x="61094" y="79805"/>
                  </a:lnTo>
                  <a:lnTo>
                    <a:pt x="61094" y="75248"/>
                  </a:lnTo>
                  <a:lnTo>
                    <a:pt x="65651" y="75248"/>
                  </a:lnTo>
                  <a:close/>
                  <a:moveTo>
                    <a:pt x="65651" y="75006"/>
                  </a:moveTo>
                  <a:lnTo>
                    <a:pt x="61094" y="75006"/>
                  </a:lnTo>
                  <a:lnTo>
                    <a:pt x="61094" y="70449"/>
                  </a:lnTo>
                  <a:lnTo>
                    <a:pt x="65651" y="70449"/>
                  </a:lnTo>
                  <a:close/>
                  <a:moveTo>
                    <a:pt x="65651" y="70208"/>
                  </a:moveTo>
                  <a:lnTo>
                    <a:pt x="61094" y="70208"/>
                  </a:lnTo>
                  <a:lnTo>
                    <a:pt x="61094" y="65610"/>
                  </a:lnTo>
                  <a:lnTo>
                    <a:pt x="65651" y="65610"/>
                  </a:lnTo>
                  <a:close/>
                  <a:moveTo>
                    <a:pt x="65651" y="65368"/>
                  </a:moveTo>
                  <a:lnTo>
                    <a:pt x="61094" y="65368"/>
                  </a:lnTo>
                  <a:lnTo>
                    <a:pt x="61094" y="60812"/>
                  </a:lnTo>
                  <a:lnTo>
                    <a:pt x="65651" y="60812"/>
                  </a:lnTo>
                  <a:close/>
                  <a:moveTo>
                    <a:pt x="65651" y="60570"/>
                  </a:moveTo>
                  <a:lnTo>
                    <a:pt x="61094" y="60570"/>
                  </a:lnTo>
                  <a:lnTo>
                    <a:pt x="61094" y="56013"/>
                  </a:lnTo>
                  <a:lnTo>
                    <a:pt x="65651" y="56013"/>
                  </a:lnTo>
                  <a:close/>
                  <a:moveTo>
                    <a:pt x="65651" y="55771"/>
                  </a:moveTo>
                  <a:lnTo>
                    <a:pt x="61094" y="55771"/>
                  </a:lnTo>
                  <a:lnTo>
                    <a:pt x="61094" y="51174"/>
                  </a:lnTo>
                  <a:lnTo>
                    <a:pt x="65651" y="51174"/>
                  </a:lnTo>
                  <a:close/>
                  <a:moveTo>
                    <a:pt x="65651" y="50932"/>
                  </a:moveTo>
                  <a:lnTo>
                    <a:pt x="61094" y="50932"/>
                  </a:lnTo>
                  <a:lnTo>
                    <a:pt x="61094" y="46375"/>
                  </a:lnTo>
                  <a:lnTo>
                    <a:pt x="65651" y="46375"/>
                  </a:lnTo>
                  <a:close/>
                  <a:moveTo>
                    <a:pt x="65651" y="46133"/>
                  </a:moveTo>
                  <a:lnTo>
                    <a:pt x="61094" y="46133"/>
                  </a:lnTo>
                  <a:lnTo>
                    <a:pt x="61094" y="41536"/>
                  </a:lnTo>
                  <a:lnTo>
                    <a:pt x="65651" y="41536"/>
                  </a:lnTo>
                  <a:close/>
                  <a:moveTo>
                    <a:pt x="65651" y="41294"/>
                  </a:moveTo>
                  <a:lnTo>
                    <a:pt x="61094" y="41294"/>
                  </a:lnTo>
                  <a:lnTo>
                    <a:pt x="61094" y="36737"/>
                  </a:lnTo>
                  <a:lnTo>
                    <a:pt x="65651" y="36737"/>
                  </a:lnTo>
                  <a:close/>
                  <a:moveTo>
                    <a:pt x="65651" y="36495"/>
                  </a:moveTo>
                  <a:lnTo>
                    <a:pt x="61094" y="36495"/>
                  </a:lnTo>
                  <a:lnTo>
                    <a:pt x="61094" y="31938"/>
                  </a:lnTo>
                  <a:lnTo>
                    <a:pt x="65651" y="31938"/>
                  </a:lnTo>
                  <a:close/>
                  <a:moveTo>
                    <a:pt x="65651" y="31696"/>
                  </a:moveTo>
                  <a:lnTo>
                    <a:pt x="61094" y="31696"/>
                  </a:lnTo>
                  <a:lnTo>
                    <a:pt x="61094" y="27099"/>
                  </a:lnTo>
                  <a:lnTo>
                    <a:pt x="65651" y="27099"/>
                  </a:lnTo>
                  <a:close/>
                  <a:moveTo>
                    <a:pt x="65651" y="26857"/>
                  </a:moveTo>
                  <a:lnTo>
                    <a:pt x="61094" y="26857"/>
                  </a:lnTo>
                  <a:lnTo>
                    <a:pt x="61094" y="22300"/>
                  </a:lnTo>
                  <a:lnTo>
                    <a:pt x="65651" y="22300"/>
                  </a:lnTo>
                  <a:close/>
                  <a:moveTo>
                    <a:pt x="65651" y="22058"/>
                  </a:moveTo>
                  <a:lnTo>
                    <a:pt x="61094" y="22058"/>
                  </a:lnTo>
                  <a:lnTo>
                    <a:pt x="61094" y="17501"/>
                  </a:lnTo>
                  <a:lnTo>
                    <a:pt x="65651" y="17501"/>
                  </a:lnTo>
                  <a:close/>
                  <a:moveTo>
                    <a:pt x="65651" y="17260"/>
                  </a:moveTo>
                  <a:lnTo>
                    <a:pt x="61094" y="17260"/>
                  </a:lnTo>
                  <a:lnTo>
                    <a:pt x="61094" y="12662"/>
                  </a:lnTo>
                  <a:lnTo>
                    <a:pt x="65651" y="12662"/>
                  </a:lnTo>
                  <a:close/>
                  <a:moveTo>
                    <a:pt x="65651" y="12420"/>
                  </a:moveTo>
                  <a:lnTo>
                    <a:pt x="61094" y="12420"/>
                  </a:lnTo>
                  <a:lnTo>
                    <a:pt x="61094" y="7864"/>
                  </a:lnTo>
                  <a:lnTo>
                    <a:pt x="65651" y="7864"/>
                  </a:lnTo>
                  <a:close/>
                  <a:moveTo>
                    <a:pt x="70490" y="84604"/>
                  </a:moveTo>
                  <a:lnTo>
                    <a:pt x="65893" y="84604"/>
                  </a:lnTo>
                  <a:lnTo>
                    <a:pt x="65893" y="80047"/>
                  </a:lnTo>
                  <a:lnTo>
                    <a:pt x="70490" y="80047"/>
                  </a:lnTo>
                  <a:close/>
                  <a:moveTo>
                    <a:pt x="70490" y="79805"/>
                  </a:moveTo>
                  <a:lnTo>
                    <a:pt x="65893" y="79805"/>
                  </a:lnTo>
                  <a:lnTo>
                    <a:pt x="65893" y="75208"/>
                  </a:lnTo>
                  <a:lnTo>
                    <a:pt x="70490" y="75208"/>
                  </a:lnTo>
                  <a:close/>
                  <a:moveTo>
                    <a:pt x="70490" y="74966"/>
                  </a:moveTo>
                  <a:lnTo>
                    <a:pt x="65893" y="74966"/>
                  </a:lnTo>
                  <a:lnTo>
                    <a:pt x="65893" y="70409"/>
                  </a:lnTo>
                  <a:lnTo>
                    <a:pt x="70490" y="70409"/>
                  </a:lnTo>
                  <a:close/>
                  <a:moveTo>
                    <a:pt x="70490" y="70167"/>
                  </a:moveTo>
                  <a:lnTo>
                    <a:pt x="65893" y="70167"/>
                  </a:lnTo>
                  <a:lnTo>
                    <a:pt x="65893" y="65610"/>
                  </a:lnTo>
                  <a:lnTo>
                    <a:pt x="70490" y="65610"/>
                  </a:lnTo>
                  <a:close/>
                  <a:moveTo>
                    <a:pt x="70490" y="65368"/>
                  </a:moveTo>
                  <a:lnTo>
                    <a:pt x="65893" y="65368"/>
                  </a:lnTo>
                  <a:lnTo>
                    <a:pt x="65893" y="60771"/>
                  </a:lnTo>
                  <a:lnTo>
                    <a:pt x="70490" y="60771"/>
                  </a:lnTo>
                  <a:close/>
                  <a:moveTo>
                    <a:pt x="70490" y="60529"/>
                  </a:moveTo>
                  <a:lnTo>
                    <a:pt x="65893" y="60529"/>
                  </a:lnTo>
                  <a:lnTo>
                    <a:pt x="65893" y="55972"/>
                  </a:lnTo>
                  <a:lnTo>
                    <a:pt x="70490" y="55972"/>
                  </a:lnTo>
                  <a:close/>
                  <a:moveTo>
                    <a:pt x="70490" y="55730"/>
                  </a:moveTo>
                  <a:lnTo>
                    <a:pt x="65893" y="55730"/>
                  </a:lnTo>
                  <a:lnTo>
                    <a:pt x="65893" y="51174"/>
                  </a:lnTo>
                  <a:lnTo>
                    <a:pt x="70490" y="51174"/>
                  </a:lnTo>
                  <a:close/>
                  <a:moveTo>
                    <a:pt x="70490" y="50932"/>
                  </a:moveTo>
                  <a:lnTo>
                    <a:pt x="65893" y="50932"/>
                  </a:lnTo>
                  <a:lnTo>
                    <a:pt x="65893" y="46335"/>
                  </a:lnTo>
                  <a:lnTo>
                    <a:pt x="70490" y="46335"/>
                  </a:lnTo>
                  <a:close/>
                  <a:moveTo>
                    <a:pt x="70490" y="46093"/>
                  </a:moveTo>
                  <a:lnTo>
                    <a:pt x="65893" y="46093"/>
                  </a:lnTo>
                  <a:lnTo>
                    <a:pt x="65893" y="41536"/>
                  </a:lnTo>
                  <a:lnTo>
                    <a:pt x="70490" y="41536"/>
                  </a:lnTo>
                  <a:close/>
                  <a:moveTo>
                    <a:pt x="70490" y="41294"/>
                  </a:moveTo>
                  <a:lnTo>
                    <a:pt x="65893" y="41294"/>
                  </a:lnTo>
                  <a:lnTo>
                    <a:pt x="65893" y="36737"/>
                  </a:lnTo>
                  <a:lnTo>
                    <a:pt x="70490" y="36737"/>
                  </a:lnTo>
                  <a:close/>
                  <a:moveTo>
                    <a:pt x="70490" y="36495"/>
                  </a:moveTo>
                  <a:lnTo>
                    <a:pt x="65893" y="36495"/>
                  </a:lnTo>
                  <a:lnTo>
                    <a:pt x="65893" y="31898"/>
                  </a:lnTo>
                  <a:lnTo>
                    <a:pt x="70490" y="31898"/>
                  </a:lnTo>
                  <a:close/>
                  <a:moveTo>
                    <a:pt x="70490" y="31656"/>
                  </a:moveTo>
                  <a:lnTo>
                    <a:pt x="65893" y="31656"/>
                  </a:lnTo>
                  <a:lnTo>
                    <a:pt x="65893" y="27099"/>
                  </a:lnTo>
                  <a:lnTo>
                    <a:pt x="70490" y="27099"/>
                  </a:lnTo>
                  <a:close/>
                  <a:moveTo>
                    <a:pt x="70490" y="26857"/>
                  </a:moveTo>
                  <a:lnTo>
                    <a:pt x="65893" y="26857"/>
                  </a:lnTo>
                  <a:lnTo>
                    <a:pt x="65893" y="22260"/>
                  </a:lnTo>
                  <a:lnTo>
                    <a:pt x="70490" y="22260"/>
                  </a:lnTo>
                  <a:close/>
                  <a:moveTo>
                    <a:pt x="70490" y="22018"/>
                  </a:moveTo>
                  <a:lnTo>
                    <a:pt x="65893" y="22018"/>
                  </a:lnTo>
                  <a:lnTo>
                    <a:pt x="65893" y="17461"/>
                  </a:lnTo>
                  <a:lnTo>
                    <a:pt x="70490" y="17461"/>
                  </a:lnTo>
                  <a:close/>
                  <a:moveTo>
                    <a:pt x="70490" y="17219"/>
                  </a:moveTo>
                  <a:lnTo>
                    <a:pt x="65893" y="17219"/>
                  </a:lnTo>
                  <a:lnTo>
                    <a:pt x="65893" y="12662"/>
                  </a:lnTo>
                  <a:lnTo>
                    <a:pt x="70490" y="12662"/>
                  </a:lnTo>
                  <a:close/>
                  <a:moveTo>
                    <a:pt x="70490" y="12420"/>
                  </a:moveTo>
                  <a:lnTo>
                    <a:pt x="65893" y="12420"/>
                  </a:lnTo>
                  <a:lnTo>
                    <a:pt x="65893" y="7823"/>
                  </a:lnTo>
                  <a:lnTo>
                    <a:pt x="70490" y="7823"/>
                  </a:lnTo>
                  <a:close/>
                  <a:moveTo>
                    <a:pt x="75289" y="79765"/>
                  </a:moveTo>
                  <a:lnTo>
                    <a:pt x="70732" y="79765"/>
                  </a:lnTo>
                  <a:lnTo>
                    <a:pt x="70732" y="75208"/>
                  </a:lnTo>
                  <a:lnTo>
                    <a:pt x="75289" y="75208"/>
                  </a:lnTo>
                  <a:close/>
                  <a:moveTo>
                    <a:pt x="75289" y="74966"/>
                  </a:moveTo>
                  <a:lnTo>
                    <a:pt x="70732" y="74966"/>
                  </a:lnTo>
                  <a:lnTo>
                    <a:pt x="70732" y="70409"/>
                  </a:lnTo>
                  <a:lnTo>
                    <a:pt x="75289" y="70409"/>
                  </a:lnTo>
                  <a:close/>
                  <a:moveTo>
                    <a:pt x="75289" y="70167"/>
                  </a:moveTo>
                  <a:lnTo>
                    <a:pt x="70732" y="70167"/>
                  </a:lnTo>
                  <a:lnTo>
                    <a:pt x="70732" y="65570"/>
                  </a:lnTo>
                  <a:lnTo>
                    <a:pt x="75289" y="65570"/>
                  </a:lnTo>
                  <a:close/>
                  <a:moveTo>
                    <a:pt x="75289" y="65328"/>
                  </a:moveTo>
                  <a:lnTo>
                    <a:pt x="70732" y="65328"/>
                  </a:lnTo>
                  <a:lnTo>
                    <a:pt x="70732" y="60771"/>
                  </a:lnTo>
                  <a:lnTo>
                    <a:pt x="75289" y="60771"/>
                  </a:lnTo>
                  <a:close/>
                  <a:moveTo>
                    <a:pt x="75289" y="60529"/>
                  </a:moveTo>
                  <a:lnTo>
                    <a:pt x="70732" y="60529"/>
                  </a:lnTo>
                  <a:lnTo>
                    <a:pt x="70732" y="55972"/>
                  </a:lnTo>
                  <a:lnTo>
                    <a:pt x="75289" y="55972"/>
                  </a:lnTo>
                  <a:close/>
                  <a:moveTo>
                    <a:pt x="75289" y="55730"/>
                  </a:moveTo>
                  <a:lnTo>
                    <a:pt x="70732" y="55730"/>
                  </a:lnTo>
                  <a:lnTo>
                    <a:pt x="70732" y="51133"/>
                  </a:lnTo>
                  <a:lnTo>
                    <a:pt x="75289" y="51133"/>
                  </a:lnTo>
                  <a:close/>
                  <a:moveTo>
                    <a:pt x="75289" y="50891"/>
                  </a:moveTo>
                  <a:lnTo>
                    <a:pt x="70732" y="50891"/>
                  </a:lnTo>
                  <a:lnTo>
                    <a:pt x="70732" y="46335"/>
                  </a:lnTo>
                  <a:lnTo>
                    <a:pt x="75289" y="46335"/>
                  </a:lnTo>
                  <a:close/>
                  <a:moveTo>
                    <a:pt x="75289" y="46093"/>
                  </a:moveTo>
                  <a:lnTo>
                    <a:pt x="70732" y="46093"/>
                  </a:lnTo>
                  <a:lnTo>
                    <a:pt x="70732" y="41495"/>
                  </a:lnTo>
                  <a:lnTo>
                    <a:pt x="75289" y="41495"/>
                  </a:lnTo>
                  <a:close/>
                  <a:moveTo>
                    <a:pt x="75289" y="41253"/>
                  </a:moveTo>
                  <a:lnTo>
                    <a:pt x="70732" y="41253"/>
                  </a:lnTo>
                  <a:lnTo>
                    <a:pt x="70732" y="36697"/>
                  </a:lnTo>
                  <a:lnTo>
                    <a:pt x="75289" y="36697"/>
                  </a:lnTo>
                  <a:close/>
                  <a:moveTo>
                    <a:pt x="75289" y="36455"/>
                  </a:moveTo>
                  <a:lnTo>
                    <a:pt x="70732" y="36455"/>
                  </a:lnTo>
                  <a:lnTo>
                    <a:pt x="70732" y="31898"/>
                  </a:lnTo>
                  <a:lnTo>
                    <a:pt x="75289" y="31898"/>
                  </a:lnTo>
                  <a:close/>
                  <a:moveTo>
                    <a:pt x="75289" y="31656"/>
                  </a:moveTo>
                  <a:lnTo>
                    <a:pt x="70732" y="31656"/>
                  </a:lnTo>
                  <a:lnTo>
                    <a:pt x="70732" y="27059"/>
                  </a:lnTo>
                  <a:lnTo>
                    <a:pt x="75289" y="27059"/>
                  </a:lnTo>
                  <a:close/>
                  <a:moveTo>
                    <a:pt x="75289" y="26817"/>
                  </a:moveTo>
                  <a:lnTo>
                    <a:pt x="70732" y="26817"/>
                  </a:lnTo>
                  <a:lnTo>
                    <a:pt x="70732" y="22260"/>
                  </a:lnTo>
                  <a:lnTo>
                    <a:pt x="75289" y="22260"/>
                  </a:lnTo>
                  <a:close/>
                  <a:moveTo>
                    <a:pt x="75289" y="22018"/>
                  </a:moveTo>
                  <a:lnTo>
                    <a:pt x="70732" y="22018"/>
                  </a:lnTo>
                  <a:lnTo>
                    <a:pt x="70732" y="17461"/>
                  </a:lnTo>
                  <a:lnTo>
                    <a:pt x="75289" y="17461"/>
                  </a:lnTo>
                  <a:close/>
                  <a:moveTo>
                    <a:pt x="75289" y="17219"/>
                  </a:moveTo>
                  <a:lnTo>
                    <a:pt x="70732" y="17219"/>
                  </a:lnTo>
                  <a:lnTo>
                    <a:pt x="70732" y="12622"/>
                  </a:lnTo>
                  <a:lnTo>
                    <a:pt x="75289" y="12622"/>
                  </a:lnTo>
                  <a:close/>
                  <a:moveTo>
                    <a:pt x="80087" y="74926"/>
                  </a:moveTo>
                  <a:lnTo>
                    <a:pt x="75531" y="74926"/>
                  </a:lnTo>
                  <a:lnTo>
                    <a:pt x="75531" y="70369"/>
                  </a:lnTo>
                  <a:lnTo>
                    <a:pt x="80087" y="70369"/>
                  </a:lnTo>
                  <a:close/>
                  <a:moveTo>
                    <a:pt x="80087" y="70127"/>
                  </a:moveTo>
                  <a:lnTo>
                    <a:pt x="75531" y="70127"/>
                  </a:lnTo>
                  <a:lnTo>
                    <a:pt x="75531" y="65570"/>
                  </a:lnTo>
                  <a:lnTo>
                    <a:pt x="80087" y="65570"/>
                  </a:lnTo>
                  <a:close/>
                  <a:moveTo>
                    <a:pt x="80087" y="65328"/>
                  </a:moveTo>
                  <a:lnTo>
                    <a:pt x="75531" y="65328"/>
                  </a:lnTo>
                  <a:lnTo>
                    <a:pt x="75531" y="60731"/>
                  </a:lnTo>
                  <a:lnTo>
                    <a:pt x="80087" y="60731"/>
                  </a:lnTo>
                  <a:close/>
                  <a:moveTo>
                    <a:pt x="80087" y="60489"/>
                  </a:moveTo>
                  <a:lnTo>
                    <a:pt x="75531" y="60489"/>
                  </a:lnTo>
                  <a:lnTo>
                    <a:pt x="75531" y="55932"/>
                  </a:lnTo>
                  <a:lnTo>
                    <a:pt x="80087" y="55932"/>
                  </a:lnTo>
                  <a:close/>
                  <a:moveTo>
                    <a:pt x="80087" y="55690"/>
                  </a:moveTo>
                  <a:lnTo>
                    <a:pt x="75531" y="55690"/>
                  </a:lnTo>
                  <a:lnTo>
                    <a:pt x="75531" y="51133"/>
                  </a:lnTo>
                  <a:lnTo>
                    <a:pt x="80087" y="51133"/>
                  </a:lnTo>
                  <a:close/>
                  <a:moveTo>
                    <a:pt x="80087" y="50891"/>
                  </a:moveTo>
                  <a:lnTo>
                    <a:pt x="75531" y="50891"/>
                  </a:lnTo>
                  <a:lnTo>
                    <a:pt x="75531" y="46294"/>
                  </a:lnTo>
                  <a:lnTo>
                    <a:pt x="80087" y="46294"/>
                  </a:lnTo>
                  <a:close/>
                  <a:moveTo>
                    <a:pt x="80087" y="46052"/>
                  </a:moveTo>
                  <a:lnTo>
                    <a:pt x="75531" y="46052"/>
                  </a:lnTo>
                  <a:lnTo>
                    <a:pt x="75531" y="41495"/>
                  </a:lnTo>
                  <a:lnTo>
                    <a:pt x="80087" y="41495"/>
                  </a:lnTo>
                  <a:close/>
                  <a:moveTo>
                    <a:pt x="80087" y="41253"/>
                  </a:moveTo>
                  <a:lnTo>
                    <a:pt x="75531" y="41253"/>
                  </a:lnTo>
                  <a:lnTo>
                    <a:pt x="75531" y="36697"/>
                  </a:lnTo>
                  <a:lnTo>
                    <a:pt x="80087" y="36697"/>
                  </a:lnTo>
                  <a:close/>
                  <a:moveTo>
                    <a:pt x="80087" y="36455"/>
                  </a:moveTo>
                  <a:lnTo>
                    <a:pt x="75531" y="36455"/>
                  </a:lnTo>
                  <a:lnTo>
                    <a:pt x="75531" y="31858"/>
                  </a:lnTo>
                  <a:lnTo>
                    <a:pt x="80087" y="31858"/>
                  </a:lnTo>
                  <a:close/>
                  <a:moveTo>
                    <a:pt x="80087" y="31616"/>
                  </a:moveTo>
                  <a:lnTo>
                    <a:pt x="75531" y="31616"/>
                  </a:lnTo>
                  <a:lnTo>
                    <a:pt x="75531" y="27059"/>
                  </a:lnTo>
                  <a:lnTo>
                    <a:pt x="80087" y="27059"/>
                  </a:lnTo>
                  <a:close/>
                  <a:moveTo>
                    <a:pt x="80087" y="26817"/>
                  </a:moveTo>
                  <a:lnTo>
                    <a:pt x="75531" y="26817"/>
                  </a:lnTo>
                  <a:lnTo>
                    <a:pt x="75531" y="22260"/>
                  </a:lnTo>
                  <a:lnTo>
                    <a:pt x="80087" y="22260"/>
                  </a:lnTo>
                  <a:close/>
                  <a:moveTo>
                    <a:pt x="80087" y="22018"/>
                  </a:moveTo>
                  <a:lnTo>
                    <a:pt x="75531" y="22018"/>
                  </a:lnTo>
                  <a:lnTo>
                    <a:pt x="75531" y="17421"/>
                  </a:lnTo>
                  <a:lnTo>
                    <a:pt x="80087" y="17421"/>
                  </a:lnTo>
                  <a:close/>
                  <a:moveTo>
                    <a:pt x="84886" y="70127"/>
                  </a:moveTo>
                  <a:lnTo>
                    <a:pt x="80329" y="70127"/>
                  </a:lnTo>
                  <a:lnTo>
                    <a:pt x="80329" y="65530"/>
                  </a:lnTo>
                  <a:lnTo>
                    <a:pt x="84886" y="65530"/>
                  </a:lnTo>
                  <a:close/>
                  <a:moveTo>
                    <a:pt x="84886" y="65288"/>
                  </a:moveTo>
                  <a:lnTo>
                    <a:pt x="80329" y="65288"/>
                  </a:lnTo>
                  <a:lnTo>
                    <a:pt x="80329" y="60731"/>
                  </a:lnTo>
                  <a:lnTo>
                    <a:pt x="84886" y="60731"/>
                  </a:lnTo>
                  <a:close/>
                  <a:moveTo>
                    <a:pt x="84886" y="60489"/>
                  </a:moveTo>
                  <a:lnTo>
                    <a:pt x="80329" y="60489"/>
                  </a:lnTo>
                  <a:lnTo>
                    <a:pt x="80329" y="55932"/>
                  </a:lnTo>
                  <a:lnTo>
                    <a:pt x="84886" y="55932"/>
                  </a:lnTo>
                  <a:close/>
                  <a:moveTo>
                    <a:pt x="84886" y="55690"/>
                  </a:moveTo>
                  <a:lnTo>
                    <a:pt x="80329" y="55690"/>
                  </a:lnTo>
                  <a:lnTo>
                    <a:pt x="80329" y="51093"/>
                  </a:lnTo>
                  <a:lnTo>
                    <a:pt x="84886" y="51093"/>
                  </a:lnTo>
                  <a:close/>
                  <a:moveTo>
                    <a:pt x="84886" y="50851"/>
                  </a:moveTo>
                  <a:lnTo>
                    <a:pt x="80329" y="50851"/>
                  </a:lnTo>
                  <a:lnTo>
                    <a:pt x="80329" y="46294"/>
                  </a:lnTo>
                  <a:lnTo>
                    <a:pt x="84886" y="46294"/>
                  </a:lnTo>
                  <a:close/>
                  <a:moveTo>
                    <a:pt x="84886" y="46052"/>
                  </a:moveTo>
                  <a:lnTo>
                    <a:pt x="80329" y="46052"/>
                  </a:lnTo>
                  <a:lnTo>
                    <a:pt x="80329" y="41495"/>
                  </a:lnTo>
                  <a:lnTo>
                    <a:pt x="84886" y="41495"/>
                  </a:lnTo>
                  <a:close/>
                  <a:moveTo>
                    <a:pt x="84886" y="41253"/>
                  </a:moveTo>
                  <a:lnTo>
                    <a:pt x="80329" y="41253"/>
                  </a:lnTo>
                  <a:lnTo>
                    <a:pt x="80329" y="36656"/>
                  </a:lnTo>
                  <a:lnTo>
                    <a:pt x="84886" y="36656"/>
                  </a:lnTo>
                  <a:close/>
                  <a:moveTo>
                    <a:pt x="84886" y="36414"/>
                  </a:moveTo>
                  <a:lnTo>
                    <a:pt x="80329" y="36414"/>
                  </a:lnTo>
                  <a:lnTo>
                    <a:pt x="80329" y="31858"/>
                  </a:lnTo>
                  <a:lnTo>
                    <a:pt x="84886" y="31858"/>
                  </a:lnTo>
                  <a:close/>
                  <a:moveTo>
                    <a:pt x="84886" y="31616"/>
                  </a:moveTo>
                  <a:lnTo>
                    <a:pt x="80329" y="31616"/>
                  </a:lnTo>
                  <a:lnTo>
                    <a:pt x="80329" y="27018"/>
                  </a:lnTo>
                  <a:lnTo>
                    <a:pt x="84886" y="27018"/>
                  </a:lnTo>
                  <a:close/>
                  <a:moveTo>
                    <a:pt x="84886" y="26776"/>
                  </a:moveTo>
                  <a:lnTo>
                    <a:pt x="80329" y="26776"/>
                  </a:lnTo>
                  <a:lnTo>
                    <a:pt x="80329" y="22220"/>
                  </a:lnTo>
                  <a:lnTo>
                    <a:pt x="84886" y="2222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0" name="Google Shape;790;p29"/>
          <p:cNvSpPr txBox="1">
            <a:spLocks noGrp="1"/>
          </p:cNvSpPr>
          <p:nvPr>
            <p:ph type="subTitle" idx="1"/>
          </p:nvPr>
        </p:nvSpPr>
        <p:spPr>
          <a:xfrm>
            <a:off x="722375" y="1272825"/>
            <a:ext cx="3995700" cy="359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None/>
              <a:defRPr sz="1500"/>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791" name="Google Shape;791;p29"/>
          <p:cNvSpPr txBox="1">
            <a:spLocks noGrp="1"/>
          </p:cNvSpPr>
          <p:nvPr>
            <p:ph type="title" hasCustomPrompt="1"/>
          </p:nvPr>
        </p:nvSpPr>
        <p:spPr>
          <a:xfrm>
            <a:off x="722600" y="710975"/>
            <a:ext cx="3995700" cy="638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6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792" name="Google Shape;792;p29"/>
          <p:cNvSpPr txBox="1">
            <a:spLocks noGrp="1"/>
          </p:cNvSpPr>
          <p:nvPr>
            <p:ph type="subTitle" idx="2"/>
          </p:nvPr>
        </p:nvSpPr>
        <p:spPr>
          <a:xfrm>
            <a:off x="2574150" y="2672825"/>
            <a:ext cx="3995700" cy="359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None/>
              <a:defRPr sz="1500"/>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793" name="Google Shape;793;p29"/>
          <p:cNvSpPr txBox="1">
            <a:spLocks noGrp="1"/>
          </p:cNvSpPr>
          <p:nvPr>
            <p:ph type="title" idx="3" hasCustomPrompt="1"/>
          </p:nvPr>
        </p:nvSpPr>
        <p:spPr>
          <a:xfrm>
            <a:off x="2574375" y="2110925"/>
            <a:ext cx="3995700" cy="638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6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794" name="Google Shape;794;p29"/>
          <p:cNvSpPr txBox="1">
            <a:spLocks noGrp="1"/>
          </p:cNvSpPr>
          <p:nvPr>
            <p:ph type="subTitle" idx="4"/>
          </p:nvPr>
        </p:nvSpPr>
        <p:spPr>
          <a:xfrm>
            <a:off x="4425700" y="4072825"/>
            <a:ext cx="3995700" cy="359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None/>
              <a:defRPr sz="1500"/>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795" name="Google Shape;795;p29"/>
          <p:cNvSpPr txBox="1">
            <a:spLocks noGrp="1"/>
          </p:cNvSpPr>
          <p:nvPr>
            <p:ph type="title" idx="5" hasCustomPrompt="1"/>
          </p:nvPr>
        </p:nvSpPr>
        <p:spPr>
          <a:xfrm>
            <a:off x="4425925" y="3510925"/>
            <a:ext cx="3995700" cy="638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6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CUSTOM_8_1">
    <p:spTree>
      <p:nvGrpSpPr>
        <p:cNvPr id="1" name="Shape 877"/>
        <p:cNvGrpSpPr/>
        <p:nvPr/>
      </p:nvGrpSpPr>
      <p:grpSpPr>
        <a:xfrm>
          <a:off x="0" y="0"/>
          <a:ext cx="0" cy="0"/>
          <a:chOff x="0" y="0"/>
          <a:chExt cx="0" cy="0"/>
        </a:xfrm>
      </p:grpSpPr>
      <p:pic>
        <p:nvPicPr>
          <p:cNvPr id="878" name="Google Shape;878;p32"/>
          <p:cNvPicPr preferRelativeResize="0"/>
          <p:nvPr/>
        </p:nvPicPr>
        <p:blipFill>
          <a:blip r:embed="rId2">
            <a:alphaModFix/>
          </a:blip>
          <a:stretch>
            <a:fillRect/>
          </a:stretch>
        </p:blipFill>
        <p:spPr>
          <a:xfrm rot="10800000">
            <a:off x="7924" y="0"/>
            <a:ext cx="9128151" cy="514349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2375" y="539500"/>
            <a:ext cx="76992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1pPr>
            <a:lvl2pPr lvl="1">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2pPr>
            <a:lvl3pPr lvl="2">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3pPr>
            <a:lvl4pPr lvl="3">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4pPr>
            <a:lvl5pPr lvl="4">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5pPr>
            <a:lvl6pPr lvl="5">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6pPr>
            <a:lvl7pPr lvl="6">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7pPr>
            <a:lvl8pPr lvl="7">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8pPr>
            <a:lvl9pPr lvl="8">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722375" y="1187600"/>
            <a:ext cx="76992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Maven Pro"/>
              <a:buChar char="●"/>
              <a:defRPr sz="1200">
                <a:solidFill>
                  <a:schemeClr val="dk1"/>
                </a:solidFill>
                <a:latin typeface="Maven Pro"/>
                <a:ea typeface="Maven Pro"/>
                <a:cs typeface="Maven Pro"/>
                <a:sym typeface="Maven Pro"/>
              </a:defRPr>
            </a:lvl1pPr>
            <a:lvl2pPr marL="914400" lvl="1" indent="-304800">
              <a:lnSpc>
                <a:spcPct val="100000"/>
              </a:lnSpc>
              <a:spcBef>
                <a:spcPts val="0"/>
              </a:spcBef>
              <a:spcAft>
                <a:spcPts val="0"/>
              </a:spcAft>
              <a:buClr>
                <a:schemeClr val="dk1"/>
              </a:buClr>
              <a:buSzPts val="1200"/>
              <a:buFont typeface="Maven Pro"/>
              <a:buChar char="○"/>
              <a:defRPr sz="1200">
                <a:solidFill>
                  <a:schemeClr val="dk1"/>
                </a:solidFill>
                <a:latin typeface="Maven Pro"/>
                <a:ea typeface="Maven Pro"/>
                <a:cs typeface="Maven Pro"/>
                <a:sym typeface="Maven Pro"/>
              </a:defRPr>
            </a:lvl2pPr>
            <a:lvl3pPr marL="1371600" lvl="2" indent="-304800">
              <a:lnSpc>
                <a:spcPct val="100000"/>
              </a:lnSpc>
              <a:spcBef>
                <a:spcPts val="0"/>
              </a:spcBef>
              <a:spcAft>
                <a:spcPts val="0"/>
              </a:spcAft>
              <a:buClr>
                <a:schemeClr val="dk1"/>
              </a:buClr>
              <a:buSzPts val="1200"/>
              <a:buFont typeface="Maven Pro"/>
              <a:buChar char="■"/>
              <a:defRPr sz="1200">
                <a:solidFill>
                  <a:schemeClr val="dk1"/>
                </a:solidFill>
                <a:latin typeface="Maven Pro"/>
                <a:ea typeface="Maven Pro"/>
                <a:cs typeface="Maven Pro"/>
                <a:sym typeface="Maven Pro"/>
              </a:defRPr>
            </a:lvl3pPr>
            <a:lvl4pPr marL="1828800" lvl="3" indent="-304800">
              <a:lnSpc>
                <a:spcPct val="100000"/>
              </a:lnSpc>
              <a:spcBef>
                <a:spcPts val="0"/>
              </a:spcBef>
              <a:spcAft>
                <a:spcPts val="0"/>
              </a:spcAft>
              <a:buClr>
                <a:schemeClr val="dk1"/>
              </a:buClr>
              <a:buSzPts val="1200"/>
              <a:buFont typeface="Maven Pro"/>
              <a:buChar char="●"/>
              <a:defRPr sz="1200">
                <a:solidFill>
                  <a:schemeClr val="dk1"/>
                </a:solidFill>
                <a:latin typeface="Maven Pro"/>
                <a:ea typeface="Maven Pro"/>
                <a:cs typeface="Maven Pro"/>
                <a:sym typeface="Maven Pro"/>
              </a:defRPr>
            </a:lvl4pPr>
            <a:lvl5pPr marL="2286000" lvl="4" indent="-304800">
              <a:lnSpc>
                <a:spcPct val="100000"/>
              </a:lnSpc>
              <a:spcBef>
                <a:spcPts val="0"/>
              </a:spcBef>
              <a:spcAft>
                <a:spcPts val="0"/>
              </a:spcAft>
              <a:buClr>
                <a:schemeClr val="dk1"/>
              </a:buClr>
              <a:buSzPts val="1200"/>
              <a:buFont typeface="Maven Pro"/>
              <a:buChar char="○"/>
              <a:defRPr sz="1200">
                <a:solidFill>
                  <a:schemeClr val="dk1"/>
                </a:solidFill>
                <a:latin typeface="Maven Pro"/>
                <a:ea typeface="Maven Pro"/>
                <a:cs typeface="Maven Pro"/>
                <a:sym typeface="Maven Pro"/>
              </a:defRPr>
            </a:lvl5pPr>
            <a:lvl6pPr marL="2743200" lvl="5" indent="-304800">
              <a:lnSpc>
                <a:spcPct val="100000"/>
              </a:lnSpc>
              <a:spcBef>
                <a:spcPts val="0"/>
              </a:spcBef>
              <a:spcAft>
                <a:spcPts val="0"/>
              </a:spcAft>
              <a:buClr>
                <a:schemeClr val="dk1"/>
              </a:buClr>
              <a:buSzPts val="1200"/>
              <a:buFont typeface="Maven Pro"/>
              <a:buChar char="■"/>
              <a:defRPr sz="1200">
                <a:solidFill>
                  <a:schemeClr val="dk1"/>
                </a:solidFill>
                <a:latin typeface="Maven Pro"/>
                <a:ea typeface="Maven Pro"/>
                <a:cs typeface="Maven Pro"/>
                <a:sym typeface="Maven Pro"/>
              </a:defRPr>
            </a:lvl6pPr>
            <a:lvl7pPr marL="3200400" lvl="6" indent="-304800">
              <a:lnSpc>
                <a:spcPct val="100000"/>
              </a:lnSpc>
              <a:spcBef>
                <a:spcPts val="0"/>
              </a:spcBef>
              <a:spcAft>
                <a:spcPts val="0"/>
              </a:spcAft>
              <a:buClr>
                <a:schemeClr val="dk1"/>
              </a:buClr>
              <a:buSzPts val="1200"/>
              <a:buFont typeface="Maven Pro"/>
              <a:buChar char="●"/>
              <a:defRPr sz="1200">
                <a:solidFill>
                  <a:schemeClr val="dk1"/>
                </a:solidFill>
                <a:latin typeface="Maven Pro"/>
                <a:ea typeface="Maven Pro"/>
                <a:cs typeface="Maven Pro"/>
                <a:sym typeface="Maven Pro"/>
              </a:defRPr>
            </a:lvl7pPr>
            <a:lvl8pPr marL="3657600" lvl="7" indent="-304800">
              <a:lnSpc>
                <a:spcPct val="100000"/>
              </a:lnSpc>
              <a:spcBef>
                <a:spcPts val="0"/>
              </a:spcBef>
              <a:spcAft>
                <a:spcPts val="0"/>
              </a:spcAft>
              <a:buClr>
                <a:schemeClr val="dk1"/>
              </a:buClr>
              <a:buSzPts val="1200"/>
              <a:buFont typeface="Maven Pro"/>
              <a:buChar char="○"/>
              <a:defRPr sz="1200">
                <a:solidFill>
                  <a:schemeClr val="dk1"/>
                </a:solidFill>
                <a:latin typeface="Maven Pro"/>
                <a:ea typeface="Maven Pro"/>
                <a:cs typeface="Maven Pro"/>
                <a:sym typeface="Maven Pro"/>
              </a:defRPr>
            </a:lvl8pPr>
            <a:lvl9pPr marL="4114800" lvl="8" indent="-304800">
              <a:lnSpc>
                <a:spcPct val="100000"/>
              </a:lnSpc>
              <a:spcBef>
                <a:spcPts val="0"/>
              </a:spcBef>
              <a:spcAft>
                <a:spcPts val="0"/>
              </a:spcAft>
              <a:buClr>
                <a:schemeClr val="dk1"/>
              </a:buClr>
              <a:buSzPts val="1200"/>
              <a:buFont typeface="Maven Pro"/>
              <a:buChar char="■"/>
              <a:defRPr sz="1200">
                <a:solidFill>
                  <a:schemeClr val="dk1"/>
                </a:solidFill>
                <a:latin typeface="Maven Pro"/>
                <a:ea typeface="Maven Pro"/>
                <a:cs typeface="Maven Pro"/>
                <a:sym typeface="Maven Pr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8" r:id="rId3"/>
    <p:sldLayoutId id="2147483659" r:id="rId4"/>
    <p:sldLayoutId id="2147483671" r:id="rId5"/>
    <p:sldLayoutId id="2147483673" r:id="rId6"/>
    <p:sldLayoutId id="2147483674" r:id="rId7"/>
    <p:sldLayoutId id="2147483675" r:id="rId8"/>
    <p:sldLayoutId id="2147483678" r:id="rId9"/>
    <p:sldLayoutId id="214748367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https://www1.funcionpublica.gov.co/web/murc"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1"/>
        <p:cNvGrpSpPr/>
        <p:nvPr/>
      </p:nvGrpSpPr>
      <p:grpSpPr>
        <a:xfrm>
          <a:off x="0" y="0"/>
          <a:ext cx="0" cy="0"/>
          <a:chOff x="0" y="0"/>
          <a:chExt cx="0" cy="0"/>
        </a:xfrm>
      </p:grpSpPr>
      <p:sp>
        <p:nvSpPr>
          <p:cNvPr id="932" name="Google Shape;932;p37"/>
          <p:cNvSpPr txBox="1">
            <a:spLocks noGrp="1"/>
          </p:cNvSpPr>
          <p:nvPr>
            <p:ph type="ctrTitle"/>
          </p:nvPr>
        </p:nvSpPr>
        <p:spPr>
          <a:xfrm>
            <a:off x="2308350" y="1394281"/>
            <a:ext cx="4527300" cy="1710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5400" dirty="0"/>
              <a:t>Rendición de Cuentas</a:t>
            </a:r>
            <a:endParaRPr sz="4000" b="0" dirty="0"/>
          </a:p>
        </p:txBody>
      </p:sp>
      <p:sp>
        <p:nvSpPr>
          <p:cNvPr id="933" name="Google Shape;933;p37"/>
          <p:cNvSpPr txBox="1">
            <a:spLocks noGrp="1"/>
          </p:cNvSpPr>
          <p:nvPr>
            <p:ph type="subTitle" idx="1"/>
          </p:nvPr>
        </p:nvSpPr>
        <p:spPr>
          <a:xfrm>
            <a:off x="2445829" y="3230387"/>
            <a:ext cx="4208108" cy="63357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t>Presentado por: </a:t>
            </a:r>
          </a:p>
          <a:p>
            <a:pPr marL="0" lvl="0" indent="0" algn="ctr" rtl="0">
              <a:spcBef>
                <a:spcPts val="0"/>
              </a:spcBef>
              <a:spcAft>
                <a:spcPts val="0"/>
              </a:spcAft>
              <a:buNone/>
            </a:pPr>
            <a:r>
              <a:rPr lang="en" dirty="0"/>
              <a:t>Luis Gabriel Meza Herrera</a:t>
            </a:r>
          </a:p>
          <a:p>
            <a:pPr marL="0" lvl="0" indent="0" algn="ctr" rtl="0">
              <a:spcBef>
                <a:spcPts val="0"/>
              </a:spcBef>
              <a:spcAft>
                <a:spcPts val="0"/>
              </a:spcAft>
              <a:buNone/>
            </a:pPr>
            <a:r>
              <a:rPr lang="en" sz="1400" dirty="0"/>
              <a:t>Contratista ITTB</a:t>
            </a:r>
            <a:endParaRPr sz="1400" dirty="0"/>
          </a:p>
        </p:txBody>
      </p:sp>
      <p:grpSp>
        <p:nvGrpSpPr>
          <p:cNvPr id="934" name="Google Shape;934;p37"/>
          <p:cNvGrpSpPr/>
          <p:nvPr/>
        </p:nvGrpSpPr>
        <p:grpSpPr>
          <a:xfrm>
            <a:off x="5969749" y="3271984"/>
            <a:ext cx="3174102" cy="1871400"/>
            <a:chOff x="5524419" y="2241175"/>
            <a:chExt cx="3619432" cy="2902209"/>
          </a:xfrm>
        </p:grpSpPr>
        <p:grpSp>
          <p:nvGrpSpPr>
            <p:cNvPr id="935" name="Google Shape;935;p37"/>
            <p:cNvGrpSpPr/>
            <p:nvPr/>
          </p:nvGrpSpPr>
          <p:grpSpPr>
            <a:xfrm>
              <a:off x="5524419" y="4160759"/>
              <a:ext cx="3619432" cy="982624"/>
              <a:chOff x="4986600" y="4014825"/>
              <a:chExt cx="4157400" cy="1128675"/>
            </a:xfrm>
          </p:grpSpPr>
          <p:sp>
            <p:nvSpPr>
              <p:cNvPr id="936" name="Google Shape;936;p37"/>
              <p:cNvSpPr/>
              <p:nvPr/>
            </p:nvSpPr>
            <p:spPr>
              <a:xfrm flipH="1">
                <a:off x="5715000" y="4014825"/>
                <a:ext cx="3429000" cy="1128600"/>
              </a:xfrm>
              <a:prstGeom prst="round1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ven Pro"/>
                  <a:ea typeface="Maven Pro"/>
                  <a:cs typeface="Maven Pro"/>
                  <a:sym typeface="Maven Pro"/>
                </a:endParaRPr>
              </a:p>
            </p:txBody>
          </p:sp>
          <p:sp>
            <p:nvSpPr>
              <p:cNvPr id="937" name="Google Shape;937;p37"/>
              <p:cNvSpPr/>
              <p:nvPr/>
            </p:nvSpPr>
            <p:spPr>
              <a:xfrm flipH="1">
                <a:off x="4986600" y="4527300"/>
                <a:ext cx="4157400" cy="616200"/>
              </a:xfrm>
              <a:prstGeom prst="round1Rect">
                <a:avLst>
                  <a:gd name="adj" fmla="val 50000"/>
                </a:avLst>
              </a:prstGeom>
              <a:solidFill>
                <a:srgbClr val="63DBF5">
                  <a:alpha val="6899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ven Pro"/>
                  <a:ea typeface="Maven Pro"/>
                  <a:cs typeface="Maven Pro"/>
                  <a:sym typeface="Maven Pro"/>
                </a:endParaRPr>
              </a:p>
            </p:txBody>
          </p:sp>
        </p:grpSp>
        <p:grpSp>
          <p:nvGrpSpPr>
            <p:cNvPr id="938" name="Google Shape;938;p37"/>
            <p:cNvGrpSpPr/>
            <p:nvPr/>
          </p:nvGrpSpPr>
          <p:grpSpPr>
            <a:xfrm>
              <a:off x="7631225" y="2241175"/>
              <a:ext cx="986125" cy="2095500"/>
              <a:chOff x="7631225" y="2241175"/>
              <a:chExt cx="986125" cy="2095500"/>
            </a:xfrm>
          </p:grpSpPr>
          <p:cxnSp>
            <p:nvCxnSpPr>
              <p:cNvPr id="939" name="Google Shape;939;p37"/>
              <p:cNvCxnSpPr/>
              <p:nvPr/>
            </p:nvCxnSpPr>
            <p:spPr>
              <a:xfrm>
                <a:off x="7631225" y="2241175"/>
                <a:ext cx="0" cy="2095500"/>
              </a:xfrm>
              <a:prstGeom prst="straightConnector1">
                <a:avLst/>
              </a:prstGeom>
              <a:noFill/>
              <a:ln w="9525" cap="flat" cmpd="sng">
                <a:solidFill>
                  <a:schemeClr val="lt2"/>
                </a:solidFill>
                <a:prstDash val="solid"/>
                <a:round/>
                <a:headEnd type="none" w="med" len="med"/>
                <a:tailEnd type="none" w="med" len="med"/>
              </a:ln>
            </p:spPr>
          </p:cxnSp>
          <p:cxnSp>
            <p:nvCxnSpPr>
              <p:cNvPr id="940" name="Google Shape;940;p37"/>
              <p:cNvCxnSpPr/>
              <p:nvPr/>
            </p:nvCxnSpPr>
            <p:spPr>
              <a:xfrm>
                <a:off x="7707081" y="2241175"/>
                <a:ext cx="0" cy="2095500"/>
              </a:xfrm>
              <a:prstGeom prst="straightConnector1">
                <a:avLst/>
              </a:prstGeom>
              <a:noFill/>
              <a:ln w="9525" cap="flat" cmpd="sng">
                <a:solidFill>
                  <a:schemeClr val="lt2"/>
                </a:solidFill>
                <a:prstDash val="solid"/>
                <a:round/>
                <a:headEnd type="none" w="med" len="med"/>
                <a:tailEnd type="none" w="med" len="med"/>
              </a:ln>
            </p:spPr>
          </p:cxnSp>
          <p:cxnSp>
            <p:nvCxnSpPr>
              <p:cNvPr id="941" name="Google Shape;941;p37"/>
              <p:cNvCxnSpPr/>
              <p:nvPr/>
            </p:nvCxnSpPr>
            <p:spPr>
              <a:xfrm>
                <a:off x="7782937" y="2241175"/>
                <a:ext cx="0" cy="2095500"/>
              </a:xfrm>
              <a:prstGeom prst="straightConnector1">
                <a:avLst/>
              </a:prstGeom>
              <a:noFill/>
              <a:ln w="9525" cap="flat" cmpd="sng">
                <a:solidFill>
                  <a:schemeClr val="lt2"/>
                </a:solidFill>
                <a:prstDash val="solid"/>
                <a:round/>
                <a:headEnd type="none" w="med" len="med"/>
                <a:tailEnd type="none" w="med" len="med"/>
              </a:ln>
            </p:spPr>
          </p:cxnSp>
          <p:cxnSp>
            <p:nvCxnSpPr>
              <p:cNvPr id="942" name="Google Shape;942;p37"/>
              <p:cNvCxnSpPr/>
              <p:nvPr/>
            </p:nvCxnSpPr>
            <p:spPr>
              <a:xfrm>
                <a:off x="7858792" y="2241175"/>
                <a:ext cx="0" cy="2095500"/>
              </a:xfrm>
              <a:prstGeom prst="straightConnector1">
                <a:avLst/>
              </a:prstGeom>
              <a:noFill/>
              <a:ln w="9525" cap="flat" cmpd="sng">
                <a:solidFill>
                  <a:schemeClr val="lt2"/>
                </a:solidFill>
                <a:prstDash val="solid"/>
                <a:round/>
                <a:headEnd type="none" w="med" len="med"/>
                <a:tailEnd type="none" w="med" len="med"/>
              </a:ln>
            </p:spPr>
          </p:cxnSp>
          <p:cxnSp>
            <p:nvCxnSpPr>
              <p:cNvPr id="943" name="Google Shape;943;p37"/>
              <p:cNvCxnSpPr/>
              <p:nvPr/>
            </p:nvCxnSpPr>
            <p:spPr>
              <a:xfrm>
                <a:off x="8010504" y="2241175"/>
                <a:ext cx="0" cy="2095500"/>
              </a:xfrm>
              <a:prstGeom prst="straightConnector1">
                <a:avLst/>
              </a:prstGeom>
              <a:noFill/>
              <a:ln w="9525" cap="flat" cmpd="sng">
                <a:solidFill>
                  <a:schemeClr val="lt2"/>
                </a:solidFill>
                <a:prstDash val="solid"/>
                <a:round/>
                <a:headEnd type="none" w="med" len="med"/>
                <a:tailEnd type="none" w="med" len="med"/>
              </a:ln>
            </p:spPr>
          </p:cxnSp>
          <p:cxnSp>
            <p:nvCxnSpPr>
              <p:cNvPr id="944" name="Google Shape;944;p37"/>
              <p:cNvCxnSpPr/>
              <p:nvPr/>
            </p:nvCxnSpPr>
            <p:spPr>
              <a:xfrm>
                <a:off x="8162215" y="2241175"/>
                <a:ext cx="0" cy="2095500"/>
              </a:xfrm>
              <a:prstGeom prst="straightConnector1">
                <a:avLst/>
              </a:prstGeom>
              <a:noFill/>
              <a:ln w="9525" cap="flat" cmpd="sng">
                <a:solidFill>
                  <a:schemeClr val="lt2"/>
                </a:solidFill>
                <a:prstDash val="solid"/>
                <a:round/>
                <a:headEnd type="none" w="med" len="med"/>
                <a:tailEnd type="none" w="med" len="med"/>
              </a:ln>
            </p:spPr>
          </p:cxnSp>
          <p:cxnSp>
            <p:nvCxnSpPr>
              <p:cNvPr id="945" name="Google Shape;945;p37"/>
              <p:cNvCxnSpPr/>
              <p:nvPr/>
            </p:nvCxnSpPr>
            <p:spPr>
              <a:xfrm>
                <a:off x="8313927" y="2241175"/>
                <a:ext cx="0" cy="2095500"/>
              </a:xfrm>
              <a:prstGeom prst="straightConnector1">
                <a:avLst/>
              </a:prstGeom>
              <a:noFill/>
              <a:ln w="9525" cap="flat" cmpd="sng">
                <a:solidFill>
                  <a:schemeClr val="lt2"/>
                </a:solidFill>
                <a:prstDash val="solid"/>
                <a:round/>
                <a:headEnd type="none" w="med" len="med"/>
                <a:tailEnd type="none" w="med" len="med"/>
              </a:ln>
            </p:spPr>
          </p:cxnSp>
          <p:cxnSp>
            <p:nvCxnSpPr>
              <p:cNvPr id="946" name="Google Shape;946;p37"/>
              <p:cNvCxnSpPr/>
              <p:nvPr/>
            </p:nvCxnSpPr>
            <p:spPr>
              <a:xfrm>
                <a:off x="7934648" y="2241175"/>
                <a:ext cx="0" cy="2095500"/>
              </a:xfrm>
              <a:prstGeom prst="straightConnector1">
                <a:avLst/>
              </a:prstGeom>
              <a:noFill/>
              <a:ln w="9525" cap="flat" cmpd="sng">
                <a:solidFill>
                  <a:schemeClr val="lt2"/>
                </a:solidFill>
                <a:prstDash val="solid"/>
                <a:round/>
                <a:headEnd type="none" w="med" len="med"/>
                <a:tailEnd type="none" w="med" len="med"/>
              </a:ln>
            </p:spPr>
          </p:cxnSp>
          <p:cxnSp>
            <p:nvCxnSpPr>
              <p:cNvPr id="947" name="Google Shape;947;p37"/>
              <p:cNvCxnSpPr/>
              <p:nvPr/>
            </p:nvCxnSpPr>
            <p:spPr>
              <a:xfrm>
                <a:off x="8086360" y="2241175"/>
                <a:ext cx="0" cy="2095500"/>
              </a:xfrm>
              <a:prstGeom prst="straightConnector1">
                <a:avLst/>
              </a:prstGeom>
              <a:noFill/>
              <a:ln w="9525" cap="flat" cmpd="sng">
                <a:solidFill>
                  <a:schemeClr val="lt2"/>
                </a:solidFill>
                <a:prstDash val="solid"/>
                <a:round/>
                <a:headEnd type="none" w="med" len="med"/>
                <a:tailEnd type="none" w="med" len="med"/>
              </a:ln>
            </p:spPr>
          </p:cxnSp>
          <p:cxnSp>
            <p:nvCxnSpPr>
              <p:cNvPr id="948" name="Google Shape;948;p37"/>
              <p:cNvCxnSpPr/>
              <p:nvPr/>
            </p:nvCxnSpPr>
            <p:spPr>
              <a:xfrm>
                <a:off x="8238071" y="2241175"/>
                <a:ext cx="0" cy="2095500"/>
              </a:xfrm>
              <a:prstGeom prst="straightConnector1">
                <a:avLst/>
              </a:prstGeom>
              <a:noFill/>
              <a:ln w="9525" cap="flat" cmpd="sng">
                <a:solidFill>
                  <a:schemeClr val="lt2"/>
                </a:solidFill>
                <a:prstDash val="solid"/>
                <a:round/>
                <a:headEnd type="none" w="med" len="med"/>
                <a:tailEnd type="none" w="med" len="med"/>
              </a:ln>
            </p:spPr>
          </p:cxnSp>
          <p:cxnSp>
            <p:nvCxnSpPr>
              <p:cNvPr id="949" name="Google Shape;949;p37"/>
              <p:cNvCxnSpPr/>
              <p:nvPr/>
            </p:nvCxnSpPr>
            <p:spPr>
              <a:xfrm>
                <a:off x="8389783" y="2241175"/>
                <a:ext cx="0" cy="2095500"/>
              </a:xfrm>
              <a:prstGeom prst="straightConnector1">
                <a:avLst/>
              </a:prstGeom>
              <a:noFill/>
              <a:ln w="9525" cap="flat" cmpd="sng">
                <a:solidFill>
                  <a:schemeClr val="lt2"/>
                </a:solidFill>
                <a:prstDash val="solid"/>
                <a:round/>
                <a:headEnd type="none" w="med" len="med"/>
                <a:tailEnd type="none" w="med" len="med"/>
              </a:ln>
            </p:spPr>
          </p:cxnSp>
          <p:cxnSp>
            <p:nvCxnSpPr>
              <p:cNvPr id="950" name="Google Shape;950;p37"/>
              <p:cNvCxnSpPr/>
              <p:nvPr/>
            </p:nvCxnSpPr>
            <p:spPr>
              <a:xfrm>
                <a:off x="8465638" y="2241175"/>
                <a:ext cx="0" cy="2095500"/>
              </a:xfrm>
              <a:prstGeom prst="straightConnector1">
                <a:avLst/>
              </a:prstGeom>
              <a:noFill/>
              <a:ln w="9525" cap="flat" cmpd="sng">
                <a:solidFill>
                  <a:schemeClr val="lt2"/>
                </a:solidFill>
                <a:prstDash val="solid"/>
                <a:round/>
                <a:headEnd type="none" w="med" len="med"/>
                <a:tailEnd type="none" w="med" len="med"/>
              </a:ln>
            </p:spPr>
          </p:cxnSp>
          <p:cxnSp>
            <p:nvCxnSpPr>
              <p:cNvPr id="951" name="Google Shape;951;p37"/>
              <p:cNvCxnSpPr/>
              <p:nvPr/>
            </p:nvCxnSpPr>
            <p:spPr>
              <a:xfrm>
                <a:off x="8541494" y="2241175"/>
                <a:ext cx="0" cy="2095500"/>
              </a:xfrm>
              <a:prstGeom prst="straightConnector1">
                <a:avLst/>
              </a:prstGeom>
              <a:noFill/>
              <a:ln w="9525" cap="flat" cmpd="sng">
                <a:solidFill>
                  <a:schemeClr val="lt2"/>
                </a:solidFill>
                <a:prstDash val="solid"/>
                <a:round/>
                <a:headEnd type="none" w="med" len="med"/>
                <a:tailEnd type="none" w="med" len="med"/>
              </a:ln>
            </p:spPr>
          </p:cxnSp>
          <p:cxnSp>
            <p:nvCxnSpPr>
              <p:cNvPr id="952" name="Google Shape;952;p37"/>
              <p:cNvCxnSpPr/>
              <p:nvPr/>
            </p:nvCxnSpPr>
            <p:spPr>
              <a:xfrm>
                <a:off x="8617350" y="2241175"/>
                <a:ext cx="0" cy="2095500"/>
              </a:xfrm>
              <a:prstGeom prst="straightConnector1">
                <a:avLst/>
              </a:prstGeom>
              <a:noFill/>
              <a:ln w="9525" cap="flat" cmpd="sng">
                <a:solidFill>
                  <a:schemeClr val="lt2"/>
                </a:solidFill>
                <a:prstDash val="solid"/>
                <a:round/>
                <a:headEnd type="none" w="med" len="med"/>
                <a:tailEnd type="none" w="med" len="med"/>
              </a:ln>
            </p:spPr>
          </p:cxnSp>
        </p:grpSp>
      </p:grpSp>
      <p:grpSp>
        <p:nvGrpSpPr>
          <p:cNvPr id="953" name="Google Shape;953;p37"/>
          <p:cNvGrpSpPr/>
          <p:nvPr/>
        </p:nvGrpSpPr>
        <p:grpSpPr>
          <a:xfrm>
            <a:off x="-630087" y="1859288"/>
            <a:ext cx="2893588" cy="3284238"/>
            <a:chOff x="-630087" y="1859288"/>
            <a:chExt cx="2893588" cy="3284238"/>
          </a:xfrm>
        </p:grpSpPr>
        <p:sp>
          <p:nvSpPr>
            <p:cNvPr id="954" name="Google Shape;954;p37"/>
            <p:cNvSpPr/>
            <p:nvPr/>
          </p:nvSpPr>
          <p:spPr>
            <a:xfrm>
              <a:off x="0" y="3272100"/>
              <a:ext cx="1255200" cy="1871400"/>
            </a:xfrm>
            <a:prstGeom prst="rect">
              <a:avLst/>
            </a:prstGeom>
            <a:solidFill>
              <a:srgbClr val="63DBF5">
                <a:alpha val="6899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a:latin typeface="Maven Pro"/>
                <a:ea typeface="Maven Pro"/>
                <a:cs typeface="Maven Pro"/>
                <a:sym typeface="Maven Pro"/>
              </a:endParaRPr>
            </a:p>
          </p:txBody>
        </p:sp>
        <p:sp>
          <p:nvSpPr>
            <p:cNvPr id="955" name="Google Shape;955;p37"/>
            <p:cNvSpPr/>
            <p:nvPr/>
          </p:nvSpPr>
          <p:spPr>
            <a:xfrm>
              <a:off x="0" y="4829725"/>
              <a:ext cx="2263500" cy="313800"/>
            </a:xfrm>
            <a:prstGeom prst="round1Rect">
              <a:avLst>
                <a:gd name="adj" fmla="val 50000"/>
              </a:avLst>
            </a:prstGeom>
            <a:solidFill>
              <a:srgbClr val="006DF5">
                <a:alpha val="405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ven Pro"/>
                <a:ea typeface="Maven Pro"/>
                <a:cs typeface="Maven Pro"/>
                <a:sym typeface="Maven Pro"/>
              </a:endParaRPr>
            </a:p>
          </p:txBody>
        </p:sp>
        <p:grpSp>
          <p:nvGrpSpPr>
            <p:cNvPr id="956" name="Google Shape;956;p37"/>
            <p:cNvGrpSpPr/>
            <p:nvPr/>
          </p:nvGrpSpPr>
          <p:grpSpPr>
            <a:xfrm>
              <a:off x="-630087" y="1859288"/>
              <a:ext cx="1885275" cy="1884250"/>
              <a:chOff x="2609275" y="3149350"/>
              <a:chExt cx="1885275" cy="1884250"/>
            </a:xfrm>
          </p:grpSpPr>
          <p:sp>
            <p:nvSpPr>
              <p:cNvPr id="957" name="Google Shape;957;p37"/>
              <p:cNvSpPr/>
              <p:nvPr/>
            </p:nvSpPr>
            <p:spPr>
              <a:xfrm>
                <a:off x="3923900" y="3224950"/>
                <a:ext cx="494025" cy="495025"/>
              </a:xfrm>
              <a:custGeom>
                <a:avLst/>
                <a:gdLst/>
                <a:ahLst/>
                <a:cxnLst/>
                <a:rect l="l" t="t" r="r" b="b"/>
                <a:pathLst>
                  <a:path w="19761" h="19801" extrusionOk="0">
                    <a:moveTo>
                      <a:pt x="485" y="202"/>
                    </a:moveTo>
                    <a:cubicBezTo>
                      <a:pt x="323" y="162"/>
                      <a:pt x="162" y="81"/>
                      <a:pt x="1" y="1"/>
                    </a:cubicBezTo>
                    <a:lnTo>
                      <a:pt x="19761" y="19801"/>
                    </a:lnTo>
                    <a:cubicBezTo>
                      <a:pt x="19720" y="19640"/>
                      <a:pt x="19640" y="19478"/>
                      <a:pt x="19559" y="19317"/>
                    </a:cubicBezTo>
                    <a:lnTo>
                      <a:pt x="485" y="202"/>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7"/>
              <p:cNvSpPr/>
              <p:nvPr/>
            </p:nvSpPr>
            <p:spPr>
              <a:xfrm>
                <a:off x="3725300" y="3164475"/>
                <a:ext cx="753125" cy="753100"/>
              </a:xfrm>
              <a:custGeom>
                <a:avLst/>
                <a:gdLst/>
                <a:ahLst/>
                <a:cxnLst/>
                <a:rect l="l" t="t" r="r" b="b"/>
                <a:pathLst>
                  <a:path w="30125" h="30124" extrusionOk="0">
                    <a:moveTo>
                      <a:pt x="323" y="81"/>
                    </a:moveTo>
                    <a:cubicBezTo>
                      <a:pt x="202" y="41"/>
                      <a:pt x="122" y="41"/>
                      <a:pt x="1" y="0"/>
                    </a:cubicBezTo>
                    <a:lnTo>
                      <a:pt x="30124" y="30124"/>
                    </a:lnTo>
                    <a:cubicBezTo>
                      <a:pt x="30084" y="30043"/>
                      <a:pt x="30084" y="29922"/>
                      <a:pt x="30043" y="29801"/>
                    </a:cubicBezTo>
                    <a:lnTo>
                      <a:pt x="323" y="8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7"/>
              <p:cNvSpPr/>
              <p:nvPr/>
            </p:nvSpPr>
            <p:spPr>
              <a:xfrm>
                <a:off x="3572075" y="3149350"/>
                <a:ext cx="922475" cy="922475"/>
              </a:xfrm>
              <a:custGeom>
                <a:avLst/>
                <a:gdLst/>
                <a:ahLst/>
                <a:cxnLst/>
                <a:rect l="l" t="t" r="r" b="b"/>
                <a:pathLst>
                  <a:path w="36899" h="36899" extrusionOk="0">
                    <a:moveTo>
                      <a:pt x="282" y="0"/>
                    </a:moveTo>
                    <a:cubicBezTo>
                      <a:pt x="161" y="0"/>
                      <a:pt x="81" y="0"/>
                      <a:pt x="0" y="0"/>
                    </a:cubicBezTo>
                    <a:lnTo>
                      <a:pt x="36898" y="36899"/>
                    </a:lnTo>
                    <a:cubicBezTo>
                      <a:pt x="36898" y="36778"/>
                      <a:pt x="36898" y="36697"/>
                      <a:pt x="36858" y="36616"/>
                    </a:cubicBezTo>
                    <a:lnTo>
                      <a:pt x="2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7"/>
              <p:cNvSpPr/>
              <p:nvPr/>
            </p:nvSpPr>
            <p:spPr>
              <a:xfrm>
                <a:off x="3440000" y="3154400"/>
                <a:ext cx="1048500" cy="1048500"/>
              </a:xfrm>
              <a:custGeom>
                <a:avLst/>
                <a:gdLst/>
                <a:ahLst/>
                <a:cxnLst/>
                <a:rect l="l" t="t" r="r" b="b"/>
                <a:pathLst>
                  <a:path w="41940" h="41940" extrusionOk="0">
                    <a:moveTo>
                      <a:pt x="242" y="0"/>
                    </a:moveTo>
                    <a:cubicBezTo>
                      <a:pt x="162" y="40"/>
                      <a:pt x="81" y="40"/>
                      <a:pt x="0" y="40"/>
                    </a:cubicBezTo>
                    <a:lnTo>
                      <a:pt x="41899" y="41939"/>
                    </a:lnTo>
                    <a:cubicBezTo>
                      <a:pt x="41899" y="41858"/>
                      <a:pt x="41939" y="41778"/>
                      <a:pt x="41939" y="4169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7"/>
              <p:cNvSpPr/>
              <p:nvPr/>
            </p:nvSpPr>
            <p:spPr>
              <a:xfrm>
                <a:off x="3323050" y="3175550"/>
                <a:ext cx="1145275" cy="1144275"/>
              </a:xfrm>
              <a:custGeom>
                <a:avLst/>
                <a:gdLst/>
                <a:ahLst/>
                <a:cxnLst/>
                <a:rect l="l" t="t" r="r" b="b"/>
                <a:pathLst>
                  <a:path w="45811" h="45771" extrusionOk="0">
                    <a:moveTo>
                      <a:pt x="243" y="1"/>
                    </a:moveTo>
                    <a:cubicBezTo>
                      <a:pt x="162" y="1"/>
                      <a:pt x="81" y="41"/>
                      <a:pt x="1" y="41"/>
                    </a:cubicBezTo>
                    <a:lnTo>
                      <a:pt x="45730" y="45771"/>
                    </a:lnTo>
                    <a:cubicBezTo>
                      <a:pt x="45771" y="45690"/>
                      <a:pt x="45771" y="45610"/>
                      <a:pt x="45811" y="455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7"/>
              <p:cNvSpPr/>
              <p:nvPr/>
            </p:nvSpPr>
            <p:spPr>
              <a:xfrm>
                <a:off x="3218200" y="3207825"/>
                <a:ext cx="1216875" cy="1216850"/>
              </a:xfrm>
              <a:custGeom>
                <a:avLst/>
                <a:gdLst/>
                <a:ahLst/>
                <a:cxnLst/>
                <a:rect l="l" t="t" r="r" b="b"/>
                <a:pathLst>
                  <a:path w="48675" h="48674" extrusionOk="0">
                    <a:moveTo>
                      <a:pt x="202" y="0"/>
                    </a:moveTo>
                    <a:cubicBezTo>
                      <a:pt x="122" y="0"/>
                      <a:pt x="81" y="41"/>
                      <a:pt x="1" y="81"/>
                    </a:cubicBezTo>
                    <a:lnTo>
                      <a:pt x="48593" y="48674"/>
                    </a:lnTo>
                    <a:cubicBezTo>
                      <a:pt x="48634" y="48633"/>
                      <a:pt x="48674" y="48553"/>
                      <a:pt x="48674" y="4847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7"/>
              <p:cNvSpPr/>
              <p:nvPr/>
            </p:nvSpPr>
            <p:spPr>
              <a:xfrm>
                <a:off x="3122425" y="3249150"/>
                <a:ext cx="1271300" cy="1271300"/>
              </a:xfrm>
              <a:custGeom>
                <a:avLst/>
                <a:gdLst/>
                <a:ahLst/>
                <a:cxnLst/>
                <a:rect l="l" t="t" r="r" b="b"/>
                <a:pathLst>
                  <a:path w="50852" h="50852" extrusionOk="0">
                    <a:moveTo>
                      <a:pt x="202" y="1"/>
                    </a:moveTo>
                    <a:cubicBezTo>
                      <a:pt x="122" y="41"/>
                      <a:pt x="81" y="81"/>
                      <a:pt x="1" y="122"/>
                    </a:cubicBezTo>
                    <a:lnTo>
                      <a:pt x="50771" y="50852"/>
                    </a:lnTo>
                    <a:cubicBezTo>
                      <a:pt x="50771" y="50811"/>
                      <a:pt x="50811" y="50731"/>
                      <a:pt x="50852" y="5069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7"/>
              <p:cNvSpPr/>
              <p:nvPr/>
            </p:nvSpPr>
            <p:spPr>
              <a:xfrm>
                <a:off x="3035725" y="3299550"/>
                <a:ext cx="1307600" cy="1308625"/>
              </a:xfrm>
              <a:custGeom>
                <a:avLst/>
                <a:gdLst/>
                <a:ahLst/>
                <a:cxnLst/>
                <a:rect l="l" t="t" r="r" b="b"/>
                <a:pathLst>
                  <a:path w="52304" h="52345" extrusionOk="0">
                    <a:moveTo>
                      <a:pt x="162" y="1"/>
                    </a:moveTo>
                    <a:cubicBezTo>
                      <a:pt x="81" y="41"/>
                      <a:pt x="41" y="82"/>
                      <a:pt x="1" y="122"/>
                    </a:cubicBezTo>
                    <a:lnTo>
                      <a:pt x="52182" y="52344"/>
                    </a:lnTo>
                    <a:cubicBezTo>
                      <a:pt x="52223" y="52263"/>
                      <a:pt x="52263" y="52223"/>
                      <a:pt x="52303" y="5218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7"/>
              <p:cNvSpPr/>
              <p:nvPr/>
            </p:nvSpPr>
            <p:spPr>
              <a:xfrm>
                <a:off x="2956075" y="3358025"/>
                <a:ext cx="1328775" cy="1329775"/>
              </a:xfrm>
              <a:custGeom>
                <a:avLst/>
                <a:gdLst/>
                <a:ahLst/>
                <a:cxnLst/>
                <a:rect l="l" t="t" r="r" b="b"/>
                <a:pathLst>
                  <a:path w="53151" h="53191" extrusionOk="0">
                    <a:moveTo>
                      <a:pt x="122" y="1"/>
                    </a:moveTo>
                    <a:cubicBezTo>
                      <a:pt x="82" y="41"/>
                      <a:pt x="41" y="82"/>
                      <a:pt x="1" y="122"/>
                    </a:cubicBezTo>
                    <a:lnTo>
                      <a:pt x="53030" y="53191"/>
                    </a:lnTo>
                    <a:cubicBezTo>
                      <a:pt x="53070" y="53110"/>
                      <a:pt x="53110" y="53070"/>
                      <a:pt x="53151" y="53030"/>
                    </a:cubicBezTo>
                    <a:lnTo>
                      <a:pt x="1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7"/>
              <p:cNvSpPr/>
              <p:nvPr/>
            </p:nvSpPr>
            <p:spPr>
              <a:xfrm>
                <a:off x="2883500" y="3422550"/>
                <a:ext cx="1336825" cy="1336825"/>
              </a:xfrm>
              <a:custGeom>
                <a:avLst/>
                <a:gdLst/>
                <a:ahLst/>
                <a:cxnLst/>
                <a:rect l="l" t="t" r="r" b="b"/>
                <a:pathLst>
                  <a:path w="53473" h="53473" extrusionOk="0">
                    <a:moveTo>
                      <a:pt x="121" y="1"/>
                    </a:moveTo>
                    <a:cubicBezTo>
                      <a:pt x="121" y="1"/>
                      <a:pt x="81" y="81"/>
                      <a:pt x="81" y="81"/>
                    </a:cubicBezTo>
                    <a:cubicBezTo>
                      <a:pt x="41" y="122"/>
                      <a:pt x="0" y="122"/>
                      <a:pt x="0" y="162"/>
                    </a:cubicBezTo>
                    <a:lnTo>
                      <a:pt x="53311" y="53473"/>
                    </a:lnTo>
                    <a:cubicBezTo>
                      <a:pt x="53311" y="53473"/>
                      <a:pt x="53392" y="53433"/>
                      <a:pt x="53392" y="53433"/>
                    </a:cubicBezTo>
                    <a:cubicBezTo>
                      <a:pt x="53432" y="53392"/>
                      <a:pt x="53432" y="53392"/>
                      <a:pt x="53473" y="5335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7"/>
              <p:cNvSpPr/>
              <p:nvPr/>
            </p:nvSpPr>
            <p:spPr>
              <a:xfrm>
                <a:off x="2817975" y="3495150"/>
                <a:ext cx="1329775" cy="1329775"/>
              </a:xfrm>
              <a:custGeom>
                <a:avLst/>
                <a:gdLst/>
                <a:ahLst/>
                <a:cxnLst/>
                <a:rect l="l" t="t" r="r" b="b"/>
                <a:pathLst>
                  <a:path w="53191" h="53191" extrusionOk="0">
                    <a:moveTo>
                      <a:pt x="121" y="0"/>
                    </a:moveTo>
                    <a:cubicBezTo>
                      <a:pt x="81" y="41"/>
                      <a:pt x="41" y="121"/>
                      <a:pt x="0" y="161"/>
                    </a:cubicBezTo>
                    <a:lnTo>
                      <a:pt x="53029" y="53190"/>
                    </a:lnTo>
                    <a:cubicBezTo>
                      <a:pt x="53110" y="53150"/>
                      <a:pt x="53150" y="53109"/>
                      <a:pt x="53190" y="53069"/>
                    </a:cubicBezTo>
                    <a:lnTo>
                      <a:pt x="1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7"/>
              <p:cNvSpPr/>
              <p:nvPr/>
            </p:nvSpPr>
            <p:spPr>
              <a:xfrm>
                <a:off x="2760500" y="3574775"/>
                <a:ext cx="1307600" cy="1308625"/>
              </a:xfrm>
              <a:custGeom>
                <a:avLst/>
                <a:gdLst/>
                <a:ahLst/>
                <a:cxnLst/>
                <a:rect l="l" t="t" r="r" b="b"/>
                <a:pathLst>
                  <a:path w="52304" h="52345" extrusionOk="0">
                    <a:moveTo>
                      <a:pt x="81" y="1"/>
                    </a:moveTo>
                    <a:cubicBezTo>
                      <a:pt x="41" y="82"/>
                      <a:pt x="41" y="122"/>
                      <a:pt x="1" y="162"/>
                    </a:cubicBezTo>
                    <a:lnTo>
                      <a:pt x="52142" y="52344"/>
                    </a:lnTo>
                    <a:cubicBezTo>
                      <a:pt x="52182" y="52304"/>
                      <a:pt x="52263" y="52263"/>
                      <a:pt x="52303" y="5222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7"/>
              <p:cNvSpPr/>
              <p:nvPr/>
            </p:nvSpPr>
            <p:spPr>
              <a:xfrm>
                <a:off x="2710100" y="3662500"/>
                <a:ext cx="1271300" cy="1271300"/>
              </a:xfrm>
              <a:custGeom>
                <a:avLst/>
                <a:gdLst/>
                <a:ahLst/>
                <a:cxnLst/>
                <a:rect l="l" t="t" r="r" b="b"/>
                <a:pathLst>
                  <a:path w="50852" h="50852" extrusionOk="0">
                    <a:moveTo>
                      <a:pt x="81" y="0"/>
                    </a:moveTo>
                    <a:cubicBezTo>
                      <a:pt x="41" y="41"/>
                      <a:pt x="41" y="121"/>
                      <a:pt x="0" y="162"/>
                    </a:cubicBezTo>
                    <a:lnTo>
                      <a:pt x="50650" y="50851"/>
                    </a:lnTo>
                    <a:cubicBezTo>
                      <a:pt x="50690" y="50811"/>
                      <a:pt x="50771" y="50771"/>
                      <a:pt x="50851" y="5073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7"/>
              <p:cNvSpPr/>
              <p:nvPr/>
            </p:nvSpPr>
            <p:spPr>
              <a:xfrm>
                <a:off x="2667750" y="3758275"/>
                <a:ext cx="1216875" cy="1216850"/>
              </a:xfrm>
              <a:custGeom>
                <a:avLst/>
                <a:gdLst/>
                <a:ahLst/>
                <a:cxnLst/>
                <a:rect l="l" t="t" r="r" b="b"/>
                <a:pathLst>
                  <a:path w="48675" h="48674" extrusionOk="0">
                    <a:moveTo>
                      <a:pt x="81" y="0"/>
                    </a:moveTo>
                    <a:cubicBezTo>
                      <a:pt x="41" y="41"/>
                      <a:pt x="41" y="121"/>
                      <a:pt x="1" y="202"/>
                    </a:cubicBezTo>
                    <a:lnTo>
                      <a:pt x="48513" y="48674"/>
                    </a:lnTo>
                    <a:cubicBezTo>
                      <a:pt x="48553" y="48633"/>
                      <a:pt x="48634" y="48633"/>
                      <a:pt x="48674" y="485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7"/>
              <p:cNvSpPr/>
              <p:nvPr/>
            </p:nvSpPr>
            <p:spPr>
              <a:xfrm>
                <a:off x="2635500" y="3863125"/>
                <a:ext cx="1144275" cy="1144275"/>
              </a:xfrm>
              <a:custGeom>
                <a:avLst/>
                <a:gdLst/>
                <a:ahLst/>
                <a:cxnLst/>
                <a:rect l="l" t="t" r="r" b="b"/>
                <a:pathLst>
                  <a:path w="45771" h="45771" extrusionOk="0">
                    <a:moveTo>
                      <a:pt x="41" y="0"/>
                    </a:moveTo>
                    <a:cubicBezTo>
                      <a:pt x="41" y="81"/>
                      <a:pt x="0" y="121"/>
                      <a:pt x="0" y="202"/>
                    </a:cubicBezTo>
                    <a:lnTo>
                      <a:pt x="45569" y="45770"/>
                    </a:lnTo>
                    <a:cubicBezTo>
                      <a:pt x="45649" y="45770"/>
                      <a:pt x="45730" y="45730"/>
                      <a:pt x="45770" y="4573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7"/>
              <p:cNvSpPr/>
              <p:nvPr/>
            </p:nvSpPr>
            <p:spPr>
              <a:xfrm>
                <a:off x="2615325" y="3980050"/>
                <a:ext cx="1048500" cy="1048500"/>
              </a:xfrm>
              <a:custGeom>
                <a:avLst/>
                <a:gdLst/>
                <a:ahLst/>
                <a:cxnLst/>
                <a:rect l="l" t="t" r="r" b="b"/>
                <a:pathLst>
                  <a:path w="41940" h="41940" extrusionOk="0">
                    <a:moveTo>
                      <a:pt x="1" y="1"/>
                    </a:moveTo>
                    <a:cubicBezTo>
                      <a:pt x="1" y="82"/>
                      <a:pt x="1" y="162"/>
                      <a:pt x="1" y="243"/>
                    </a:cubicBezTo>
                    <a:lnTo>
                      <a:pt x="41657" y="41940"/>
                    </a:lnTo>
                    <a:cubicBezTo>
                      <a:pt x="41738" y="41900"/>
                      <a:pt x="41859" y="41900"/>
                      <a:pt x="41940" y="4190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7"/>
              <p:cNvSpPr/>
              <p:nvPr/>
            </p:nvSpPr>
            <p:spPr>
              <a:xfrm>
                <a:off x="2609275" y="4111125"/>
                <a:ext cx="922500" cy="922475"/>
              </a:xfrm>
              <a:custGeom>
                <a:avLst/>
                <a:gdLst/>
                <a:ahLst/>
                <a:cxnLst/>
                <a:rect l="l" t="t" r="r" b="b"/>
                <a:pathLst>
                  <a:path w="36900" h="36899" extrusionOk="0">
                    <a:moveTo>
                      <a:pt x="1" y="0"/>
                    </a:moveTo>
                    <a:cubicBezTo>
                      <a:pt x="1" y="81"/>
                      <a:pt x="1" y="202"/>
                      <a:pt x="1" y="283"/>
                    </a:cubicBezTo>
                    <a:lnTo>
                      <a:pt x="36617" y="36899"/>
                    </a:lnTo>
                    <a:cubicBezTo>
                      <a:pt x="36697" y="36899"/>
                      <a:pt x="36818" y="36899"/>
                      <a:pt x="36899" y="36899"/>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7"/>
              <p:cNvSpPr/>
              <p:nvPr/>
            </p:nvSpPr>
            <p:spPr>
              <a:xfrm>
                <a:off x="2625400" y="4264350"/>
                <a:ext cx="753125" cy="754125"/>
              </a:xfrm>
              <a:custGeom>
                <a:avLst/>
                <a:gdLst/>
                <a:ahLst/>
                <a:cxnLst/>
                <a:rect l="l" t="t" r="r" b="b"/>
                <a:pathLst>
                  <a:path w="30125" h="30165" extrusionOk="0">
                    <a:moveTo>
                      <a:pt x="1" y="1"/>
                    </a:moveTo>
                    <a:cubicBezTo>
                      <a:pt x="1" y="122"/>
                      <a:pt x="41" y="243"/>
                      <a:pt x="41" y="364"/>
                    </a:cubicBezTo>
                    <a:lnTo>
                      <a:pt x="29762" y="30084"/>
                    </a:lnTo>
                    <a:cubicBezTo>
                      <a:pt x="29883" y="30124"/>
                      <a:pt x="30004" y="30124"/>
                      <a:pt x="30124" y="3016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7"/>
              <p:cNvSpPr/>
              <p:nvPr/>
            </p:nvSpPr>
            <p:spPr>
              <a:xfrm>
                <a:off x="2684900" y="4462975"/>
                <a:ext cx="495025" cy="495025"/>
              </a:xfrm>
              <a:custGeom>
                <a:avLst/>
                <a:gdLst/>
                <a:ahLst/>
                <a:cxnLst/>
                <a:rect l="l" t="t" r="r" b="b"/>
                <a:pathLst>
                  <a:path w="19801" h="19801" extrusionOk="0">
                    <a:moveTo>
                      <a:pt x="0" y="0"/>
                    </a:moveTo>
                    <a:cubicBezTo>
                      <a:pt x="81" y="161"/>
                      <a:pt x="161" y="323"/>
                      <a:pt x="242" y="484"/>
                    </a:cubicBezTo>
                    <a:lnTo>
                      <a:pt x="19316" y="19599"/>
                    </a:lnTo>
                    <a:cubicBezTo>
                      <a:pt x="19478" y="19639"/>
                      <a:pt x="19639" y="19720"/>
                      <a:pt x="19800" y="19800"/>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76" name="Google Shape;976;p37"/>
          <p:cNvGrpSpPr/>
          <p:nvPr/>
        </p:nvGrpSpPr>
        <p:grpSpPr>
          <a:xfrm>
            <a:off x="5969750" y="-1678600"/>
            <a:ext cx="3756875" cy="2788075"/>
            <a:chOff x="5969750" y="-1678600"/>
            <a:chExt cx="3756875" cy="2788075"/>
          </a:xfrm>
        </p:grpSpPr>
        <p:sp>
          <p:nvSpPr>
            <p:cNvPr id="977" name="Google Shape;977;p37"/>
            <p:cNvSpPr/>
            <p:nvPr/>
          </p:nvSpPr>
          <p:spPr>
            <a:xfrm>
              <a:off x="7844125" y="896475"/>
              <a:ext cx="1882500" cy="213000"/>
            </a:xfrm>
            <a:prstGeom prst="roundRect">
              <a:avLst>
                <a:gd name="adj" fmla="val 50000"/>
              </a:avLst>
            </a:prstGeom>
            <a:solidFill>
              <a:srgbClr val="516CEE">
                <a:alpha val="60759"/>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aven Pro"/>
                <a:ea typeface="Maven Pro"/>
                <a:cs typeface="Maven Pro"/>
                <a:sym typeface="Maven Pro"/>
              </a:endParaRPr>
            </a:p>
          </p:txBody>
        </p:sp>
        <p:sp>
          <p:nvSpPr>
            <p:cNvPr id="978" name="Google Shape;978;p37"/>
            <p:cNvSpPr/>
            <p:nvPr/>
          </p:nvSpPr>
          <p:spPr>
            <a:xfrm rot="-5400000">
              <a:off x="5969750" y="-1678600"/>
              <a:ext cx="2325825" cy="2325825"/>
            </a:xfrm>
            <a:custGeom>
              <a:avLst/>
              <a:gdLst/>
              <a:ahLst/>
              <a:cxnLst/>
              <a:rect l="l" t="t" r="r" b="b"/>
              <a:pathLst>
                <a:path w="93033" h="93033" extrusionOk="0">
                  <a:moveTo>
                    <a:pt x="89685" y="61054"/>
                  </a:moveTo>
                  <a:lnTo>
                    <a:pt x="89685" y="63796"/>
                  </a:lnTo>
                  <a:lnTo>
                    <a:pt x="89927" y="63150"/>
                  </a:lnTo>
                  <a:lnTo>
                    <a:pt x="89927" y="61054"/>
                  </a:lnTo>
                  <a:lnTo>
                    <a:pt x="90693" y="61054"/>
                  </a:lnTo>
                  <a:cubicBezTo>
                    <a:pt x="90733" y="60973"/>
                    <a:pt x="90733" y="60892"/>
                    <a:pt x="90774" y="60812"/>
                  </a:cubicBezTo>
                  <a:lnTo>
                    <a:pt x="89927" y="60812"/>
                  </a:lnTo>
                  <a:lnTo>
                    <a:pt x="89927" y="56255"/>
                  </a:lnTo>
                  <a:lnTo>
                    <a:pt x="91984" y="56255"/>
                  </a:lnTo>
                  <a:cubicBezTo>
                    <a:pt x="92024" y="56174"/>
                    <a:pt x="92024" y="56093"/>
                    <a:pt x="92064" y="56013"/>
                  </a:cubicBezTo>
                  <a:lnTo>
                    <a:pt x="89927" y="56013"/>
                  </a:lnTo>
                  <a:lnTo>
                    <a:pt x="89927" y="51456"/>
                  </a:lnTo>
                  <a:lnTo>
                    <a:pt x="92750" y="51456"/>
                  </a:lnTo>
                  <a:cubicBezTo>
                    <a:pt x="92750" y="51375"/>
                    <a:pt x="92790" y="51295"/>
                    <a:pt x="92790" y="51174"/>
                  </a:cubicBezTo>
                  <a:lnTo>
                    <a:pt x="89927" y="51174"/>
                  </a:lnTo>
                  <a:lnTo>
                    <a:pt x="89927" y="46617"/>
                  </a:lnTo>
                  <a:lnTo>
                    <a:pt x="93032" y="46617"/>
                  </a:lnTo>
                  <a:lnTo>
                    <a:pt x="93032" y="46496"/>
                  </a:lnTo>
                  <a:lnTo>
                    <a:pt x="93032" y="46375"/>
                  </a:lnTo>
                  <a:lnTo>
                    <a:pt x="89927" y="46375"/>
                  </a:lnTo>
                  <a:lnTo>
                    <a:pt x="89927" y="41818"/>
                  </a:lnTo>
                  <a:lnTo>
                    <a:pt x="92790" y="41818"/>
                  </a:lnTo>
                  <a:cubicBezTo>
                    <a:pt x="92790" y="41737"/>
                    <a:pt x="92750" y="41657"/>
                    <a:pt x="92750" y="41576"/>
                  </a:cubicBezTo>
                  <a:lnTo>
                    <a:pt x="89927" y="41576"/>
                  </a:lnTo>
                  <a:lnTo>
                    <a:pt x="89927" y="36979"/>
                  </a:lnTo>
                  <a:lnTo>
                    <a:pt x="92064" y="36979"/>
                  </a:lnTo>
                  <a:cubicBezTo>
                    <a:pt x="92024" y="36898"/>
                    <a:pt x="92024" y="36818"/>
                    <a:pt x="91984" y="36737"/>
                  </a:cubicBezTo>
                  <a:lnTo>
                    <a:pt x="89927" y="36737"/>
                  </a:lnTo>
                  <a:lnTo>
                    <a:pt x="89927" y="32180"/>
                  </a:lnTo>
                  <a:lnTo>
                    <a:pt x="90774" y="32180"/>
                  </a:lnTo>
                  <a:cubicBezTo>
                    <a:pt x="90733" y="32099"/>
                    <a:pt x="90733" y="32019"/>
                    <a:pt x="90693" y="31938"/>
                  </a:cubicBezTo>
                  <a:lnTo>
                    <a:pt x="89927" y="31938"/>
                  </a:lnTo>
                  <a:lnTo>
                    <a:pt x="89927" y="29841"/>
                  </a:lnTo>
                  <a:lnTo>
                    <a:pt x="89685" y="29196"/>
                  </a:lnTo>
                  <a:lnTo>
                    <a:pt x="89685" y="31938"/>
                  </a:lnTo>
                  <a:lnTo>
                    <a:pt x="85128" y="31938"/>
                  </a:lnTo>
                  <a:lnTo>
                    <a:pt x="85128" y="27381"/>
                  </a:lnTo>
                  <a:lnTo>
                    <a:pt x="88919" y="27381"/>
                  </a:lnTo>
                  <a:cubicBezTo>
                    <a:pt x="88879" y="27301"/>
                    <a:pt x="88838" y="27220"/>
                    <a:pt x="88798" y="27139"/>
                  </a:cubicBezTo>
                  <a:lnTo>
                    <a:pt x="85128" y="27139"/>
                  </a:lnTo>
                  <a:lnTo>
                    <a:pt x="85128" y="22542"/>
                  </a:lnTo>
                  <a:lnTo>
                    <a:pt x="86378" y="22542"/>
                  </a:lnTo>
                  <a:cubicBezTo>
                    <a:pt x="86338" y="22462"/>
                    <a:pt x="86298" y="22381"/>
                    <a:pt x="86257" y="22300"/>
                  </a:cubicBezTo>
                  <a:lnTo>
                    <a:pt x="85128" y="22300"/>
                  </a:lnTo>
                  <a:lnTo>
                    <a:pt x="85128" y="20566"/>
                  </a:lnTo>
                  <a:cubicBezTo>
                    <a:pt x="85048" y="20445"/>
                    <a:pt x="84967" y="20324"/>
                    <a:pt x="84886" y="20203"/>
                  </a:cubicBezTo>
                  <a:lnTo>
                    <a:pt x="84886" y="22300"/>
                  </a:lnTo>
                  <a:lnTo>
                    <a:pt x="80329" y="22300"/>
                  </a:lnTo>
                  <a:lnTo>
                    <a:pt x="80329" y="17743"/>
                  </a:lnTo>
                  <a:lnTo>
                    <a:pt x="83072" y="17743"/>
                  </a:lnTo>
                  <a:lnTo>
                    <a:pt x="82870" y="17501"/>
                  </a:lnTo>
                  <a:lnTo>
                    <a:pt x="80329" y="17501"/>
                  </a:lnTo>
                  <a:lnTo>
                    <a:pt x="80329" y="14558"/>
                  </a:lnTo>
                  <a:lnTo>
                    <a:pt x="80087" y="14316"/>
                  </a:lnTo>
                  <a:lnTo>
                    <a:pt x="80087" y="17501"/>
                  </a:lnTo>
                  <a:lnTo>
                    <a:pt x="75490" y="17501"/>
                  </a:lnTo>
                  <a:lnTo>
                    <a:pt x="75490" y="12945"/>
                  </a:lnTo>
                  <a:lnTo>
                    <a:pt x="78716" y="12945"/>
                  </a:lnTo>
                  <a:lnTo>
                    <a:pt x="78434" y="12703"/>
                  </a:lnTo>
                  <a:lnTo>
                    <a:pt x="75490" y="12703"/>
                  </a:lnTo>
                  <a:lnTo>
                    <a:pt x="75490" y="10122"/>
                  </a:lnTo>
                  <a:lnTo>
                    <a:pt x="75248" y="9920"/>
                  </a:lnTo>
                  <a:lnTo>
                    <a:pt x="75248" y="12703"/>
                  </a:lnTo>
                  <a:lnTo>
                    <a:pt x="70691" y="12703"/>
                  </a:lnTo>
                  <a:lnTo>
                    <a:pt x="70691" y="8106"/>
                  </a:lnTo>
                  <a:lnTo>
                    <a:pt x="72788" y="8106"/>
                  </a:lnTo>
                  <a:cubicBezTo>
                    <a:pt x="72667" y="8025"/>
                    <a:pt x="72546" y="7944"/>
                    <a:pt x="72425" y="7864"/>
                  </a:cubicBezTo>
                  <a:lnTo>
                    <a:pt x="70691" y="7864"/>
                  </a:lnTo>
                  <a:lnTo>
                    <a:pt x="70691" y="6775"/>
                  </a:lnTo>
                  <a:cubicBezTo>
                    <a:pt x="70611" y="6694"/>
                    <a:pt x="70530" y="6654"/>
                    <a:pt x="70450" y="6613"/>
                  </a:cubicBezTo>
                  <a:lnTo>
                    <a:pt x="70450" y="7864"/>
                  </a:lnTo>
                  <a:lnTo>
                    <a:pt x="65893" y="7864"/>
                  </a:lnTo>
                  <a:lnTo>
                    <a:pt x="65893" y="4194"/>
                  </a:lnTo>
                  <a:cubicBezTo>
                    <a:pt x="65812" y="4154"/>
                    <a:pt x="65731" y="4113"/>
                    <a:pt x="65651" y="4073"/>
                  </a:cubicBezTo>
                  <a:lnTo>
                    <a:pt x="65651" y="7864"/>
                  </a:lnTo>
                  <a:lnTo>
                    <a:pt x="61054" y="7864"/>
                  </a:lnTo>
                  <a:lnTo>
                    <a:pt x="61054" y="3307"/>
                  </a:lnTo>
                  <a:lnTo>
                    <a:pt x="63796" y="3307"/>
                  </a:lnTo>
                  <a:lnTo>
                    <a:pt x="63191" y="3065"/>
                  </a:lnTo>
                  <a:lnTo>
                    <a:pt x="61054" y="3065"/>
                  </a:lnTo>
                  <a:lnTo>
                    <a:pt x="61054" y="2339"/>
                  </a:lnTo>
                  <a:cubicBezTo>
                    <a:pt x="60973" y="2299"/>
                    <a:pt x="60892" y="2258"/>
                    <a:pt x="60812" y="2258"/>
                  </a:cubicBezTo>
                  <a:lnTo>
                    <a:pt x="60812" y="3065"/>
                  </a:lnTo>
                  <a:lnTo>
                    <a:pt x="56255" y="3065"/>
                  </a:lnTo>
                  <a:lnTo>
                    <a:pt x="56255" y="1048"/>
                  </a:lnTo>
                  <a:cubicBezTo>
                    <a:pt x="56174" y="1008"/>
                    <a:pt x="56093" y="1008"/>
                    <a:pt x="56013" y="968"/>
                  </a:cubicBezTo>
                  <a:lnTo>
                    <a:pt x="56013" y="3065"/>
                  </a:lnTo>
                  <a:lnTo>
                    <a:pt x="51456" y="3065"/>
                  </a:lnTo>
                  <a:lnTo>
                    <a:pt x="51456" y="282"/>
                  </a:lnTo>
                  <a:cubicBezTo>
                    <a:pt x="51375" y="242"/>
                    <a:pt x="51295" y="242"/>
                    <a:pt x="51214" y="242"/>
                  </a:cubicBezTo>
                  <a:lnTo>
                    <a:pt x="51214" y="3065"/>
                  </a:lnTo>
                  <a:lnTo>
                    <a:pt x="46617" y="3065"/>
                  </a:lnTo>
                  <a:lnTo>
                    <a:pt x="46617" y="0"/>
                  </a:lnTo>
                  <a:lnTo>
                    <a:pt x="46496" y="0"/>
                  </a:lnTo>
                  <a:lnTo>
                    <a:pt x="46375" y="0"/>
                  </a:lnTo>
                  <a:lnTo>
                    <a:pt x="46375" y="3065"/>
                  </a:lnTo>
                  <a:lnTo>
                    <a:pt x="41818" y="3065"/>
                  </a:lnTo>
                  <a:lnTo>
                    <a:pt x="41818" y="242"/>
                  </a:lnTo>
                  <a:cubicBezTo>
                    <a:pt x="41737" y="242"/>
                    <a:pt x="41657" y="242"/>
                    <a:pt x="41576" y="242"/>
                  </a:cubicBezTo>
                  <a:lnTo>
                    <a:pt x="41576" y="3065"/>
                  </a:lnTo>
                  <a:lnTo>
                    <a:pt x="37019" y="3065"/>
                  </a:lnTo>
                  <a:lnTo>
                    <a:pt x="37019" y="968"/>
                  </a:lnTo>
                  <a:cubicBezTo>
                    <a:pt x="36939" y="1008"/>
                    <a:pt x="36858" y="1008"/>
                    <a:pt x="36777" y="1008"/>
                  </a:cubicBezTo>
                  <a:lnTo>
                    <a:pt x="36777" y="3065"/>
                  </a:lnTo>
                  <a:lnTo>
                    <a:pt x="32180" y="3065"/>
                  </a:lnTo>
                  <a:lnTo>
                    <a:pt x="32180" y="2258"/>
                  </a:lnTo>
                  <a:cubicBezTo>
                    <a:pt x="32099" y="2258"/>
                    <a:pt x="32019" y="2299"/>
                    <a:pt x="31938" y="2339"/>
                  </a:cubicBezTo>
                  <a:lnTo>
                    <a:pt x="31938" y="3065"/>
                  </a:lnTo>
                  <a:lnTo>
                    <a:pt x="29841" y="3065"/>
                  </a:lnTo>
                  <a:lnTo>
                    <a:pt x="29236" y="3307"/>
                  </a:lnTo>
                  <a:lnTo>
                    <a:pt x="31938" y="3307"/>
                  </a:lnTo>
                  <a:lnTo>
                    <a:pt x="31938" y="7904"/>
                  </a:lnTo>
                  <a:lnTo>
                    <a:pt x="27381" y="7904"/>
                  </a:lnTo>
                  <a:lnTo>
                    <a:pt x="27381" y="4113"/>
                  </a:lnTo>
                  <a:cubicBezTo>
                    <a:pt x="27301" y="4154"/>
                    <a:pt x="27220" y="4194"/>
                    <a:pt x="27139" y="4234"/>
                  </a:cubicBezTo>
                  <a:lnTo>
                    <a:pt x="27139" y="7904"/>
                  </a:lnTo>
                  <a:lnTo>
                    <a:pt x="22542" y="7904"/>
                  </a:lnTo>
                  <a:lnTo>
                    <a:pt x="22542" y="6613"/>
                  </a:lnTo>
                  <a:cubicBezTo>
                    <a:pt x="22462" y="6694"/>
                    <a:pt x="22381" y="6734"/>
                    <a:pt x="22300" y="6775"/>
                  </a:cubicBezTo>
                  <a:lnTo>
                    <a:pt x="22300" y="7904"/>
                  </a:lnTo>
                  <a:lnTo>
                    <a:pt x="20566" y="7904"/>
                  </a:lnTo>
                  <a:cubicBezTo>
                    <a:pt x="20445" y="7985"/>
                    <a:pt x="20324" y="8065"/>
                    <a:pt x="20203" y="8146"/>
                  </a:cubicBezTo>
                  <a:lnTo>
                    <a:pt x="22300" y="8146"/>
                  </a:lnTo>
                  <a:lnTo>
                    <a:pt x="22300" y="12703"/>
                  </a:lnTo>
                  <a:lnTo>
                    <a:pt x="17743" y="12703"/>
                  </a:lnTo>
                  <a:lnTo>
                    <a:pt x="17743" y="9961"/>
                  </a:lnTo>
                  <a:lnTo>
                    <a:pt x="17501" y="10162"/>
                  </a:lnTo>
                  <a:lnTo>
                    <a:pt x="17501" y="12703"/>
                  </a:lnTo>
                  <a:lnTo>
                    <a:pt x="14558" y="12703"/>
                  </a:lnTo>
                  <a:lnTo>
                    <a:pt x="14316" y="12945"/>
                  </a:lnTo>
                  <a:lnTo>
                    <a:pt x="17501" y="12945"/>
                  </a:lnTo>
                  <a:lnTo>
                    <a:pt x="17501" y="17542"/>
                  </a:lnTo>
                  <a:lnTo>
                    <a:pt x="12945" y="17542"/>
                  </a:lnTo>
                  <a:lnTo>
                    <a:pt x="12945" y="14316"/>
                  </a:lnTo>
                  <a:lnTo>
                    <a:pt x="12703" y="14598"/>
                  </a:lnTo>
                  <a:lnTo>
                    <a:pt x="12703" y="17542"/>
                  </a:lnTo>
                  <a:lnTo>
                    <a:pt x="10122" y="17542"/>
                  </a:lnTo>
                  <a:lnTo>
                    <a:pt x="9920" y="17784"/>
                  </a:lnTo>
                  <a:lnTo>
                    <a:pt x="12703" y="17784"/>
                  </a:lnTo>
                  <a:lnTo>
                    <a:pt x="12703" y="22341"/>
                  </a:lnTo>
                  <a:lnTo>
                    <a:pt x="8106" y="22341"/>
                  </a:lnTo>
                  <a:lnTo>
                    <a:pt x="8106" y="20244"/>
                  </a:lnTo>
                  <a:cubicBezTo>
                    <a:pt x="8025" y="20365"/>
                    <a:pt x="7944" y="20486"/>
                    <a:pt x="7864" y="20607"/>
                  </a:cubicBezTo>
                  <a:lnTo>
                    <a:pt x="7864" y="22341"/>
                  </a:lnTo>
                  <a:lnTo>
                    <a:pt x="6775" y="22341"/>
                  </a:lnTo>
                  <a:cubicBezTo>
                    <a:pt x="6694" y="22421"/>
                    <a:pt x="6654" y="22502"/>
                    <a:pt x="6613" y="22583"/>
                  </a:cubicBezTo>
                  <a:lnTo>
                    <a:pt x="7864" y="22583"/>
                  </a:lnTo>
                  <a:lnTo>
                    <a:pt x="7864" y="27139"/>
                  </a:lnTo>
                  <a:lnTo>
                    <a:pt x="4194" y="27139"/>
                  </a:lnTo>
                  <a:cubicBezTo>
                    <a:pt x="4154" y="27220"/>
                    <a:pt x="4113" y="27301"/>
                    <a:pt x="4073" y="27381"/>
                  </a:cubicBezTo>
                  <a:lnTo>
                    <a:pt x="7864" y="27381"/>
                  </a:lnTo>
                  <a:lnTo>
                    <a:pt x="7864" y="31978"/>
                  </a:lnTo>
                  <a:lnTo>
                    <a:pt x="3307" y="31978"/>
                  </a:lnTo>
                  <a:lnTo>
                    <a:pt x="3307" y="29236"/>
                  </a:lnTo>
                  <a:lnTo>
                    <a:pt x="3065" y="29841"/>
                  </a:lnTo>
                  <a:lnTo>
                    <a:pt x="3065" y="31978"/>
                  </a:lnTo>
                  <a:lnTo>
                    <a:pt x="2299" y="31978"/>
                  </a:lnTo>
                  <a:cubicBezTo>
                    <a:pt x="2299" y="32059"/>
                    <a:pt x="2258" y="32140"/>
                    <a:pt x="2218" y="32220"/>
                  </a:cubicBezTo>
                  <a:lnTo>
                    <a:pt x="3065" y="32220"/>
                  </a:lnTo>
                  <a:lnTo>
                    <a:pt x="3065" y="36777"/>
                  </a:lnTo>
                  <a:lnTo>
                    <a:pt x="1008" y="36777"/>
                  </a:lnTo>
                  <a:cubicBezTo>
                    <a:pt x="1008" y="36858"/>
                    <a:pt x="968" y="36939"/>
                    <a:pt x="968" y="37019"/>
                  </a:cubicBezTo>
                  <a:lnTo>
                    <a:pt x="3065" y="37019"/>
                  </a:lnTo>
                  <a:lnTo>
                    <a:pt x="3065" y="41576"/>
                  </a:lnTo>
                  <a:lnTo>
                    <a:pt x="242" y="41576"/>
                  </a:lnTo>
                  <a:cubicBezTo>
                    <a:pt x="242" y="41657"/>
                    <a:pt x="242" y="41737"/>
                    <a:pt x="242" y="41818"/>
                  </a:cubicBezTo>
                  <a:lnTo>
                    <a:pt x="3065" y="41818"/>
                  </a:lnTo>
                  <a:lnTo>
                    <a:pt x="3065" y="46415"/>
                  </a:lnTo>
                  <a:lnTo>
                    <a:pt x="0" y="46415"/>
                  </a:lnTo>
                  <a:lnTo>
                    <a:pt x="0" y="46536"/>
                  </a:lnTo>
                  <a:lnTo>
                    <a:pt x="0" y="46657"/>
                  </a:lnTo>
                  <a:lnTo>
                    <a:pt x="3065" y="46657"/>
                  </a:lnTo>
                  <a:lnTo>
                    <a:pt x="3065" y="51214"/>
                  </a:lnTo>
                  <a:lnTo>
                    <a:pt x="242" y="51214"/>
                  </a:lnTo>
                  <a:cubicBezTo>
                    <a:pt x="242" y="51295"/>
                    <a:pt x="242" y="51375"/>
                    <a:pt x="242" y="51456"/>
                  </a:cubicBezTo>
                  <a:lnTo>
                    <a:pt x="3065" y="51456"/>
                  </a:lnTo>
                  <a:lnTo>
                    <a:pt x="3065" y="56053"/>
                  </a:lnTo>
                  <a:lnTo>
                    <a:pt x="968" y="56053"/>
                  </a:lnTo>
                  <a:cubicBezTo>
                    <a:pt x="968" y="56134"/>
                    <a:pt x="1008" y="56174"/>
                    <a:pt x="1008" y="56295"/>
                  </a:cubicBezTo>
                  <a:lnTo>
                    <a:pt x="3065" y="56295"/>
                  </a:lnTo>
                  <a:lnTo>
                    <a:pt x="3065" y="60852"/>
                  </a:lnTo>
                  <a:lnTo>
                    <a:pt x="2218" y="60852"/>
                  </a:lnTo>
                  <a:cubicBezTo>
                    <a:pt x="2258" y="60933"/>
                    <a:pt x="2299" y="61013"/>
                    <a:pt x="2299" y="61094"/>
                  </a:cubicBezTo>
                  <a:lnTo>
                    <a:pt x="3065" y="61094"/>
                  </a:lnTo>
                  <a:lnTo>
                    <a:pt x="3065" y="63191"/>
                  </a:lnTo>
                  <a:lnTo>
                    <a:pt x="3307" y="63836"/>
                  </a:lnTo>
                  <a:lnTo>
                    <a:pt x="3307" y="61094"/>
                  </a:lnTo>
                  <a:lnTo>
                    <a:pt x="7864" y="61094"/>
                  </a:lnTo>
                  <a:lnTo>
                    <a:pt x="7864" y="65651"/>
                  </a:lnTo>
                  <a:lnTo>
                    <a:pt x="4073" y="65651"/>
                  </a:lnTo>
                  <a:cubicBezTo>
                    <a:pt x="4113" y="65731"/>
                    <a:pt x="4154" y="65812"/>
                    <a:pt x="4194" y="65893"/>
                  </a:cubicBezTo>
                  <a:lnTo>
                    <a:pt x="7864" y="65893"/>
                  </a:lnTo>
                  <a:lnTo>
                    <a:pt x="7864" y="70490"/>
                  </a:lnTo>
                  <a:lnTo>
                    <a:pt x="6613" y="70490"/>
                  </a:lnTo>
                  <a:cubicBezTo>
                    <a:pt x="6654" y="70570"/>
                    <a:pt x="6694" y="70651"/>
                    <a:pt x="6775" y="70732"/>
                  </a:cubicBezTo>
                  <a:lnTo>
                    <a:pt x="7864" y="70732"/>
                  </a:lnTo>
                  <a:lnTo>
                    <a:pt x="7864" y="72466"/>
                  </a:lnTo>
                  <a:cubicBezTo>
                    <a:pt x="7944" y="72587"/>
                    <a:pt x="8025" y="72708"/>
                    <a:pt x="8106" y="72829"/>
                  </a:cubicBezTo>
                  <a:lnTo>
                    <a:pt x="8106" y="70732"/>
                  </a:lnTo>
                  <a:lnTo>
                    <a:pt x="12703" y="70732"/>
                  </a:lnTo>
                  <a:lnTo>
                    <a:pt x="12703" y="75289"/>
                  </a:lnTo>
                  <a:lnTo>
                    <a:pt x="9920" y="75289"/>
                  </a:lnTo>
                  <a:lnTo>
                    <a:pt x="10122" y="75531"/>
                  </a:lnTo>
                  <a:lnTo>
                    <a:pt x="12703" y="75531"/>
                  </a:lnTo>
                  <a:lnTo>
                    <a:pt x="12703" y="78474"/>
                  </a:lnTo>
                  <a:lnTo>
                    <a:pt x="12945" y="78716"/>
                  </a:lnTo>
                  <a:lnTo>
                    <a:pt x="12945" y="75531"/>
                  </a:lnTo>
                  <a:lnTo>
                    <a:pt x="17501" y="75531"/>
                  </a:lnTo>
                  <a:lnTo>
                    <a:pt x="17501" y="80087"/>
                  </a:lnTo>
                  <a:lnTo>
                    <a:pt x="14316" y="80087"/>
                  </a:lnTo>
                  <a:lnTo>
                    <a:pt x="14558" y="80329"/>
                  </a:lnTo>
                  <a:lnTo>
                    <a:pt x="17501" y="80329"/>
                  </a:lnTo>
                  <a:lnTo>
                    <a:pt x="17501" y="82910"/>
                  </a:lnTo>
                  <a:lnTo>
                    <a:pt x="17743" y="83072"/>
                  </a:lnTo>
                  <a:lnTo>
                    <a:pt x="17743" y="80329"/>
                  </a:lnTo>
                  <a:lnTo>
                    <a:pt x="22300" y="80329"/>
                  </a:lnTo>
                  <a:lnTo>
                    <a:pt x="22300" y="84927"/>
                  </a:lnTo>
                  <a:lnTo>
                    <a:pt x="20203" y="84927"/>
                  </a:lnTo>
                  <a:cubicBezTo>
                    <a:pt x="20324" y="85007"/>
                    <a:pt x="20445" y="85088"/>
                    <a:pt x="20566" y="85168"/>
                  </a:cubicBezTo>
                  <a:lnTo>
                    <a:pt x="22300" y="85168"/>
                  </a:lnTo>
                  <a:lnTo>
                    <a:pt x="22300" y="86257"/>
                  </a:lnTo>
                  <a:cubicBezTo>
                    <a:pt x="22381" y="86338"/>
                    <a:pt x="22462" y="86378"/>
                    <a:pt x="22542" y="86419"/>
                  </a:cubicBezTo>
                  <a:lnTo>
                    <a:pt x="22542" y="85168"/>
                  </a:lnTo>
                  <a:lnTo>
                    <a:pt x="27139" y="85168"/>
                  </a:lnTo>
                  <a:lnTo>
                    <a:pt x="27139" y="88838"/>
                  </a:lnTo>
                  <a:cubicBezTo>
                    <a:pt x="27220" y="88878"/>
                    <a:pt x="27301" y="88919"/>
                    <a:pt x="27381" y="88959"/>
                  </a:cubicBezTo>
                  <a:lnTo>
                    <a:pt x="27381" y="85168"/>
                  </a:lnTo>
                  <a:lnTo>
                    <a:pt x="31938" y="85168"/>
                  </a:lnTo>
                  <a:lnTo>
                    <a:pt x="31938" y="89725"/>
                  </a:lnTo>
                  <a:lnTo>
                    <a:pt x="29236" y="89725"/>
                  </a:lnTo>
                  <a:lnTo>
                    <a:pt x="29841" y="89967"/>
                  </a:lnTo>
                  <a:lnTo>
                    <a:pt x="31938" y="89967"/>
                  </a:lnTo>
                  <a:lnTo>
                    <a:pt x="31938" y="90733"/>
                  </a:lnTo>
                  <a:cubicBezTo>
                    <a:pt x="32019" y="90733"/>
                    <a:pt x="32099" y="90774"/>
                    <a:pt x="32180" y="90814"/>
                  </a:cubicBezTo>
                  <a:lnTo>
                    <a:pt x="32180" y="89967"/>
                  </a:lnTo>
                  <a:lnTo>
                    <a:pt x="36777" y="89967"/>
                  </a:lnTo>
                  <a:lnTo>
                    <a:pt x="36777" y="92024"/>
                  </a:lnTo>
                  <a:cubicBezTo>
                    <a:pt x="36858" y="92024"/>
                    <a:pt x="36939" y="92064"/>
                    <a:pt x="37019" y="92064"/>
                  </a:cubicBezTo>
                  <a:lnTo>
                    <a:pt x="37019" y="89967"/>
                  </a:lnTo>
                  <a:lnTo>
                    <a:pt x="41576" y="89967"/>
                  </a:lnTo>
                  <a:lnTo>
                    <a:pt x="41576" y="92790"/>
                  </a:lnTo>
                  <a:cubicBezTo>
                    <a:pt x="41657" y="92790"/>
                    <a:pt x="41737" y="92790"/>
                    <a:pt x="41818" y="92790"/>
                  </a:cubicBezTo>
                  <a:lnTo>
                    <a:pt x="41818" y="89967"/>
                  </a:lnTo>
                  <a:lnTo>
                    <a:pt x="46375" y="89967"/>
                  </a:lnTo>
                  <a:lnTo>
                    <a:pt x="46375" y="93032"/>
                  </a:lnTo>
                  <a:lnTo>
                    <a:pt x="46496" y="93032"/>
                  </a:lnTo>
                  <a:lnTo>
                    <a:pt x="46617" y="93032"/>
                  </a:lnTo>
                  <a:lnTo>
                    <a:pt x="46617" y="89967"/>
                  </a:lnTo>
                  <a:lnTo>
                    <a:pt x="51214" y="89967"/>
                  </a:lnTo>
                  <a:lnTo>
                    <a:pt x="51214" y="92790"/>
                  </a:lnTo>
                  <a:cubicBezTo>
                    <a:pt x="51295" y="92790"/>
                    <a:pt x="51375" y="92790"/>
                    <a:pt x="51456" y="92790"/>
                  </a:cubicBezTo>
                  <a:lnTo>
                    <a:pt x="51456" y="89967"/>
                  </a:lnTo>
                  <a:lnTo>
                    <a:pt x="56013" y="89967"/>
                  </a:lnTo>
                  <a:lnTo>
                    <a:pt x="56013" y="92064"/>
                  </a:lnTo>
                  <a:cubicBezTo>
                    <a:pt x="56093" y="92064"/>
                    <a:pt x="56174" y="92024"/>
                    <a:pt x="56255" y="92024"/>
                  </a:cubicBezTo>
                  <a:lnTo>
                    <a:pt x="56255" y="89967"/>
                  </a:lnTo>
                  <a:lnTo>
                    <a:pt x="60812" y="89967"/>
                  </a:lnTo>
                  <a:lnTo>
                    <a:pt x="60812" y="90814"/>
                  </a:lnTo>
                  <a:cubicBezTo>
                    <a:pt x="60892" y="90774"/>
                    <a:pt x="60973" y="90733"/>
                    <a:pt x="61054" y="90733"/>
                  </a:cubicBezTo>
                  <a:lnTo>
                    <a:pt x="61054" y="89967"/>
                  </a:lnTo>
                  <a:lnTo>
                    <a:pt x="63191" y="89967"/>
                  </a:lnTo>
                  <a:lnTo>
                    <a:pt x="63796" y="89725"/>
                  </a:lnTo>
                  <a:lnTo>
                    <a:pt x="61054" y="89725"/>
                  </a:lnTo>
                  <a:lnTo>
                    <a:pt x="61054" y="85168"/>
                  </a:lnTo>
                  <a:lnTo>
                    <a:pt x="65651" y="85168"/>
                  </a:lnTo>
                  <a:lnTo>
                    <a:pt x="65651" y="88959"/>
                  </a:lnTo>
                  <a:cubicBezTo>
                    <a:pt x="65731" y="88919"/>
                    <a:pt x="65812" y="88878"/>
                    <a:pt x="65893" y="88838"/>
                  </a:cubicBezTo>
                  <a:lnTo>
                    <a:pt x="65893" y="85168"/>
                  </a:lnTo>
                  <a:lnTo>
                    <a:pt x="70450" y="85168"/>
                  </a:lnTo>
                  <a:lnTo>
                    <a:pt x="70450" y="86419"/>
                  </a:lnTo>
                  <a:cubicBezTo>
                    <a:pt x="70530" y="86378"/>
                    <a:pt x="70611" y="86338"/>
                    <a:pt x="70691" y="86257"/>
                  </a:cubicBezTo>
                  <a:lnTo>
                    <a:pt x="70691" y="85168"/>
                  </a:lnTo>
                  <a:lnTo>
                    <a:pt x="72425" y="85168"/>
                  </a:lnTo>
                  <a:cubicBezTo>
                    <a:pt x="72546" y="85088"/>
                    <a:pt x="72667" y="85007"/>
                    <a:pt x="72788" y="84927"/>
                  </a:cubicBezTo>
                  <a:lnTo>
                    <a:pt x="70691" y="84927"/>
                  </a:lnTo>
                  <a:lnTo>
                    <a:pt x="70691" y="80329"/>
                  </a:lnTo>
                  <a:lnTo>
                    <a:pt x="75248" y="80329"/>
                  </a:lnTo>
                  <a:lnTo>
                    <a:pt x="75248" y="83072"/>
                  </a:lnTo>
                  <a:lnTo>
                    <a:pt x="75490" y="82910"/>
                  </a:lnTo>
                  <a:lnTo>
                    <a:pt x="75490" y="80329"/>
                  </a:lnTo>
                  <a:lnTo>
                    <a:pt x="78434" y="80329"/>
                  </a:lnTo>
                  <a:lnTo>
                    <a:pt x="78716" y="80087"/>
                  </a:lnTo>
                  <a:lnTo>
                    <a:pt x="75490" y="80087"/>
                  </a:lnTo>
                  <a:lnTo>
                    <a:pt x="75490" y="75531"/>
                  </a:lnTo>
                  <a:lnTo>
                    <a:pt x="80087" y="75531"/>
                  </a:lnTo>
                  <a:lnTo>
                    <a:pt x="80087" y="78716"/>
                  </a:lnTo>
                  <a:lnTo>
                    <a:pt x="80329" y="78474"/>
                  </a:lnTo>
                  <a:lnTo>
                    <a:pt x="80329" y="75531"/>
                  </a:lnTo>
                  <a:lnTo>
                    <a:pt x="82870" y="75531"/>
                  </a:lnTo>
                  <a:lnTo>
                    <a:pt x="83072" y="75289"/>
                  </a:lnTo>
                  <a:lnTo>
                    <a:pt x="80329" y="75289"/>
                  </a:lnTo>
                  <a:lnTo>
                    <a:pt x="80329" y="70732"/>
                  </a:lnTo>
                  <a:lnTo>
                    <a:pt x="84886" y="70732"/>
                  </a:lnTo>
                  <a:lnTo>
                    <a:pt x="84886" y="72829"/>
                  </a:lnTo>
                  <a:cubicBezTo>
                    <a:pt x="84967" y="72708"/>
                    <a:pt x="85048" y="72587"/>
                    <a:pt x="85128" y="72466"/>
                  </a:cubicBezTo>
                  <a:lnTo>
                    <a:pt x="85128" y="70732"/>
                  </a:lnTo>
                  <a:lnTo>
                    <a:pt x="86257" y="70732"/>
                  </a:lnTo>
                  <a:cubicBezTo>
                    <a:pt x="86298" y="70651"/>
                    <a:pt x="86338" y="70570"/>
                    <a:pt x="86378" y="70490"/>
                  </a:cubicBezTo>
                  <a:lnTo>
                    <a:pt x="85128" y="70490"/>
                  </a:lnTo>
                  <a:lnTo>
                    <a:pt x="85128" y="65893"/>
                  </a:lnTo>
                  <a:lnTo>
                    <a:pt x="88798" y="65893"/>
                  </a:lnTo>
                  <a:cubicBezTo>
                    <a:pt x="88838" y="65812"/>
                    <a:pt x="88879" y="65731"/>
                    <a:pt x="88919" y="65651"/>
                  </a:cubicBezTo>
                  <a:lnTo>
                    <a:pt x="85128" y="65651"/>
                  </a:lnTo>
                  <a:lnTo>
                    <a:pt x="85128" y="61094"/>
                  </a:lnTo>
                  <a:lnTo>
                    <a:pt x="89685" y="61094"/>
                  </a:lnTo>
                  <a:close/>
                  <a:moveTo>
                    <a:pt x="85128" y="32180"/>
                  </a:moveTo>
                  <a:lnTo>
                    <a:pt x="89685" y="32180"/>
                  </a:lnTo>
                  <a:lnTo>
                    <a:pt x="89685" y="36777"/>
                  </a:lnTo>
                  <a:lnTo>
                    <a:pt x="85128" y="36777"/>
                  </a:lnTo>
                  <a:close/>
                  <a:moveTo>
                    <a:pt x="85128" y="37019"/>
                  </a:moveTo>
                  <a:lnTo>
                    <a:pt x="89685" y="37019"/>
                  </a:lnTo>
                  <a:lnTo>
                    <a:pt x="89685" y="41576"/>
                  </a:lnTo>
                  <a:lnTo>
                    <a:pt x="85128" y="41576"/>
                  </a:lnTo>
                  <a:close/>
                  <a:moveTo>
                    <a:pt x="85128" y="41818"/>
                  </a:moveTo>
                  <a:lnTo>
                    <a:pt x="89685" y="41818"/>
                  </a:lnTo>
                  <a:lnTo>
                    <a:pt x="89685" y="46375"/>
                  </a:lnTo>
                  <a:lnTo>
                    <a:pt x="85128" y="46375"/>
                  </a:lnTo>
                  <a:close/>
                  <a:moveTo>
                    <a:pt x="85128" y="46617"/>
                  </a:moveTo>
                  <a:lnTo>
                    <a:pt x="89685" y="46617"/>
                  </a:lnTo>
                  <a:lnTo>
                    <a:pt x="89685" y="51214"/>
                  </a:lnTo>
                  <a:lnTo>
                    <a:pt x="85128" y="51214"/>
                  </a:lnTo>
                  <a:close/>
                  <a:moveTo>
                    <a:pt x="85128" y="51456"/>
                  </a:moveTo>
                  <a:lnTo>
                    <a:pt x="89685" y="51456"/>
                  </a:lnTo>
                  <a:lnTo>
                    <a:pt x="89685" y="56013"/>
                  </a:lnTo>
                  <a:lnTo>
                    <a:pt x="85128" y="56013"/>
                  </a:lnTo>
                  <a:close/>
                  <a:moveTo>
                    <a:pt x="85128" y="56255"/>
                  </a:moveTo>
                  <a:lnTo>
                    <a:pt x="89685" y="56255"/>
                  </a:lnTo>
                  <a:lnTo>
                    <a:pt x="89685" y="60812"/>
                  </a:lnTo>
                  <a:lnTo>
                    <a:pt x="85128" y="60812"/>
                  </a:lnTo>
                  <a:close/>
                  <a:moveTo>
                    <a:pt x="7904" y="60812"/>
                  </a:moveTo>
                  <a:lnTo>
                    <a:pt x="3347" y="60812"/>
                  </a:lnTo>
                  <a:lnTo>
                    <a:pt x="3347" y="56255"/>
                  </a:lnTo>
                  <a:lnTo>
                    <a:pt x="7904" y="56255"/>
                  </a:lnTo>
                  <a:close/>
                  <a:moveTo>
                    <a:pt x="7904" y="56013"/>
                  </a:moveTo>
                  <a:lnTo>
                    <a:pt x="3347" y="56013"/>
                  </a:lnTo>
                  <a:lnTo>
                    <a:pt x="3347" y="51456"/>
                  </a:lnTo>
                  <a:lnTo>
                    <a:pt x="7904" y="51456"/>
                  </a:lnTo>
                  <a:close/>
                  <a:moveTo>
                    <a:pt x="7904" y="51214"/>
                  </a:moveTo>
                  <a:lnTo>
                    <a:pt x="3347" y="51214"/>
                  </a:lnTo>
                  <a:lnTo>
                    <a:pt x="3347" y="46617"/>
                  </a:lnTo>
                  <a:lnTo>
                    <a:pt x="7904" y="46617"/>
                  </a:lnTo>
                  <a:close/>
                  <a:moveTo>
                    <a:pt x="7904" y="46375"/>
                  </a:moveTo>
                  <a:lnTo>
                    <a:pt x="3347" y="46375"/>
                  </a:lnTo>
                  <a:lnTo>
                    <a:pt x="3347" y="41818"/>
                  </a:lnTo>
                  <a:lnTo>
                    <a:pt x="7904" y="41818"/>
                  </a:lnTo>
                  <a:close/>
                  <a:moveTo>
                    <a:pt x="7904" y="41576"/>
                  </a:moveTo>
                  <a:lnTo>
                    <a:pt x="3347" y="41576"/>
                  </a:lnTo>
                  <a:lnTo>
                    <a:pt x="3347" y="37019"/>
                  </a:lnTo>
                  <a:lnTo>
                    <a:pt x="7904" y="37019"/>
                  </a:lnTo>
                  <a:close/>
                  <a:moveTo>
                    <a:pt x="7904" y="36777"/>
                  </a:moveTo>
                  <a:lnTo>
                    <a:pt x="3347" y="36777"/>
                  </a:lnTo>
                  <a:lnTo>
                    <a:pt x="3347" y="32180"/>
                  </a:lnTo>
                  <a:lnTo>
                    <a:pt x="7904" y="32180"/>
                  </a:lnTo>
                  <a:close/>
                  <a:moveTo>
                    <a:pt x="12703" y="70449"/>
                  </a:moveTo>
                  <a:lnTo>
                    <a:pt x="8146" y="70449"/>
                  </a:lnTo>
                  <a:lnTo>
                    <a:pt x="8146" y="65893"/>
                  </a:lnTo>
                  <a:lnTo>
                    <a:pt x="12703" y="65893"/>
                  </a:lnTo>
                  <a:close/>
                  <a:moveTo>
                    <a:pt x="12703" y="65610"/>
                  </a:moveTo>
                  <a:lnTo>
                    <a:pt x="8146" y="65610"/>
                  </a:lnTo>
                  <a:lnTo>
                    <a:pt x="8146" y="61054"/>
                  </a:lnTo>
                  <a:lnTo>
                    <a:pt x="12703" y="61054"/>
                  </a:lnTo>
                  <a:close/>
                  <a:moveTo>
                    <a:pt x="12703" y="60812"/>
                  </a:moveTo>
                  <a:lnTo>
                    <a:pt x="8146" y="60812"/>
                  </a:lnTo>
                  <a:lnTo>
                    <a:pt x="8146" y="56255"/>
                  </a:lnTo>
                  <a:lnTo>
                    <a:pt x="12703" y="56255"/>
                  </a:lnTo>
                  <a:close/>
                  <a:moveTo>
                    <a:pt x="12703" y="56013"/>
                  </a:moveTo>
                  <a:lnTo>
                    <a:pt x="8146" y="56013"/>
                  </a:lnTo>
                  <a:lnTo>
                    <a:pt x="8146" y="51456"/>
                  </a:lnTo>
                  <a:lnTo>
                    <a:pt x="12703" y="51456"/>
                  </a:lnTo>
                  <a:close/>
                  <a:moveTo>
                    <a:pt x="12703" y="51174"/>
                  </a:moveTo>
                  <a:lnTo>
                    <a:pt x="8146" y="51174"/>
                  </a:lnTo>
                  <a:lnTo>
                    <a:pt x="8146" y="46617"/>
                  </a:lnTo>
                  <a:lnTo>
                    <a:pt x="12703" y="46617"/>
                  </a:lnTo>
                  <a:close/>
                  <a:moveTo>
                    <a:pt x="12703" y="46375"/>
                  </a:moveTo>
                  <a:lnTo>
                    <a:pt x="8146" y="46375"/>
                  </a:lnTo>
                  <a:lnTo>
                    <a:pt x="8146" y="41818"/>
                  </a:lnTo>
                  <a:lnTo>
                    <a:pt x="12703" y="41818"/>
                  </a:lnTo>
                  <a:close/>
                  <a:moveTo>
                    <a:pt x="12703" y="41576"/>
                  </a:moveTo>
                  <a:lnTo>
                    <a:pt x="8146" y="41576"/>
                  </a:lnTo>
                  <a:lnTo>
                    <a:pt x="8146" y="36979"/>
                  </a:lnTo>
                  <a:lnTo>
                    <a:pt x="12703" y="36979"/>
                  </a:lnTo>
                  <a:close/>
                  <a:moveTo>
                    <a:pt x="12703" y="36737"/>
                  </a:moveTo>
                  <a:lnTo>
                    <a:pt x="8146" y="36737"/>
                  </a:lnTo>
                  <a:lnTo>
                    <a:pt x="8146" y="32180"/>
                  </a:lnTo>
                  <a:lnTo>
                    <a:pt x="12703" y="32180"/>
                  </a:lnTo>
                  <a:close/>
                  <a:moveTo>
                    <a:pt x="12703" y="31938"/>
                  </a:moveTo>
                  <a:lnTo>
                    <a:pt x="8146" y="31938"/>
                  </a:lnTo>
                  <a:lnTo>
                    <a:pt x="8146" y="27381"/>
                  </a:lnTo>
                  <a:lnTo>
                    <a:pt x="12703" y="27381"/>
                  </a:lnTo>
                  <a:close/>
                  <a:moveTo>
                    <a:pt x="12703" y="27139"/>
                  </a:moveTo>
                  <a:lnTo>
                    <a:pt x="8146" y="27139"/>
                  </a:lnTo>
                  <a:lnTo>
                    <a:pt x="8146" y="22542"/>
                  </a:lnTo>
                  <a:lnTo>
                    <a:pt x="12703" y="22542"/>
                  </a:lnTo>
                  <a:close/>
                  <a:moveTo>
                    <a:pt x="17542" y="75248"/>
                  </a:moveTo>
                  <a:lnTo>
                    <a:pt x="12945" y="75248"/>
                  </a:lnTo>
                  <a:lnTo>
                    <a:pt x="12945" y="70651"/>
                  </a:lnTo>
                  <a:lnTo>
                    <a:pt x="17542" y="70651"/>
                  </a:lnTo>
                  <a:close/>
                  <a:moveTo>
                    <a:pt x="17542" y="70449"/>
                  </a:moveTo>
                  <a:lnTo>
                    <a:pt x="12945" y="70449"/>
                  </a:lnTo>
                  <a:lnTo>
                    <a:pt x="12945" y="65852"/>
                  </a:lnTo>
                  <a:lnTo>
                    <a:pt x="17542" y="65852"/>
                  </a:lnTo>
                  <a:close/>
                  <a:moveTo>
                    <a:pt x="17542" y="65610"/>
                  </a:moveTo>
                  <a:lnTo>
                    <a:pt x="12945" y="65610"/>
                  </a:lnTo>
                  <a:lnTo>
                    <a:pt x="12945" y="61054"/>
                  </a:lnTo>
                  <a:lnTo>
                    <a:pt x="17542" y="61054"/>
                  </a:lnTo>
                  <a:close/>
                  <a:moveTo>
                    <a:pt x="17542" y="60812"/>
                  </a:moveTo>
                  <a:lnTo>
                    <a:pt x="12945" y="60812"/>
                  </a:lnTo>
                  <a:lnTo>
                    <a:pt x="12945" y="56214"/>
                  </a:lnTo>
                  <a:lnTo>
                    <a:pt x="17542" y="56214"/>
                  </a:lnTo>
                  <a:close/>
                  <a:moveTo>
                    <a:pt x="17542" y="55972"/>
                  </a:moveTo>
                  <a:lnTo>
                    <a:pt x="12945" y="55972"/>
                  </a:lnTo>
                  <a:lnTo>
                    <a:pt x="12945" y="51416"/>
                  </a:lnTo>
                  <a:lnTo>
                    <a:pt x="17542" y="51416"/>
                  </a:lnTo>
                  <a:close/>
                  <a:moveTo>
                    <a:pt x="17542" y="51174"/>
                  </a:moveTo>
                  <a:lnTo>
                    <a:pt x="12945" y="51174"/>
                  </a:lnTo>
                  <a:lnTo>
                    <a:pt x="12945" y="46617"/>
                  </a:lnTo>
                  <a:lnTo>
                    <a:pt x="17542" y="46617"/>
                  </a:lnTo>
                  <a:close/>
                  <a:moveTo>
                    <a:pt x="17542" y="46375"/>
                  </a:moveTo>
                  <a:lnTo>
                    <a:pt x="12945" y="46375"/>
                  </a:lnTo>
                  <a:lnTo>
                    <a:pt x="12945" y="41778"/>
                  </a:lnTo>
                  <a:lnTo>
                    <a:pt x="17542" y="41778"/>
                  </a:lnTo>
                  <a:close/>
                  <a:moveTo>
                    <a:pt x="17542" y="41536"/>
                  </a:moveTo>
                  <a:lnTo>
                    <a:pt x="12945" y="41536"/>
                  </a:lnTo>
                  <a:lnTo>
                    <a:pt x="12945" y="36979"/>
                  </a:lnTo>
                  <a:lnTo>
                    <a:pt x="17542" y="36979"/>
                  </a:lnTo>
                  <a:close/>
                  <a:moveTo>
                    <a:pt x="17542" y="36737"/>
                  </a:moveTo>
                  <a:lnTo>
                    <a:pt x="12945" y="36737"/>
                  </a:lnTo>
                  <a:lnTo>
                    <a:pt x="12945" y="32180"/>
                  </a:lnTo>
                  <a:lnTo>
                    <a:pt x="17542" y="32180"/>
                  </a:lnTo>
                  <a:close/>
                  <a:moveTo>
                    <a:pt x="17542" y="31938"/>
                  </a:moveTo>
                  <a:lnTo>
                    <a:pt x="12945" y="31938"/>
                  </a:lnTo>
                  <a:lnTo>
                    <a:pt x="12945" y="27341"/>
                  </a:lnTo>
                  <a:lnTo>
                    <a:pt x="17542" y="27341"/>
                  </a:lnTo>
                  <a:close/>
                  <a:moveTo>
                    <a:pt x="17542" y="27099"/>
                  </a:moveTo>
                  <a:lnTo>
                    <a:pt x="12945" y="27099"/>
                  </a:lnTo>
                  <a:lnTo>
                    <a:pt x="12945" y="22542"/>
                  </a:lnTo>
                  <a:lnTo>
                    <a:pt x="17542" y="22542"/>
                  </a:lnTo>
                  <a:close/>
                  <a:moveTo>
                    <a:pt x="17542" y="22300"/>
                  </a:moveTo>
                  <a:lnTo>
                    <a:pt x="12945" y="22300"/>
                  </a:lnTo>
                  <a:lnTo>
                    <a:pt x="12945" y="17743"/>
                  </a:lnTo>
                  <a:lnTo>
                    <a:pt x="17542" y="17743"/>
                  </a:lnTo>
                  <a:close/>
                  <a:moveTo>
                    <a:pt x="22341" y="80047"/>
                  </a:moveTo>
                  <a:lnTo>
                    <a:pt x="17784" y="80047"/>
                  </a:lnTo>
                  <a:lnTo>
                    <a:pt x="17784" y="75450"/>
                  </a:lnTo>
                  <a:lnTo>
                    <a:pt x="22341" y="75450"/>
                  </a:lnTo>
                  <a:close/>
                  <a:moveTo>
                    <a:pt x="22341" y="75208"/>
                  </a:moveTo>
                  <a:lnTo>
                    <a:pt x="17784" y="75208"/>
                  </a:lnTo>
                  <a:lnTo>
                    <a:pt x="17784" y="70651"/>
                  </a:lnTo>
                  <a:lnTo>
                    <a:pt x="22341" y="70651"/>
                  </a:lnTo>
                  <a:close/>
                  <a:moveTo>
                    <a:pt x="22341" y="70409"/>
                  </a:moveTo>
                  <a:lnTo>
                    <a:pt x="17784" y="70409"/>
                  </a:lnTo>
                  <a:lnTo>
                    <a:pt x="17784" y="65852"/>
                  </a:lnTo>
                  <a:lnTo>
                    <a:pt x="22341" y="65852"/>
                  </a:lnTo>
                  <a:close/>
                  <a:moveTo>
                    <a:pt x="22341" y="65610"/>
                  </a:moveTo>
                  <a:lnTo>
                    <a:pt x="17784" y="65610"/>
                  </a:lnTo>
                  <a:lnTo>
                    <a:pt x="17784" y="61013"/>
                  </a:lnTo>
                  <a:lnTo>
                    <a:pt x="22341" y="61013"/>
                  </a:lnTo>
                  <a:close/>
                  <a:moveTo>
                    <a:pt x="22341" y="60771"/>
                  </a:moveTo>
                  <a:lnTo>
                    <a:pt x="17784" y="60771"/>
                  </a:lnTo>
                  <a:lnTo>
                    <a:pt x="17784" y="56214"/>
                  </a:lnTo>
                  <a:lnTo>
                    <a:pt x="22341" y="56214"/>
                  </a:lnTo>
                  <a:close/>
                  <a:moveTo>
                    <a:pt x="22341" y="55972"/>
                  </a:moveTo>
                  <a:lnTo>
                    <a:pt x="17784" y="55972"/>
                  </a:lnTo>
                  <a:lnTo>
                    <a:pt x="17784" y="51416"/>
                  </a:lnTo>
                  <a:lnTo>
                    <a:pt x="22341" y="51416"/>
                  </a:lnTo>
                  <a:close/>
                  <a:moveTo>
                    <a:pt x="22341" y="51174"/>
                  </a:moveTo>
                  <a:lnTo>
                    <a:pt x="17784" y="51174"/>
                  </a:lnTo>
                  <a:lnTo>
                    <a:pt x="17784" y="46577"/>
                  </a:lnTo>
                  <a:lnTo>
                    <a:pt x="22341" y="46577"/>
                  </a:lnTo>
                  <a:close/>
                  <a:moveTo>
                    <a:pt x="22341" y="46335"/>
                  </a:moveTo>
                  <a:lnTo>
                    <a:pt x="17784" y="46335"/>
                  </a:lnTo>
                  <a:lnTo>
                    <a:pt x="17784" y="41778"/>
                  </a:lnTo>
                  <a:lnTo>
                    <a:pt x="22341" y="41778"/>
                  </a:lnTo>
                  <a:close/>
                  <a:moveTo>
                    <a:pt x="22341" y="41536"/>
                  </a:moveTo>
                  <a:lnTo>
                    <a:pt x="17784" y="41536"/>
                  </a:lnTo>
                  <a:lnTo>
                    <a:pt x="17784" y="36939"/>
                  </a:lnTo>
                  <a:lnTo>
                    <a:pt x="22341" y="36939"/>
                  </a:lnTo>
                  <a:close/>
                  <a:moveTo>
                    <a:pt x="22341" y="36737"/>
                  </a:moveTo>
                  <a:lnTo>
                    <a:pt x="17784" y="36737"/>
                  </a:lnTo>
                  <a:lnTo>
                    <a:pt x="17784" y="32140"/>
                  </a:lnTo>
                  <a:lnTo>
                    <a:pt x="22341" y="32140"/>
                  </a:lnTo>
                  <a:close/>
                  <a:moveTo>
                    <a:pt x="22341" y="31898"/>
                  </a:moveTo>
                  <a:lnTo>
                    <a:pt x="17784" y="31898"/>
                  </a:lnTo>
                  <a:lnTo>
                    <a:pt x="17784" y="27341"/>
                  </a:lnTo>
                  <a:lnTo>
                    <a:pt x="22341" y="27341"/>
                  </a:lnTo>
                  <a:close/>
                  <a:moveTo>
                    <a:pt x="22341" y="27099"/>
                  </a:moveTo>
                  <a:lnTo>
                    <a:pt x="17784" y="27099"/>
                  </a:lnTo>
                  <a:lnTo>
                    <a:pt x="17784" y="22502"/>
                  </a:lnTo>
                  <a:lnTo>
                    <a:pt x="22341" y="22502"/>
                  </a:lnTo>
                  <a:close/>
                  <a:moveTo>
                    <a:pt x="22341" y="22260"/>
                  </a:moveTo>
                  <a:lnTo>
                    <a:pt x="17784" y="22260"/>
                  </a:lnTo>
                  <a:lnTo>
                    <a:pt x="17784" y="17703"/>
                  </a:lnTo>
                  <a:lnTo>
                    <a:pt x="22341" y="17703"/>
                  </a:lnTo>
                  <a:close/>
                  <a:moveTo>
                    <a:pt x="22341" y="17461"/>
                  </a:moveTo>
                  <a:lnTo>
                    <a:pt x="17784" y="17461"/>
                  </a:lnTo>
                  <a:lnTo>
                    <a:pt x="17784" y="12904"/>
                  </a:lnTo>
                  <a:lnTo>
                    <a:pt x="22341" y="12904"/>
                  </a:lnTo>
                  <a:close/>
                  <a:moveTo>
                    <a:pt x="27139" y="84846"/>
                  </a:moveTo>
                  <a:lnTo>
                    <a:pt x="22583" y="84846"/>
                  </a:lnTo>
                  <a:lnTo>
                    <a:pt x="22583" y="80249"/>
                  </a:lnTo>
                  <a:lnTo>
                    <a:pt x="27139" y="80249"/>
                  </a:lnTo>
                  <a:close/>
                  <a:moveTo>
                    <a:pt x="27139" y="80007"/>
                  </a:moveTo>
                  <a:lnTo>
                    <a:pt x="22583" y="80007"/>
                  </a:lnTo>
                  <a:lnTo>
                    <a:pt x="22583" y="75450"/>
                  </a:lnTo>
                  <a:lnTo>
                    <a:pt x="27139" y="75450"/>
                  </a:lnTo>
                  <a:close/>
                  <a:moveTo>
                    <a:pt x="27139" y="75208"/>
                  </a:moveTo>
                  <a:lnTo>
                    <a:pt x="22583" y="75208"/>
                  </a:lnTo>
                  <a:lnTo>
                    <a:pt x="22583" y="70611"/>
                  </a:lnTo>
                  <a:lnTo>
                    <a:pt x="27139" y="70611"/>
                  </a:lnTo>
                  <a:close/>
                  <a:moveTo>
                    <a:pt x="27139" y="70369"/>
                  </a:moveTo>
                  <a:lnTo>
                    <a:pt x="22583" y="70369"/>
                  </a:lnTo>
                  <a:lnTo>
                    <a:pt x="22583" y="65812"/>
                  </a:lnTo>
                  <a:lnTo>
                    <a:pt x="27139" y="65812"/>
                  </a:lnTo>
                  <a:close/>
                  <a:moveTo>
                    <a:pt x="27139" y="65570"/>
                  </a:moveTo>
                  <a:lnTo>
                    <a:pt x="22583" y="65570"/>
                  </a:lnTo>
                  <a:lnTo>
                    <a:pt x="22583" y="61013"/>
                  </a:lnTo>
                  <a:lnTo>
                    <a:pt x="27139" y="61013"/>
                  </a:lnTo>
                  <a:close/>
                  <a:moveTo>
                    <a:pt x="27139" y="60771"/>
                  </a:moveTo>
                  <a:lnTo>
                    <a:pt x="22583" y="60771"/>
                  </a:lnTo>
                  <a:lnTo>
                    <a:pt x="22583" y="56174"/>
                  </a:lnTo>
                  <a:lnTo>
                    <a:pt x="27139" y="56174"/>
                  </a:lnTo>
                  <a:close/>
                  <a:moveTo>
                    <a:pt x="27139" y="55932"/>
                  </a:moveTo>
                  <a:lnTo>
                    <a:pt x="22583" y="55932"/>
                  </a:lnTo>
                  <a:lnTo>
                    <a:pt x="22583" y="51375"/>
                  </a:lnTo>
                  <a:lnTo>
                    <a:pt x="27139" y="51375"/>
                  </a:lnTo>
                  <a:close/>
                  <a:moveTo>
                    <a:pt x="27139" y="51133"/>
                  </a:moveTo>
                  <a:lnTo>
                    <a:pt x="22583" y="51133"/>
                  </a:lnTo>
                  <a:lnTo>
                    <a:pt x="22583" y="46577"/>
                  </a:lnTo>
                  <a:lnTo>
                    <a:pt x="27139" y="46577"/>
                  </a:lnTo>
                  <a:close/>
                  <a:moveTo>
                    <a:pt x="27139" y="46335"/>
                  </a:moveTo>
                  <a:lnTo>
                    <a:pt x="22583" y="46335"/>
                  </a:lnTo>
                  <a:lnTo>
                    <a:pt x="22583" y="41737"/>
                  </a:lnTo>
                  <a:lnTo>
                    <a:pt x="27139" y="41737"/>
                  </a:lnTo>
                  <a:close/>
                  <a:moveTo>
                    <a:pt x="27139" y="41495"/>
                  </a:moveTo>
                  <a:lnTo>
                    <a:pt x="22583" y="41495"/>
                  </a:lnTo>
                  <a:lnTo>
                    <a:pt x="22583" y="36939"/>
                  </a:lnTo>
                  <a:lnTo>
                    <a:pt x="27139" y="36939"/>
                  </a:lnTo>
                  <a:close/>
                  <a:moveTo>
                    <a:pt x="27139" y="36697"/>
                  </a:moveTo>
                  <a:lnTo>
                    <a:pt x="22583" y="36697"/>
                  </a:lnTo>
                  <a:lnTo>
                    <a:pt x="22583" y="32140"/>
                  </a:lnTo>
                  <a:lnTo>
                    <a:pt x="27139" y="32140"/>
                  </a:lnTo>
                  <a:close/>
                  <a:moveTo>
                    <a:pt x="27139" y="31898"/>
                  </a:moveTo>
                  <a:lnTo>
                    <a:pt x="22583" y="31898"/>
                  </a:lnTo>
                  <a:lnTo>
                    <a:pt x="22583" y="27301"/>
                  </a:lnTo>
                  <a:lnTo>
                    <a:pt x="27139" y="27301"/>
                  </a:lnTo>
                  <a:close/>
                  <a:moveTo>
                    <a:pt x="27139" y="27059"/>
                  </a:moveTo>
                  <a:lnTo>
                    <a:pt x="22583" y="27059"/>
                  </a:lnTo>
                  <a:lnTo>
                    <a:pt x="22583" y="22502"/>
                  </a:lnTo>
                  <a:lnTo>
                    <a:pt x="27139" y="22502"/>
                  </a:lnTo>
                  <a:close/>
                  <a:moveTo>
                    <a:pt x="27139" y="22260"/>
                  </a:moveTo>
                  <a:lnTo>
                    <a:pt x="22583" y="22260"/>
                  </a:lnTo>
                  <a:lnTo>
                    <a:pt x="22583" y="17703"/>
                  </a:lnTo>
                  <a:lnTo>
                    <a:pt x="27139" y="17703"/>
                  </a:lnTo>
                  <a:close/>
                  <a:moveTo>
                    <a:pt x="27139" y="17461"/>
                  </a:moveTo>
                  <a:lnTo>
                    <a:pt x="22583" y="17461"/>
                  </a:lnTo>
                  <a:lnTo>
                    <a:pt x="22583" y="12864"/>
                  </a:lnTo>
                  <a:lnTo>
                    <a:pt x="27139" y="12864"/>
                  </a:lnTo>
                  <a:close/>
                  <a:moveTo>
                    <a:pt x="27139" y="12622"/>
                  </a:moveTo>
                  <a:lnTo>
                    <a:pt x="22583" y="12622"/>
                  </a:lnTo>
                  <a:lnTo>
                    <a:pt x="22583" y="8065"/>
                  </a:lnTo>
                  <a:lnTo>
                    <a:pt x="27139" y="8065"/>
                  </a:lnTo>
                  <a:close/>
                  <a:moveTo>
                    <a:pt x="31979" y="84806"/>
                  </a:moveTo>
                  <a:lnTo>
                    <a:pt x="27381" y="84806"/>
                  </a:lnTo>
                  <a:lnTo>
                    <a:pt x="27381" y="80249"/>
                  </a:lnTo>
                  <a:lnTo>
                    <a:pt x="31979" y="80249"/>
                  </a:lnTo>
                  <a:close/>
                  <a:moveTo>
                    <a:pt x="31979" y="80007"/>
                  </a:moveTo>
                  <a:lnTo>
                    <a:pt x="27381" y="80007"/>
                  </a:lnTo>
                  <a:lnTo>
                    <a:pt x="27381" y="75410"/>
                  </a:lnTo>
                  <a:lnTo>
                    <a:pt x="31979" y="75410"/>
                  </a:lnTo>
                  <a:close/>
                  <a:moveTo>
                    <a:pt x="31979" y="75168"/>
                  </a:moveTo>
                  <a:lnTo>
                    <a:pt x="27381" y="75168"/>
                  </a:lnTo>
                  <a:lnTo>
                    <a:pt x="27381" y="70611"/>
                  </a:lnTo>
                  <a:lnTo>
                    <a:pt x="31979" y="70611"/>
                  </a:lnTo>
                  <a:close/>
                  <a:moveTo>
                    <a:pt x="31979" y="70369"/>
                  </a:moveTo>
                  <a:lnTo>
                    <a:pt x="27381" y="70369"/>
                  </a:lnTo>
                  <a:lnTo>
                    <a:pt x="27381" y="65812"/>
                  </a:lnTo>
                  <a:lnTo>
                    <a:pt x="31979" y="65812"/>
                  </a:lnTo>
                  <a:close/>
                  <a:moveTo>
                    <a:pt x="31979" y="65570"/>
                  </a:moveTo>
                  <a:lnTo>
                    <a:pt x="27381" y="65570"/>
                  </a:lnTo>
                  <a:lnTo>
                    <a:pt x="27381" y="60973"/>
                  </a:lnTo>
                  <a:lnTo>
                    <a:pt x="31979" y="60973"/>
                  </a:lnTo>
                  <a:close/>
                  <a:moveTo>
                    <a:pt x="31979" y="60731"/>
                  </a:moveTo>
                  <a:lnTo>
                    <a:pt x="27381" y="60731"/>
                  </a:lnTo>
                  <a:lnTo>
                    <a:pt x="27381" y="56174"/>
                  </a:lnTo>
                  <a:lnTo>
                    <a:pt x="31979" y="56174"/>
                  </a:lnTo>
                  <a:close/>
                  <a:moveTo>
                    <a:pt x="31979" y="55932"/>
                  </a:moveTo>
                  <a:lnTo>
                    <a:pt x="27381" y="55932"/>
                  </a:lnTo>
                  <a:lnTo>
                    <a:pt x="27381" y="51375"/>
                  </a:lnTo>
                  <a:lnTo>
                    <a:pt x="31979" y="51375"/>
                  </a:lnTo>
                  <a:close/>
                  <a:moveTo>
                    <a:pt x="31979" y="51133"/>
                  </a:moveTo>
                  <a:lnTo>
                    <a:pt x="27381" y="51133"/>
                  </a:lnTo>
                  <a:lnTo>
                    <a:pt x="27381" y="46536"/>
                  </a:lnTo>
                  <a:lnTo>
                    <a:pt x="31979" y="46536"/>
                  </a:lnTo>
                  <a:close/>
                  <a:moveTo>
                    <a:pt x="31979" y="46294"/>
                  </a:moveTo>
                  <a:lnTo>
                    <a:pt x="27381" y="46294"/>
                  </a:lnTo>
                  <a:lnTo>
                    <a:pt x="27381" y="41737"/>
                  </a:lnTo>
                  <a:lnTo>
                    <a:pt x="31979" y="41737"/>
                  </a:lnTo>
                  <a:close/>
                  <a:moveTo>
                    <a:pt x="31979" y="41495"/>
                  </a:moveTo>
                  <a:lnTo>
                    <a:pt x="27381" y="41495"/>
                  </a:lnTo>
                  <a:lnTo>
                    <a:pt x="27381" y="36898"/>
                  </a:lnTo>
                  <a:lnTo>
                    <a:pt x="31979" y="36898"/>
                  </a:lnTo>
                  <a:close/>
                  <a:moveTo>
                    <a:pt x="31979" y="36656"/>
                  </a:moveTo>
                  <a:lnTo>
                    <a:pt x="27381" y="36656"/>
                  </a:lnTo>
                  <a:lnTo>
                    <a:pt x="27381" y="32099"/>
                  </a:lnTo>
                  <a:lnTo>
                    <a:pt x="31979" y="32099"/>
                  </a:lnTo>
                  <a:close/>
                  <a:moveTo>
                    <a:pt x="31979" y="31858"/>
                  </a:moveTo>
                  <a:lnTo>
                    <a:pt x="27381" y="31858"/>
                  </a:lnTo>
                  <a:lnTo>
                    <a:pt x="27381" y="27301"/>
                  </a:lnTo>
                  <a:lnTo>
                    <a:pt x="31979" y="27301"/>
                  </a:lnTo>
                  <a:close/>
                  <a:moveTo>
                    <a:pt x="31979" y="27059"/>
                  </a:moveTo>
                  <a:lnTo>
                    <a:pt x="27381" y="27059"/>
                  </a:lnTo>
                  <a:lnTo>
                    <a:pt x="27381" y="22462"/>
                  </a:lnTo>
                  <a:lnTo>
                    <a:pt x="31979" y="22462"/>
                  </a:lnTo>
                  <a:close/>
                  <a:moveTo>
                    <a:pt x="31979" y="22220"/>
                  </a:moveTo>
                  <a:lnTo>
                    <a:pt x="27381" y="22220"/>
                  </a:lnTo>
                  <a:lnTo>
                    <a:pt x="27381" y="17663"/>
                  </a:lnTo>
                  <a:lnTo>
                    <a:pt x="31979" y="17663"/>
                  </a:lnTo>
                  <a:close/>
                  <a:moveTo>
                    <a:pt x="31979" y="17421"/>
                  </a:moveTo>
                  <a:lnTo>
                    <a:pt x="27381" y="17421"/>
                  </a:lnTo>
                  <a:lnTo>
                    <a:pt x="27381" y="12864"/>
                  </a:lnTo>
                  <a:lnTo>
                    <a:pt x="31979" y="12864"/>
                  </a:lnTo>
                  <a:close/>
                  <a:moveTo>
                    <a:pt x="31979" y="12622"/>
                  </a:moveTo>
                  <a:lnTo>
                    <a:pt x="27381" y="12622"/>
                  </a:lnTo>
                  <a:lnTo>
                    <a:pt x="27381" y="8025"/>
                  </a:lnTo>
                  <a:lnTo>
                    <a:pt x="31979" y="8025"/>
                  </a:lnTo>
                  <a:close/>
                  <a:moveTo>
                    <a:pt x="36777" y="89604"/>
                  </a:moveTo>
                  <a:lnTo>
                    <a:pt x="32220" y="89604"/>
                  </a:lnTo>
                  <a:lnTo>
                    <a:pt x="32220" y="85007"/>
                  </a:lnTo>
                  <a:lnTo>
                    <a:pt x="36777" y="85007"/>
                  </a:lnTo>
                  <a:close/>
                  <a:moveTo>
                    <a:pt x="36777" y="84765"/>
                  </a:moveTo>
                  <a:lnTo>
                    <a:pt x="32220" y="84765"/>
                  </a:lnTo>
                  <a:lnTo>
                    <a:pt x="32220" y="80208"/>
                  </a:lnTo>
                  <a:lnTo>
                    <a:pt x="36777" y="80208"/>
                  </a:lnTo>
                  <a:close/>
                  <a:moveTo>
                    <a:pt x="36777" y="79966"/>
                  </a:moveTo>
                  <a:lnTo>
                    <a:pt x="32220" y="79966"/>
                  </a:lnTo>
                  <a:lnTo>
                    <a:pt x="32220" y="75410"/>
                  </a:lnTo>
                  <a:lnTo>
                    <a:pt x="36777" y="75410"/>
                  </a:lnTo>
                  <a:close/>
                  <a:moveTo>
                    <a:pt x="36777" y="75168"/>
                  </a:moveTo>
                  <a:lnTo>
                    <a:pt x="32220" y="75168"/>
                  </a:lnTo>
                  <a:lnTo>
                    <a:pt x="32220" y="70570"/>
                  </a:lnTo>
                  <a:lnTo>
                    <a:pt x="36777" y="70570"/>
                  </a:lnTo>
                  <a:close/>
                  <a:moveTo>
                    <a:pt x="36777" y="70329"/>
                  </a:moveTo>
                  <a:lnTo>
                    <a:pt x="32220" y="70329"/>
                  </a:lnTo>
                  <a:lnTo>
                    <a:pt x="32220" y="65772"/>
                  </a:lnTo>
                  <a:lnTo>
                    <a:pt x="36777" y="65772"/>
                  </a:lnTo>
                  <a:close/>
                  <a:moveTo>
                    <a:pt x="36777" y="65530"/>
                  </a:moveTo>
                  <a:lnTo>
                    <a:pt x="32220" y="65530"/>
                  </a:lnTo>
                  <a:lnTo>
                    <a:pt x="32220" y="60973"/>
                  </a:lnTo>
                  <a:lnTo>
                    <a:pt x="36777" y="60973"/>
                  </a:lnTo>
                  <a:close/>
                  <a:moveTo>
                    <a:pt x="36777" y="60731"/>
                  </a:moveTo>
                  <a:lnTo>
                    <a:pt x="32220" y="60731"/>
                  </a:lnTo>
                  <a:lnTo>
                    <a:pt x="32220" y="56134"/>
                  </a:lnTo>
                  <a:lnTo>
                    <a:pt x="36777" y="56134"/>
                  </a:lnTo>
                  <a:close/>
                  <a:moveTo>
                    <a:pt x="36777" y="55892"/>
                  </a:moveTo>
                  <a:lnTo>
                    <a:pt x="32220" y="55892"/>
                  </a:lnTo>
                  <a:lnTo>
                    <a:pt x="32220" y="51335"/>
                  </a:lnTo>
                  <a:lnTo>
                    <a:pt x="36777" y="51335"/>
                  </a:lnTo>
                  <a:close/>
                  <a:moveTo>
                    <a:pt x="36777" y="51093"/>
                  </a:moveTo>
                  <a:lnTo>
                    <a:pt x="32220" y="51093"/>
                  </a:lnTo>
                  <a:lnTo>
                    <a:pt x="32220" y="46536"/>
                  </a:lnTo>
                  <a:lnTo>
                    <a:pt x="36777" y="46536"/>
                  </a:lnTo>
                  <a:close/>
                  <a:moveTo>
                    <a:pt x="36777" y="46294"/>
                  </a:moveTo>
                  <a:lnTo>
                    <a:pt x="32220" y="46294"/>
                  </a:lnTo>
                  <a:lnTo>
                    <a:pt x="32220" y="41697"/>
                  </a:lnTo>
                  <a:lnTo>
                    <a:pt x="36777" y="41697"/>
                  </a:lnTo>
                  <a:close/>
                  <a:moveTo>
                    <a:pt x="36777" y="41455"/>
                  </a:moveTo>
                  <a:lnTo>
                    <a:pt x="32220" y="41455"/>
                  </a:lnTo>
                  <a:lnTo>
                    <a:pt x="32220" y="36898"/>
                  </a:lnTo>
                  <a:lnTo>
                    <a:pt x="36777" y="36898"/>
                  </a:lnTo>
                  <a:close/>
                  <a:moveTo>
                    <a:pt x="36777" y="36656"/>
                  </a:moveTo>
                  <a:lnTo>
                    <a:pt x="32220" y="36656"/>
                  </a:lnTo>
                  <a:lnTo>
                    <a:pt x="32220" y="32059"/>
                  </a:lnTo>
                  <a:lnTo>
                    <a:pt x="36777" y="32059"/>
                  </a:lnTo>
                  <a:close/>
                  <a:moveTo>
                    <a:pt x="36777" y="31817"/>
                  </a:moveTo>
                  <a:lnTo>
                    <a:pt x="32220" y="31817"/>
                  </a:lnTo>
                  <a:lnTo>
                    <a:pt x="32220" y="27260"/>
                  </a:lnTo>
                  <a:lnTo>
                    <a:pt x="36777" y="27260"/>
                  </a:lnTo>
                  <a:close/>
                  <a:moveTo>
                    <a:pt x="36777" y="27018"/>
                  </a:moveTo>
                  <a:lnTo>
                    <a:pt x="32220" y="27018"/>
                  </a:lnTo>
                  <a:lnTo>
                    <a:pt x="32220" y="22462"/>
                  </a:lnTo>
                  <a:lnTo>
                    <a:pt x="36777" y="22462"/>
                  </a:lnTo>
                  <a:close/>
                  <a:moveTo>
                    <a:pt x="36777" y="22220"/>
                  </a:moveTo>
                  <a:lnTo>
                    <a:pt x="32220" y="22220"/>
                  </a:lnTo>
                  <a:lnTo>
                    <a:pt x="32220" y="17622"/>
                  </a:lnTo>
                  <a:lnTo>
                    <a:pt x="36777" y="17622"/>
                  </a:lnTo>
                  <a:close/>
                  <a:moveTo>
                    <a:pt x="36777" y="17380"/>
                  </a:moveTo>
                  <a:lnTo>
                    <a:pt x="32220" y="17380"/>
                  </a:lnTo>
                  <a:lnTo>
                    <a:pt x="32220" y="12824"/>
                  </a:lnTo>
                  <a:lnTo>
                    <a:pt x="36777" y="12824"/>
                  </a:lnTo>
                  <a:close/>
                  <a:moveTo>
                    <a:pt x="36777" y="12582"/>
                  </a:moveTo>
                  <a:lnTo>
                    <a:pt x="32220" y="12582"/>
                  </a:lnTo>
                  <a:lnTo>
                    <a:pt x="32220" y="8025"/>
                  </a:lnTo>
                  <a:lnTo>
                    <a:pt x="36777" y="8025"/>
                  </a:lnTo>
                  <a:close/>
                  <a:moveTo>
                    <a:pt x="36777" y="7783"/>
                  </a:moveTo>
                  <a:lnTo>
                    <a:pt x="32220" y="7783"/>
                  </a:lnTo>
                  <a:lnTo>
                    <a:pt x="32220" y="3307"/>
                  </a:lnTo>
                  <a:lnTo>
                    <a:pt x="36777" y="3307"/>
                  </a:lnTo>
                  <a:lnTo>
                    <a:pt x="36777" y="7904"/>
                  </a:lnTo>
                  <a:close/>
                  <a:moveTo>
                    <a:pt x="41616" y="89564"/>
                  </a:moveTo>
                  <a:lnTo>
                    <a:pt x="37019" y="89564"/>
                  </a:lnTo>
                  <a:lnTo>
                    <a:pt x="37019" y="85007"/>
                  </a:lnTo>
                  <a:lnTo>
                    <a:pt x="41616" y="85007"/>
                  </a:lnTo>
                  <a:close/>
                  <a:moveTo>
                    <a:pt x="41616" y="84765"/>
                  </a:moveTo>
                  <a:lnTo>
                    <a:pt x="37019" y="84765"/>
                  </a:lnTo>
                  <a:lnTo>
                    <a:pt x="37019" y="80168"/>
                  </a:lnTo>
                  <a:lnTo>
                    <a:pt x="41616" y="80168"/>
                  </a:lnTo>
                  <a:close/>
                  <a:moveTo>
                    <a:pt x="41616" y="79926"/>
                  </a:moveTo>
                  <a:lnTo>
                    <a:pt x="37019" y="79926"/>
                  </a:lnTo>
                  <a:lnTo>
                    <a:pt x="37019" y="75369"/>
                  </a:lnTo>
                  <a:lnTo>
                    <a:pt x="41616" y="75369"/>
                  </a:lnTo>
                  <a:close/>
                  <a:moveTo>
                    <a:pt x="41616" y="75127"/>
                  </a:moveTo>
                  <a:lnTo>
                    <a:pt x="37019" y="75127"/>
                  </a:lnTo>
                  <a:lnTo>
                    <a:pt x="37019" y="70570"/>
                  </a:lnTo>
                  <a:lnTo>
                    <a:pt x="41616" y="70570"/>
                  </a:lnTo>
                  <a:close/>
                  <a:moveTo>
                    <a:pt x="41616" y="70329"/>
                  </a:moveTo>
                  <a:lnTo>
                    <a:pt x="37019" y="70329"/>
                  </a:lnTo>
                  <a:lnTo>
                    <a:pt x="37019" y="65731"/>
                  </a:lnTo>
                  <a:lnTo>
                    <a:pt x="41616" y="65731"/>
                  </a:lnTo>
                  <a:close/>
                  <a:moveTo>
                    <a:pt x="41616" y="65489"/>
                  </a:moveTo>
                  <a:lnTo>
                    <a:pt x="37019" y="65489"/>
                  </a:lnTo>
                  <a:lnTo>
                    <a:pt x="37019" y="60933"/>
                  </a:lnTo>
                  <a:lnTo>
                    <a:pt x="41616" y="60933"/>
                  </a:lnTo>
                  <a:close/>
                  <a:moveTo>
                    <a:pt x="41616" y="60691"/>
                  </a:moveTo>
                  <a:lnTo>
                    <a:pt x="37019" y="60691"/>
                  </a:lnTo>
                  <a:lnTo>
                    <a:pt x="37019" y="56134"/>
                  </a:lnTo>
                  <a:lnTo>
                    <a:pt x="41616" y="56134"/>
                  </a:lnTo>
                  <a:close/>
                  <a:moveTo>
                    <a:pt x="41616" y="55892"/>
                  </a:moveTo>
                  <a:lnTo>
                    <a:pt x="37019" y="55892"/>
                  </a:lnTo>
                  <a:lnTo>
                    <a:pt x="37019" y="51295"/>
                  </a:lnTo>
                  <a:lnTo>
                    <a:pt x="41616" y="51295"/>
                  </a:lnTo>
                  <a:close/>
                  <a:moveTo>
                    <a:pt x="41616" y="51053"/>
                  </a:moveTo>
                  <a:lnTo>
                    <a:pt x="37019" y="51053"/>
                  </a:lnTo>
                  <a:lnTo>
                    <a:pt x="37019" y="46496"/>
                  </a:lnTo>
                  <a:lnTo>
                    <a:pt x="41616" y="46496"/>
                  </a:lnTo>
                  <a:close/>
                  <a:moveTo>
                    <a:pt x="41616" y="46254"/>
                  </a:moveTo>
                  <a:lnTo>
                    <a:pt x="37019" y="46254"/>
                  </a:lnTo>
                  <a:lnTo>
                    <a:pt x="37019" y="41697"/>
                  </a:lnTo>
                  <a:lnTo>
                    <a:pt x="41616" y="41697"/>
                  </a:lnTo>
                  <a:close/>
                  <a:moveTo>
                    <a:pt x="41616" y="41455"/>
                  </a:moveTo>
                  <a:lnTo>
                    <a:pt x="37019" y="41455"/>
                  </a:lnTo>
                  <a:lnTo>
                    <a:pt x="37019" y="36858"/>
                  </a:lnTo>
                  <a:lnTo>
                    <a:pt x="41616" y="36858"/>
                  </a:lnTo>
                  <a:close/>
                  <a:moveTo>
                    <a:pt x="41616" y="36616"/>
                  </a:moveTo>
                  <a:lnTo>
                    <a:pt x="37019" y="36616"/>
                  </a:lnTo>
                  <a:lnTo>
                    <a:pt x="37019" y="32059"/>
                  </a:lnTo>
                  <a:lnTo>
                    <a:pt x="41616" y="32059"/>
                  </a:lnTo>
                  <a:close/>
                  <a:moveTo>
                    <a:pt x="41616" y="31817"/>
                  </a:moveTo>
                  <a:lnTo>
                    <a:pt x="37019" y="31817"/>
                  </a:lnTo>
                  <a:lnTo>
                    <a:pt x="37019" y="27220"/>
                  </a:lnTo>
                  <a:lnTo>
                    <a:pt x="41616" y="27220"/>
                  </a:lnTo>
                  <a:close/>
                  <a:moveTo>
                    <a:pt x="41616" y="26978"/>
                  </a:moveTo>
                  <a:lnTo>
                    <a:pt x="37019" y="26978"/>
                  </a:lnTo>
                  <a:lnTo>
                    <a:pt x="37019" y="22421"/>
                  </a:lnTo>
                  <a:lnTo>
                    <a:pt x="41616" y="22421"/>
                  </a:lnTo>
                  <a:close/>
                  <a:moveTo>
                    <a:pt x="41616" y="22179"/>
                  </a:moveTo>
                  <a:lnTo>
                    <a:pt x="37019" y="22179"/>
                  </a:lnTo>
                  <a:lnTo>
                    <a:pt x="37019" y="17622"/>
                  </a:lnTo>
                  <a:lnTo>
                    <a:pt x="41616" y="17622"/>
                  </a:lnTo>
                  <a:close/>
                  <a:moveTo>
                    <a:pt x="41616" y="17380"/>
                  </a:moveTo>
                  <a:lnTo>
                    <a:pt x="37019" y="17380"/>
                  </a:lnTo>
                  <a:lnTo>
                    <a:pt x="37019" y="12783"/>
                  </a:lnTo>
                  <a:lnTo>
                    <a:pt x="41616" y="12783"/>
                  </a:lnTo>
                  <a:close/>
                  <a:moveTo>
                    <a:pt x="41616" y="12541"/>
                  </a:moveTo>
                  <a:lnTo>
                    <a:pt x="37019" y="12541"/>
                  </a:lnTo>
                  <a:lnTo>
                    <a:pt x="37019" y="7985"/>
                  </a:lnTo>
                  <a:lnTo>
                    <a:pt x="41616" y="7985"/>
                  </a:lnTo>
                  <a:close/>
                  <a:moveTo>
                    <a:pt x="41616" y="7743"/>
                  </a:moveTo>
                  <a:lnTo>
                    <a:pt x="37019" y="7743"/>
                  </a:lnTo>
                  <a:lnTo>
                    <a:pt x="37019" y="3307"/>
                  </a:lnTo>
                  <a:lnTo>
                    <a:pt x="41616" y="3307"/>
                  </a:lnTo>
                  <a:lnTo>
                    <a:pt x="41616" y="7904"/>
                  </a:lnTo>
                  <a:close/>
                  <a:moveTo>
                    <a:pt x="46415" y="89564"/>
                  </a:moveTo>
                  <a:lnTo>
                    <a:pt x="41858" y="89564"/>
                  </a:lnTo>
                  <a:lnTo>
                    <a:pt x="41858" y="84967"/>
                  </a:lnTo>
                  <a:lnTo>
                    <a:pt x="46415" y="84967"/>
                  </a:lnTo>
                  <a:close/>
                  <a:moveTo>
                    <a:pt x="46415" y="84725"/>
                  </a:moveTo>
                  <a:lnTo>
                    <a:pt x="41858" y="84725"/>
                  </a:lnTo>
                  <a:lnTo>
                    <a:pt x="41858" y="80168"/>
                  </a:lnTo>
                  <a:lnTo>
                    <a:pt x="46415" y="80168"/>
                  </a:lnTo>
                  <a:close/>
                  <a:moveTo>
                    <a:pt x="46415" y="79926"/>
                  </a:moveTo>
                  <a:lnTo>
                    <a:pt x="41858" y="79926"/>
                  </a:lnTo>
                  <a:lnTo>
                    <a:pt x="41858" y="75329"/>
                  </a:lnTo>
                  <a:lnTo>
                    <a:pt x="46415" y="75329"/>
                  </a:lnTo>
                  <a:close/>
                  <a:moveTo>
                    <a:pt x="46415" y="75087"/>
                  </a:moveTo>
                  <a:lnTo>
                    <a:pt x="41858" y="75087"/>
                  </a:lnTo>
                  <a:lnTo>
                    <a:pt x="41858" y="70530"/>
                  </a:lnTo>
                  <a:lnTo>
                    <a:pt x="46415" y="70530"/>
                  </a:lnTo>
                  <a:close/>
                  <a:moveTo>
                    <a:pt x="46415" y="70288"/>
                  </a:moveTo>
                  <a:lnTo>
                    <a:pt x="41858" y="70288"/>
                  </a:lnTo>
                  <a:lnTo>
                    <a:pt x="41858" y="65731"/>
                  </a:lnTo>
                  <a:lnTo>
                    <a:pt x="46415" y="65731"/>
                  </a:lnTo>
                  <a:close/>
                  <a:moveTo>
                    <a:pt x="46415" y="65489"/>
                  </a:moveTo>
                  <a:lnTo>
                    <a:pt x="41858" y="65489"/>
                  </a:lnTo>
                  <a:lnTo>
                    <a:pt x="41858" y="60892"/>
                  </a:lnTo>
                  <a:lnTo>
                    <a:pt x="46415" y="60892"/>
                  </a:lnTo>
                  <a:close/>
                  <a:moveTo>
                    <a:pt x="46415" y="60650"/>
                  </a:moveTo>
                  <a:lnTo>
                    <a:pt x="41858" y="60650"/>
                  </a:lnTo>
                  <a:lnTo>
                    <a:pt x="41858" y="56093"/>
                  </a:lnTo>
                  <a:lnTo>
                    <a:pt x="46415" y="56093"/>
                  </a:lnTo>
                  <a:close/>
                  <a:moveTo>
                    <a:pt x="46415" y="55851"/>
                  </a:moveTo>
                  <a:lnTo>
                    <a:pt x="41858" y="55851"/>
                  </a:lnTo>
                  <a:lnTo>
                    <a:pt x="41858" y="51295"/>
                  </a:lnTo>
                  <a:lnTo>
                    <a:pt x="46415" y="51295"/>
                  </a:lnTo>
                  <a:close/>
                  <a:moveTo>
                    <a:pt x="46415" y="51053"/>
                  </a:moveTo>
                  <a:lnTo>
                    <a:pt x="41858" y="51053"/>
                  </a:lnTo>
                  <a:lnTo>
                    <a:pt x="41858" y="46456"/>
                  </a:lnTo>
                  <a:lnTo>
                    <a:pt x="46415" y="46456"/>
                  </a:lnTo>
                  <a:close/>
                  <a:moveTo>
                    <a:pt x="46415" y="46214"/>
                  </a:moveTo>
                  <a:lnTo>
                    <a:pt x="41858" y="46214"/>
                  </a:lnTo>
                  <a:lnTo>
                    <a:pt x="41858" y="41657"/>
                  </a:lnTo>
                  <a:lnTo>
                    <a:pt x="46415" y="41657"/>
                  </a:lnTo>
                  <a:close/>
                  <a:moveTo>
                    <a:pt x="46415" y="41415"/>
                  </a:moveTo>
                  <a:lnTo>
                    <a:pt x="41858" y="41415"/>
                  </a:lnTo>
                  <a:lnTo>
                    <a:pt x="41858" y="36858"/>
                  </a:lnTo>
                  <a:lnTo>
                    <a:pt x="46415" y="36858"/>
                  </a:lnTo>
                  <a:close/>
                  <a:moveTo>
                    <a:pt x="46415" y="36616"/>
                  </a:moveTo>
                  <a:lnTo>
                    <a:pt x="41858" y="36616"/>
                  </a:lnTo>
                  <a:lnTo>
                    <a:pt x="41858" y="32019"/>
                  </a:lnTo>
                  <a:lnTo>
                    <a:pt x="46415" y="32019"/>
                  </a:lnTo>
                  <a:close/>
                  <a:moveTo>
                    <a:pt x="46415" y="31777"/>
                  </a:moveTo>
                  <a:lnTo>
                    <a:pt x="41858" y="31777"/>
                  </a:lnTo>
                  <a:lnTo>
                    <a:pt x="41858" y="27220"/>
                  </a:lnTo>
                  <a:lnTo>
                    <a:pt x="46415" y="27220"/>
                  </a:lnTo>
                  <a:close/>
                  <a:moveTo>
                    <a:pt x="46415" y="26978"/>
                  </a:moveTo>
                  <a:lnTo>
                    <a:pt x="41858" y="26978"/>
                  </a:lnTo>
                  <a:lnTo>
                    <a:pt x="41858" y="22381"/>
                  </a:lnTo>
                  <a:lnTo>
                    <a:pt x="46415" y="22381"/>
                  </a:lnTo>
                  <a:close/>
                  <a:moveTo>
                    <a:pt x="46415" y="22139"/>
                  </a:moveTo>
                  <a:lnTo>
                    <a:pt x="41858" y="22139"/>
                  </a:lnTo>
                  <a:lnTo>
                    <a:pt x="41858" y="17582"/>
                  </a:lnTo>
                  <a:lnTo>
                    <a:pt x="46415" y="17582"/>
                  </a:lnTo>
                  <a:close/>
                  <a:moveTo>
                    <a:pt x="46415" y="17340"/>
                  </a:moveTo>
                  <a:lnTo>
                    <a:pt x="41858" y="17340"/>
                  </a:lnTo>
                  <a:lnTo>
                    <a:pt x="41858" y="12783"/>
                  </a:lnTo>
                  <a:lnTo>
                    <a:pt x="46415" y="12783"/>
                  </a:lnTo>
                  <a:close/>
                  <a:moveTo>
                    <a:pt x="46415" y="12541"/>
                  </a:moveTo>
                  <a:lnTo>
                    <a:pt x="41858" y="12541"/>
                  </a:lnTo>
                  <a:lnTo>
                    <a:pt x="41858" y="7944"/>
                  </a:lnTo>
                  <a:lnTo>
                    <a:pt x="46415" y="7944"/>
                  </a:lnTo>
                  <a:close/>
                  <a:moveTo>
                    <a:pt x="46415" y="7702"/>
                  </a:moveTo>
                  <a:lnTo>
                    <a:pt x="41858" y="7702"/>
                  </a:lnTo>
                  <a:lnTo>
                    <a:pt x="41858" y="3307"/>
                  </a:lnTo>
                  <a:lnTo>
                    <a:pt x="46415" y="3307"/>
                  </a:lnTo>
                  <a:lnTo>
                    <a:pt x="46415" y="7904"/>
                  </a:lnTo>
                  <a:close/>
                  <a:moveTo>
                    <a:pt x="51214" y="89524"/>
                  </a:moveTo>
                  <a:lnTo>
                    <a:pt x="46657" y="89524"/>
                  </a:lnTo>
                  <a:lnTo>
                    <a:pt x="46657" y="84967"/>
                  </a:lnTo>
                  <a:lnTo>
                    <a:pt x="51214" y="84967"/>
                  </a:lnTo>
                  <a:close/>
                  <a:moveTo>
                    <a:pt x="51214" y="84685"/>
                  </a:moveTo>
                  <a:lnTo>
                    <a:pt x="46657" y="84685"/>
                  </a:lnTo>
                  <a:lnTo>
                    <a:pt x="46657" y="80128"/>
                  </a:lnTo>
                  <a:lnTo>
                    <a:pt x="51214" y="80128"/>
                  </a:lnTo>
                  <a:close/>
                  <a:moveTo>
                    <a:pt x="51214" y="79886"/>
                  </a:moveTo>
                  <a:lnTo>
                    <a:pt x="46657" y="79886"/>
                  </a:lnTo>
                  <a:lnTo>
                    <a:pt x="46657" y="75329"/>
                  </a:lnTo>
                  <a:lnTo>
                    <a:pt x="51214" y="75329"/>
                  </a:lnTo>
                  <a:close/>
                  <a:moveTo>
                    <a:pt x="51214" y="75087"/>
                  </a:moveTo>
                  <a:lnTo>
                    <a:pt x="46657" y="75087"/>
                  </a:lnTo>
                  <a:lnTo>
                    <a:pt x="46657" y="70490"/>
                  </a:lnTo>
                  <a:lnTo>
                    <a:pt x="51214" y="70490"/>
                  </a:lnTo>
                  <a:close/>
                  <a:moveTo>
                    <a:pt x="51214" y="70248"/>
                  </a:moveTo>
                  <a:lnTo>
                    <a:pt x="46657" y="70248"/>
                  </a:lnTo>
                  <a:lnTo>
                    <a:pt x="46657" y="65691"/>
                  </a:lnTo>
                  <a:lnTo>
                    <a:pt x="51214" y="65691"/>
                  </a:lnTo>
                  <a:close/>
                  <a:moveTo>
                    <a:pt x="51214" y="65449"/>
                  </a:moveTo>
                  <a:lnTo>
                    <a:pt x="46657" y="65449"/>
                  </a:lnTo>
                  <a:lnTo>
                    <a:pt x="46657" y="60892"/>
                  </a:lnTo>
                  <a:lnTo>
                    <a:pt x="51214" y="60892"/>
                  </a:lnTo>
                  <a:close/>
                  <a:moveTo>
                    <a:pt x="51214" y="60650"/>
                  </a:moveTo>
                  <a:lnTo>
                    <a:pt x="46657" y="60650"/>
                  </a:lnTo>
                  <a:lnTo>
                    <a:pt x="46657" y="56053"/>
                  </a:lnTo>
                  <a:lnTo>
                    <a:pt x="51214" y="56053"/>
                  </a:lnTo>
                  <a:close/>
                  <a:moveTo>
                    <a:pt x="51214" y="55811"/>
                  </a:moveTo>
                  <a:lnTo>
                    <a:pt x="46657" y="55811"/>
                  </a:lnTo>
                  <a:lnTo>
                    <a:pt x="46657" y="51254"/>
                  </a:lnTo>
                  <a:lnTo>
                    <a:pt x="51214" y="51254"/>
                  </a:lnTo>
                  <a:close/>
                  <a:moveTo>
                    <a:pt x="51214" y="51012"/>
                  </a:moveTo>
                  <a:lnTo>
                    <a:pt x="46657" y="51012"/>
                  </a:lnTo>
                  <a:lnTo>
                    <a:pt x="46657" y="46456"/>
                  </a:lnTo>
                  <a:lnTo>
                    <a:pt x="51214" y="46456"/>
                  </a:lnTo>
                  <a:close/>
                  <a:moveTo>
                    <a:pt x="51214" y="46214"/>
                  </a:moveTo>
                  <a:lnTo>
                    <a:pt x="46657" y="46214"/>
                  </a:lnTo>
                  <a:lnTo>
                    <a:pt x="46657" y="41616"/>
                  </a:lnTo>
                  <a:lnTo>
                    <a:pt x="51214" y="41616"/>
                  </a:lnTo>
                  <a:close/>
                  <a:moveTo>
                    <a:pt x="51214" y="41374"/>
                  </a:moveTo>
                  <a:lnTo>
                    <a:pt x="46657" y="41374"/>
                  </a:lnTo>
                  <a:lnTo>
                    <a:pt x="46657" y="36818"/>
                  </a:lnTo>
                  <a:lnTo>
                    <a:pt x="51214" y="36818"/>
                  </a:lnTo>
                  <a:close/>
                  <a:moveTo>
                    <a:pt x="51214" y="36576"/>
                  </a:moveTo>
                  <a:lnTo>
                    <a:pt x="46657" y="36576"/>
                  </a:lnTo>
                  <a:lnTo>
                    <a:pt x="46657" y="32019"/>
                  </a:lnTo>
                  <a:lnTo>
                    <a:pt x="51214" y="32019"/>
                  </a:lnTo>
                  <a:close/>
                  <a:moveTo>
                    <a:pt x="51214" y="31777"/>
                  </a:moveTo>
                  <a:lnTo>
                    <a:pt x="46657" y="31777"/>
                  </a:lnTo>
                  <a:lnTo>
                    <a:pt x="46657" y="27180"/>
                  </a:lnTo>
                  <a:lnTo>
                    <a:pt x="51214" y="27180"/>
                  </a:lnTo>
                  <a:close/>
                  <a:moveTo>
                    <a:pt x="51214" y="26938"/>
                  </a:moveTo>
                  <a:lnTo>
                    <a:pt x="46657" y="26938"/>
                  </a:lnTo>
                  <a:lnTo>
                    <a:pt x="46657" y="22381"/>
                  </a:lnTo>
                  <a:lnTo>
                    <a:pt x="51214" y="22381"/>
                  </a:lnTo>
                  <a:close/>
                  <a:moveTo>
                    <a:pt x="51214" y="22139"/>
                  </a:moveTo>
                  <a:lnTo>
                    <a:pt x="46657" y="22139"/>
                  </a:lnTo>
                  <a:lnTo>
                    <a:pt x="46657" y="17582"/>
                  </a:lnTo>
                  <a:lnTo>
                    <a:pt x="51214" y="17582"/>
                  </a:lnTo>
                  <a:close/>
                  <a:moveTo>
                    <a:pt x="51214" y="17340"/>
                  </a:moveTo>
                  <a:lnTo>
                    <a:pt x="46657" y="17340"/>
                  </a:lnTo>
                  <a:lnTo>
                    <a:pt x="46657" y="12743"/>
                  </a:lnTo>
                  <a:lnTo>
                    <a:pt x="51214" y="12743"/>
                  </a:lnTo>
                  <a:close/>
                  <a:moveTo>
                    <a:pt x="51214" y="12501"/>
                  </a:moveTo>
                  <a:lnTo>
                    <a:pt x="46657" y="12501"/>
                  </a:lnTo>
                  <a:lnTo>
                    <a:pt x="46657" y="7944"/>
                  </a:lnTo>
                  <a:lnTo>
                    <a:pt x="51214" y="7944"/>
                  </a:lnTo>
                  <a:close/>
                  <a:moveTo>
                    <a:pt x="51214" y="7702"/>
                  </a:moveTo>
                  <a:lnTo>
                    <a:pt x="46657" y="7702"/>
                  </a:lnTo>
                  <a:lnTo>
                    <a:pt x="46657" y="3307"/>
                  </a:lnTo>
                  <a:lnTo>
                    <a:pt x="51214" y="3307"/>
                  </a:lnTo>
                  <a:lnTo>
                    <a:pt x="51214" y="7904"/>
                  </a:lnTo>
                  <a:close/>
                  <a:moveTo>
                    <a:pt x="56053" y="89483"/>
                  </a:moveTo>
                  <a:lnTo>
                    <a:pt x="51456" y="89483"/>
                  </a:lnTo>
                  <a:lnTo>
                    <a:pt x="51456" y="84927"/>
                  </a:lnTo>
                  <a:lnTo>
                    <a:pt x="56053" y="84927"/>
                  </a:lnTo>
                  <a:close/>
                  <a:moveTo>
                    <a:pt x="56053" y="84685"/>
                  </a:moveTo>
                  <a:lnTo>
                    <a:pt x="51456" y="84685"/>
                  </a:lnTo>
                  <a:lnTo>
                    <a:pt x="51456" y="80087"/>
                  </a:lnTo>
                  <a:lnTo>
                    <a:pt x="56053" y="80087"/>
                  </a:lnTo>
                  <a:close/>
                  <a:moveTo>
                    <a:pt x="56053" y="79845"/>
                  </a:moveTo>
                  <a:lnTo>
                    <a:pt x="51456" y="79845"/>
                  </a:lnTo>
                  <a:lnTo>
                    <a:pt x="51456" y="75289"/>
                  </a:lnTo>
                  <a:lnTo>
                    <a:pt x="56053" y="75289"/>
                  </a:lnTo>
                  <a:close/>
                  <a:moveTo>
                    <a:pt x="56053" y="75047"/>
                  </a:moveTo>
                  <a:lnTo>
                    <a:pt x="51456" y="75047"/>
                  </a:lnTo>
                  <a:lnTo>
                    <a:pt x="51456" y="70490"/>
                  </a:lnTo>
                  <a:lnTo>
                    <a:pt x="56053" y="70490"/>
                  </a:lnTo>
                  <a:close/>
                  <a:moveTo>
                    <a:pt x="56053" y="70248"/>
                  </a:moveTo>
                  <a:lnTo>
                    <a:pt x="51456" y="70248"/>
                  </a:lnTo>
                  <a:lnTo>
                    <a:pt x="51456" y="65651"/>
                  </a:lnTo>
                  <a:lnTo>
                    <a:pt x="56053" y="65651"/>
                  </a:lnTo>
                  <a:close/>
                  <a:moveTo>
                    <a:pt x="56053" y="65409"/>
                  </a:moveTo>
                  <a:lnTo>
                    <a:pt x="51456" y="65409"/>
                  </a:lnTo>
                  <a:lnTo>
                    <a:pt x="51456" y="60852"/>
                  </a:lnTo>
                  <a:lnTo>
                    <a:pt x="56053" y="60852"/>
                  </a:lnTo>
                  <a:close/>
                  <a:moveTo>
                    <a:pt x="56053" y="60610"/>
                  </a:moveTo>
                  <a:lnTo>
                    <a:pt x="51456" y="60610"/>
                  </a:lnTo>
                  <a:lnTo>
                    <a:pt x="51456" y="56053"/>
                  </a:lnTo>
                  <a:lnTo>
                    <a:pt x="56053" y="56053"/>
                  </a:lnTo>
                  <a:close/>
                  <a:moveTo>
                    <a:pt x="56053" y="55811"/>
                  </a:moveTo>
                  <a:lnTo>
                    <a:pt x="51456" y="55811"/>
                  </a:lnTo>
                  <a:lnTo>
                    <a:pt x="51456" y="51214"/>
                  </a:lnTo>
                  <a:lnTo>
                    <a:pt x="56053" y="51214"/>
                  </a:lnTo>
                  <a:close/>
                  <a:moveTo>
                    <a:pt x="56053" y="50972"/>
                  </a:moveTo>
                  <a:lnTo>
                    <a:pt x="51456" y="50972"/>
                  </a:lnTo>
                  <a:lnTo>
                    <a:pt x="51456" y="46415"/>
                  </a:lnTo>
                  <a:lnTo>
                    <a:pt x="56053" y="46415"/>
                  </a:lnTo>
                  <a:close/>
                  <a:moveTo>
                    <a:pt x="56053" y="46173"/>
                  </a:moveTo>
                  <a:lnTo>
                    <a:pt x="51456" y="46173"/>
                  </a:lnTo>
                  <a:lnTo>
                    <a:pt x="51456" y="41616"/>
                  </a:lnTo>
                  <a:lnTo>
                    <a:pt x="56053" y="41616"/>
                  </a:lnTo>
                  <a:close/>
                  <a:moveTo>
                    <a:pt x="56053" y="41374"/>
                  </a:moveTo>
                  <a:lnTo>
                    <a:pt x="51456" y="41374"/>
                  </a:lnTo>
                  <a:lnTo>
                    <a:pt x="51456" y="36777"/>
                  </a:lnTo>
                  <a:lnTo>
                    <a:pt x="56053" y="36777"/>
                  </a:lnTo>
                  <a:close/>
                  <a:moveTo>
                    <a:pt x="56053" y="36535"/>
                  </a:moveTo>
                  <a:lnTo>
                    <a:pt x="51456" y="36535"/>
                  </a:lnTo>
                  <a:lnTo>
                    <a:pt x="51456" y="31978"/>
                  </a:lnTo>
                  <a:lnTo>
                    <a:pt x="56053" y="31978"/>
                  </a:lnTo>
                  <a:close/>
                  <a:moveTo>
                    <a:pt x="56053" y="31737"/>
                  </a:moveTo>
                  <a:lnTo>
                    <a:pt x="51456" y="31737"/>
                  </a:lnTo>
                  <a:lnTo>
                    <a:pt x="51456" y="27180"/>
                  </a:lnTo>
                  <a:lnTo>
                    <a:pt x="56053" y="27180"/>
                  </a:lnTo>
                  <a:close/>
                  <a:moveTo>
                    <a:pt x="56053" y="26938"/>
                  </a:moveTo>
                  <a:lnTo>
                    <a:pt x="51456" y="26938"/>
                  </a:lnTo>
                  <a:lnTo>
                    <a:pt x="51456" y="22341"/>
                  </a:lnTo>
                  <a:lnTo>
                    <a:pt x="56053" y="22341"/>
                  </a:lnTo>
                  <a:close/>
                  <a:moveTo>
                    <a:pt x="56053" y="22099"/>
                  </a:moveTo>
                  <a:lnTo>
                    <a:pt x="51456" y="22099"/>
                  </a:lnTo>
                  <a:lnTo>
                    <a:pt x="51456" y="17542"/>
                  </a:lnTo>
                  <a:lnTo>
                    <a:pt x="56053" y="17542"/>
                  </a:lnTo>
                  <a:close/>
                  <a:moveTo>
                    <a:pt x="56053" y="17300"/>
                  </a:moveTo>
                  <a:lnTo>
                    <a:pt x="51456" y="17300"/>
                  </a:lnTo>
                  <a:lnTo>
                    <a:pt x="51456" y="12743"/>
                  </a:lnTo>
                  <a:lnTo>
                    <a:pt x="56053" y="12743"/>
                  </a:lnTo>
                  <a:close/>
                  <a:moveTo>
                    <a:pt x="56053" y="12501"/>
                  </a:moveTo>
                  <a:lnTo>
                    <a:pt x="51456" y="12501"/>
                  </a:lnTo>
                  <a:lnTo>
                    <a:pt x="51456" y="7904"/>
                  </a:lnTo>
                  <a:lnTo>
                    <a:pt x="56053" y="7904"/>
                  </a:lnTo>
                  <a:close/>
                  <a:moveTo>
                    <a:pt x="56053" y="7662"/>
                  </a:moveTo>
                  <a:lnTo>
                    <a:pt x="51456" y="7662"/>
                  </a:lnTo>
                  <a:lnTo>
                    <a:pt x="51456" y="3307"/>
                  </a:lnTo>
                  <a:lnTo>
                    <a:pt x="56053" y="3307"/>
                  </a:lnTo>
                  <a:lnTo>
                    <a:pt x="56053" y="7904"/>
                  </a:lnTo>
                  <a:close/>
                  <a:moveTo>
                    <a:pt x="60852" y="89483"/>
                  </a:moveTo>
                  <a:lnTo>
                    <a:pt x="56295" y="89483"/>
                  </a:lnTo>
                  <a:lnTo>
                    <a:pt x="56295" y="84886"/>
                  </a:lnTo>
                  <a:lnTo>
                    <a:pt x="60852" y="84886"/>
                  </a:lnTo>
                  <a:close/>
                  <a:moveTo>
                    <a:pt x="60852" y="84644"/>
                  </a:moveTo>
                  <a:lnTo>
                    <a:pt x="56295" y="84644"/>
                  </a:lnTo>
                  <a:lnTo>
                    <a:pt x="56295" y="80087"/>
                  </a:lnTo>
                  <a:lnTo>
                    <a:pt x="60852" y="80087"/>
                  </a:lnTo>
                  <a:close/>
                  <a:moveTo>
                    <a:pt x="60852" y="79845"/>
                  </a:moveTo>
                  <a:lnTo>
                    <a:pt x="56295" y="79845"/>
                  </a:lnTo>
                  <a:lnTo>
                    <a:pt x="56295" y="75248"/>
                  </a:lnTo>
                  <a:lnTo>
                    <a:pt x="60852" y="75248"/>
                  </a:lnTo>
                  <a:close/>
                  <a:moveTo>
                    <a:pt x="60852" y="75006"/>
                  </a:moveTo>
                  <a:lnTo>
                    <a:pt x="56295" y="75006"/>
                  </a:lnTo>
                  <a:lnTo>
                    <a:pt x="56295" y="70449"/>
                  </a:lnTo>
                  <a:lnTo>
                    <a:pt x="60852" y="70449"/>
                  </a:lnTo>
                  <a:close/>
                  <a:moveTo>
                    <a:pt x="60852" y="70208"/>
                  </a:moveTo>
                  <a:lnTo>
                    <a:pt x="56295" y="70208"/>
                  </a:lnTo>
                  <a:lnTo>
                    <a:pt x="56295" y="65651"/>
                  </a:lnTo>
                  <a:lnTo>
                    <a:pt x="60852" y="65651"/>
                  </a:lnTo>
                  <a:close/>
                  <a:moveTo>
                    <a:pt x="60852" y="65409"/>
                  </a:moveTo>
                  <a:lnTo>
                    <a:pt x="56295" y="65409"/>
                  </a:lnTo>
                  <a:lnTo>
                    <a:pt x="56295" y="60812"/>
                  </a:lnTo>
                  <a:lnTo>
                    <a:pt x="60852" y="60812"/>
                  </a:lnTo>
                  <a:close/>
                  <a:moveTo>
                    <a:pt x="60852" y="60570"/>
                  </a:moveTo>
                  <a:lnTo>
                    <a:pt x="56295" y="60570"/>
                  </a:lnTo>
                  <a:lnTo>
                    <a:pt x="56295" y="56013"/>
                  </a:lnTo>
                  <a:lnTo>
                    <a:pt x="60852" y="56013"/>
                  </a:lnTo>
                  <a:close/>
                  <a:moveTo>
                    <a:pt x="60852" y="55771"/>
                  </a:moveTo>
                  <a:lnTo>
                    <a:pt x="56295" y="55771"/>
                  </a:lnTo>
                  <a:lnTo>
                    <a:pt x="56295" y="51214"/>
                  </a:lnTo>
                  <a:lnTo>
                    <a:pt x="60852" y="51214"/>
                  </a:lnTo>
                  <a:close/>
                  <a:moveTo>
                    <a:pt x="60852" y="50972"/>
                  </a:moveTo>
                  <a:lnTo>
                    <a:pt x="56295" y="50972"/>
                  </a:lnTo>
                  <a:lnTo>
                    <a:pt x="56295" y="46375"/>
                  </a:lnTo>
                  <a:lnTo>
                    <a:pt x="60852" y="46375"/>
                  </a:lnTo>
                  <a:close/>
                  <a:moveTo>
                    <a:pt x="60852" y="46133"/>
                  </a:moveTo>
                  <a:lnTo>
                    <a:pt x="56295" y="46133"/>
                  </a:lnTo>
                  <a:lnTo>
                    <a:pt x="56295" y="41576"/>
                  </a:lnTo>
                  <a:lnTo>
                    <a:pt x="60852" y="41576"/>
                  </a:lnTo>
                  <a:close/>
                  <a:moveTo>
                    <a:pt x="60852" y="41334"/>
                  </a:moveTo>
                  <a:lnTo>
                    <a:pt x="56295" y="41334"/>
                  </a:lnTo>
                  <a:lnTo>
                    <a:pt x="56295" y="36777"/>
                  </a:lnTo>
                  <a:lnTo>
                    <a:pt x="60852" y="36777"/>
                  </a:lnTo>
                  <a:close/>
                  <a:moveTo>
                    <a:pt x="60852" y="36535"/>
                  </a:moveTo>
                  <a:lnTo>
                    <a:pt x="56295" y="36535"/>
                  </a:lnTo>
                  <a:lnTo>
                    <a:pt x="56295" y="31938"/>
                  </a:lnTo>
                  <a:lnTo>
                    <a:pt x="60852" y="31938"/>
                  </a:lnTo>
                  <a:close/>
                  <a:moveTo>
                    <a:pt x="60852" y="31696"/>
                  </a:moveTo>
                  <a:lnTo>
                    <a:pt x="56295" y="31696"/>
                  </a:lnTo>
                  <a:lnTo>
                    <a:pt x="56295" y="27139"/>
                  </a:lnTo>
                  <a:lnTo>
                    <a:pt x="60852" y="27139"/>
                  </a:lnTo>
                  <a:close/>
                  <a:moveTo>
                    <a:pt x="60852" y="26897"/>
                  </a:moveTo>
                  <a:lnTo>
                    <a:pt x="56295" y="26897"/>
                  </a:lnTo>
                  <a:lnTo>
                    <a:pt x="56295" y="22341"/>
                  </a:lnTo>
                  <a:lnTo>
                    <a:pt x="60852" y="22341"/>
                  </a:lnTo>
                  <a:close/>
                  <a:moveTo>
                    <a:pt x="60852" y="22099"/>
                  </a:moveTo>
                  <a:lnTo>
                    <a:pt x="56295" y="22099"/>
                  </a:lnTo>
                  <a:lnTo>
                    <a:pt x="56295" y="17501"/>
                  </a:lnTo>
                  <a:lnTo>
                    <a:pt x="60852" y="17501"/>
                  </a:lnTo>
                  <a:close/>
                  <a:moveTo>
                    <a:pt x="60852" y="17260"/>
                  </a:moveTo>
                  <a:lnTo>
                    <a:pt x="56295" y="17260"/>
                  </a:lnTo>
                  <a:lnTo>
                    <a:pt x="56295" y="12703"/>
                  </a:lnTo>
                  <a:lnTo>
                    <a:pt x="60852" y="12703"/>
                  </a:lnTo>
                  <a:close/>
                  <a:moveTo>
                    <a:pt x="60852" y="12461"/>
                  </a:moveTo>
                  <a:lnTo>
                    <a:pt x="56295" y="12461"/>
                  </a:lnTo>
                  <a:lnTo>
                    <a:pt x="56295" y="7904"/>
                  </a:lnTo>
                  <a:lnTo>
                    <a:pt x="60852" y="7904"/>
                  </a:lnTo>
                  <a:close/>
                  <a:moveTo>
                    <a:pt x="60852" y="7662"/>
                  </a:moveTo>
                  <a:lnTo>
                    <a:pt x="56295" y="7662"/>
                  </a:lnTo>
                  <a:lnTo>
                    <a:pt x="56295" y="3307"/>
                  </a:lnTo>
                  <a:lnTo>
                    <a:pt x="60852" y="3307"/>
                  </a:lnTo>
                  <a:lnTo>
                    <a:pt x="60852" y="7904"/>
                  </a:lnTo>
                  <a:close/>
                  <a:moveTo>
                    <a:pt x="65651" y="84644"/>
                  </a:moveTo>
                  <a:lnTo>
                    <a:pt x="61094" y="84644"/>
                  </a:lnTo>
                  <a:lnTo>
                    <a:pt x="61094" y="80047"/>
                  </a:lnTo>
                  <a:lnTo>
                    <a:pt x="65651" y="80047"/>
                  </a:lnTo>
                  <a:close/>
                  <a:moveTo>
                    <a:pt x="65651" y="79805"/>
                  </a:moveTo>
                  <a:lnTo>
                    <a:pt x="61094" y="79805"/>
                  </a:lnTo>
                  <a:lnTo>
                    <a:pt x="61094" y="75248"/>
                  </a:lnTo>
                  <a:lnTo>
                    <a:pt x="65651" y="75248"/>
                  </a:lnTo>
                  <a:close/>
                  <a:moveTo>
                    <a:pt x="65651" y="75006"/>
                  </a:moveTo>
                  <a:lnTo>
                    <a:pt x="61094" y="75006"/>
                  </a:lnTo>
                  <a:lnTo>
                    <a:pt x="61094" y="70449"/>
                  </a:lnTo>
                  <a:lnTo>
                    <a:pt x="65651" y="70449"/>
                  </a:lnTo>
                  <a:close/>
                  <a:moveTo>
                    <a:pt x="65651" y="70208"/>
                  </a:moveTo>
                  <a:lnTo>
                    <a:pt x="61094" y="70208"/>
                  </a:lnTo>
                  <a:lnTo>
                    <a:pt x="61094" y="65610"/>
                  </a:lnTo>
                  <a:lnTo>
                    <a:pt x="65651" y="65610"/>
                  </a:lnTo>
                  <a:close/>
                  <a:moveTo>
                    <a:pt x="65651" y="65368"/>
                  </a:moveTo>
                  <a:lnTo>
                    <a:pt x="61094" y="65368"/>
                  </a:lnTo>
                  <a:lnTo>
                    <a:pt x="61094" y="60812"/>
                  </a:lnTo>
                  <a:lnTo>
                    <a:pt x="65651" y="60812"/>
                  </a:lnTo>
                  <a:close/>
                  <a:moveTo>
                    <a:pt x="65651" y="60570"/>
                  </a:moveTo>
                  <a:lnTo>
                    <a:pt x="61094" y="60570"/>
                  </a:lnTo>
                  <a:lnTo>
                    <a:pt x="61094" y="56013"/>
                  </a:lnTo>
                  <a:lnTo>
                    <a:pt x="65651" y="56013"/>
                  </a:lnTo>
                  <a:close/>
                  <a:moveTo>
                    <a:pt x="65651" y="55771"/>
                  </a:moveTo>
                  <a:lnTo>
                    <a:pt x="61094" y="55771"/>
                  </a:lnTo>
                  <a:lnTo>
                    <a:pt x="61094" y="51174"/>
                  </a:lnTo>
                  <a:lnTo>
                    <a:pt x="65651" y="51174"/>
                  </a:lnTo>
                  <a:close/>
                  <a:moveTo>
                    <a:pt x="65651" y="50932"/>
                  </a:moveTo>
                  <a:lnTo>
                    <a:pt x="61094" y="50932"/>
                  </a:lnTo>
                  <a:lnTo>
                    <a:pt x="61094" y="46375"/>
                  </a:lnTo>
                  <a:lnTo>
                    <a:pt x="65651" y="46375"/>
                  </a:lnTo>
                  <a:close/>
                  <a:moveTo>
                    <a:pt x="65651" y="46133"/>
                  </a:moveTo>
                  <a:lnTo>
                    <a:pt x="61094" y="46133"/>
                  </a:lnTo>
                  <a:lnTo>
                    <a:pt x="61094" y="41536"/>
                  </a:lnTo>
                  <a:lnTo>
                    <a:pt x="65651" y="41536"/>
                  </a:lnTo>
                  <a:close/>
                  <a:moveTo>
                    <a:pt x="65651" y="41294"/>
                  </a:moveTo>
                  <a:lnTo>
                    <a:pt x="61094" y="41294"/>
                  </a:lnTo>
                  <a:lnTo>
                    <a:pt x="61094" y="36737"/>
                  </a:lnTo>
                  <a:lnTo>
                    <a:pt x="65651" y="36737"/>
                  </a:lnTo>
                  <a:close/>
                  <a:moveTo>
                    <a:pt x="65651" y="36495"/>
                  </a:moveTo>
                  <a:lnTo>
                    <a:pt x="61094" y="36495"/>
                  </a:lnTo>
                  <a:lnTo>
                    <a:pt x="61094" y="31938"/>
                  </a:lnTo>
                  <a:lnTo>
                    <a:pt x="65651" y="31938"/>
                  </a:lnTo>
                  <a:close/>
                  <a:moveTo>
                    <a:pt x="65651" y="31696"/>
                  </a:moveTo>
                  <a:lnTo>
                    <a:pt x="61094" y="31696"/>
                  </a:lnTo>
                  <a:lnTo>
                    <a:pt x="61094" y="27099"/>
                  </a:lnTo>
                  <a:lnTo>
                    <a:pt x="65651" y="27099"/>
                  </a:lnTo>
                  <a:close/>
                  <a:moveTo>
                    <a:pt x="65651" y="26857"/>
                  </a:moveTo>
                  <a:lnTo>
                    <a:pt x="61094" y="26857"/>
                  </a:lnTo>
                  <a:lnTo>
                    <a:pt x="61094" y="22300"/>
                  </a:lnTo>
                  <a:lnTo>
                    <a:pt x="65651" y="22300"/>
                  </a:lnTo>
                  <a:close/>
                  <a:moveTo>
                    <a:pt x="65651" y="22058"/>
                  </a:moveTo>
                  <a:lnTo>
                    <a:pt x="61094" y="22058"/>
                  </a:lnTo>
                  <a:lnTo>
                    <a:pt x="61094" y="17501"/>
                  </a:lnTo>
                  <a:lnTo>
                    <a:pt x="65651" y="17501"/>
                  </a:lnTo>
                  <a:close/>
                  <a:moveTo>
                    <a:pt x="65651" y="17260"/>
                  </a:moveTo>
                  <a:lnTo>
                    <a:pt x="61094" y="17260"/>
                  </a:lnTo>
                  <a:lnTo>
                    <a:pt x="61094" y="12662"/>
                  </a:lnTo>
                  <a:lnTo>
                    <a:pt x="65651" y="12662"/>
                  </a:lnTo>
                  <a:close/>
                  <a:moveTo>
                    <a:pt x="65651" y="12420"/>
                  </a:moveTo>
                  <a:lnTo>
                    <a:pt x="61094" y="12420"/>
                  </a:lnTo>
                  <a:lnTo>
                    <a:pt x="61094" y="7864"/>
                  </a:lnTo>
                  <a:lnTo>
                    <a:pt x="65651" y="7864"/>
                  </a:lnTo>
                  <a:close/>
                  <a:moveTo>
                    <a:pt x="70490" y="84604"/>
                  </a:moveTo>
                  <a:lnTo>
                    <a:pt x="65893" y="84604"/>
                  </a:lnTo>
                  <a:lnTo>
                    <a:pt x="65893" y="80047"/>
                  </a:lnTo>
                  <a:lnTo>
                    <a:pt x="70490" y="80047"/>
                  </a:lnTo>
                  <a:close/>
                  <a:moveTo>
                    <a:pt x="70490" y="79805"/>
                  </a:moveTo>
                  <a:lnTo>
                    <a:pt x="65893" y="79805"/>
                  </a:lnTo>
                  <a:lnTo>
                    <a:pt x="65893" y="75208"/>
                  </a:lnTo>
                  <a:lnTo>
                    <a:pt x="70490" y="75208"/>
                  </a:lnTo>
                  <a:close/>
                  <a:moveTo>
                    <a:pt x="70490" y="74966"/>
                  </a:moveTo>
                  <a:lnTo>
                    <a:pt x="65893" y="74966"/>
                  </a:lnTo>
                  <a:lnTo>
                    <a:pt x="65893" y="70409"/>
                  </a:lnTo>
                  <a:lnTo>
                    <a:pt x="70490" y="70409"/>
                  </a:lnTo>
                  <a:close/>
                  <a:moveTo>
                    <a:pt x="70490" y="70167"/>
                  </a:moveTo>
                  <a:lnTo>
                    <a:pt x="65893" y="70167"/>
                  </a:lnTo>
                  <a:lnTo>
                    <a:pt x="65893" y="65610"/>
                  </a:lnTo>
                  <a:lnTo>
                    <a:pt x="70490" y="65610"/>
                  </a:lnTo>
                  <a:close/>
                  <a:moveTo>
                    <a:pt x="70490" y="65368"/>
                  </a:moveTo>
                  <a:lnTo>
                    <a:pt x="65893" y="65368"/>
                  </a:lnTo>
                  <a:lnTo>
                    <a:pt x="65893" y="60771"/>
                  </a:lnTo>
                  <a:lnTo>
                    <a:pt x="70490" y="60771"/>
                  </a:lnTo>
                  <a:close/>
                  <a:moveTo>
                    <a:pt x="70490" y="60529"/>
                  </a:moveTo>
                  <a:lnTo>
                    <a:pt x="65893" y="60529"/>
                  </a:lnTo>
                  <a:lnTo>
                    <a:pt x="65893" y="55972"/>
                  </a:lnTo>
                  <a:lnTo>
                    <a:pt x="70490" y="55972"/>
                  </a:lnTo>
                  <a:close/>
                  <a:moveTo>
                    <a:pt x="70490" y="55730"/>
                  </a:moveTo>
                  <a:lnTo>
                    <a:pt x="65893" y="55730"/>
                  </a:lnTo>
                  <a:lnTo>
                    <a:pt x="65893" y="51174"/>
                  </a:lnTo>
                  <a:lnTo>
                    <a:pt x="70490" y="51174"/>
                  </a:lnTo>
                  <a:close/>
                  <a:moveTo>
                    <a:pt x="70490" y="50932"/>
                  </a:moveTo>
                  <a:lnTo>
                    <a:pt x="65893" y="50932"/>
                  </a:lnTo>
                  <a:lnTo>
                    <a:pt x="65893" y="46335"/>
                  </a:lnTo>
                  <a:lnTo>
                    <a:pt x="70490" y="46335"/>
                  </a:lnTo>
                  <a:close/>
                  <a:moveTo>
                    <a:pt x="70490" y="46093"/>
                  </a:moveTo>
                  <a:lnTo>
                    <a:pt x="65893" y="46093"/>
                  </a:lnTo>
                  <a:lnTo>
                    <a:pt x="65893" y="41536"/>
                  </a:lnTo>
                  <a:lnTo>
                    <a:pt x="70490" y="41536"/>
                  </a:lnTo>
                  <a:close/>
                  <a:moveTo>
                    <a:pt x="70490" y="41294"/>
                  </a:moveTo>
                  <a:lnTo>
                    <a:pt x="65893" y="41294"/>
                  </a:lnTo>
                  <a:lnTo>
                    <a:pt x="65893" y="36737"/>
                  </a:lnTo>
                  <a:lnTo>
                    <a:pt x="70490" y="36737"/>
                  </a:lnTo>
                  <a:close/>
                  <a:moveTo>
                    <a:pt x="70490" y="36495"/>
                  </a:moveTo>
                  <a:lnTo>
                    <a:pt x="65893" y="36495"/>
                  </a:lnTo>
                  <a:lnTo>
                    <a:pt x="65893" y="31898"/>
                  </a:lnTo>
                  <a:lnTo>
                    <a:pt x="70490" y="31898"/>
                  </a:lnTo>
                  <a:close/>
                  <a:moveTo>
                    <a:pt x="70490" y="31656"/>
                  </a:moveTo>
                  <a:lnTo>
                    <a:pt x="65893" y="31656"/>
                  </a:lnTo>
                  <a:lnTo>
                    <a:pt x="65893" y="27099"/>
                  </a:lnTo>
                  <a:lnTo>
                    <a:pt x="70490" y="27099"/>
                  </a:lnTo>
                  <a:close/>
                  <a:moveTo>
                    <a:pt x="70490" y="26857"/>
                  </a:moveTo>
                  <a:lnTo>
                    <a:pt x="65893" y="26857"/>
                  </a:lnTo>
                  <a:lnTo>
                    <a:pt x="65893" y="22260"/>
                  </a:lnTo>
                  <a:lnTo>
                    <a:pt x="70490" y="22260"/>
                  </a:lnTo>
                  <a:close/>
                  <a:moveTo>
                    <a:pt x="70490" y="22018"/>
                  </a:moveTo>
                  <a:lnTo>
                    <a:pt x="65893" y="22018"/>
                  </a:lnTo>
                  <a:lnTo>
                    <a:pt x="65893" y="17461"/>
                  </a:lnTo>
                  <a:lnTo>
                    <a:pt x="70490" y="17461"/>
                  </a:lnTo>
                  <a:close/>
                  <a:moveTo>
                    <a:pt x="70490" y="17219"/>
                  </a:moveTo>
                  <a:lnTo>
                    <a:pt x="65893" y="17219"/>
                  </a:lnTo>
                  <a:lnTo>
                    <a:pt x="65893" y="12662"/>
                  </a:lnTo>
                  <a:lnTo>
                    <a:pt x="70490" y="12662"/>
                  </a:lnTo>
                  <a:close/>
                  <a:moveTo>
                    <a:pt x="70490" y="12420"/>
                  </a:moveTo>
                  <a:lnTo>
                    <a:pt x="65893" y="12420"/>
                  </a:lnTo>
                  <a:lnTo>
                    <a:pt x="65893" y="7823"/>
                  </a:lnTo>
                  <a:lnTo>
                    <a:pt x="70490" y="7823"/>
                  </a:lnTo>
                  <a:close/>
                  <a:moveTo>
                    <a:pt x="75289" y="79765"/>
                  </a:moveTo>
                  <a:lnTo>
                    <a:pt x="70732" y="79765"/>
                  </a:lnTo>
                  <a:lnTo>
                    <a:pt x="70732" y="75208"/>
                  </a:lnTo>
                  <a:lnTo>
                    <a:pt x="75289" y="75208"/>
                  </a:lnTo>
                  <a:close/>
                  <a:moveTo>
                    <a:pt x="75289" y="74966"/>
                  </a:moveTo>
                  <a:lnTo>
                    <a:pt x="70732" y="74966"/>
                  </a:lnTo>
                  <a:lnTo>
                    <a:pt x="70732" y="70409"/>
                  </a:lnTo>
                  <a:lnTo>
                    <a:pt x="75289" y="70409"/>
                  </a:lnTo>
                  <a:close/>
                  <a:moveTo>
                    <a:pt x="75289" y="70167"/>
                  </a:moveTo>
                  <a:lnTo>
                    <a:pt x="70732" y="70167"/>
                  </a:lnTo>
                  <a:lnTo>
                    <a:pt x="70732" y="65570"/>
                  </a:lnTo>
                  <a:lnTo>
                    <a:pt x="75289" y="65570"/>
                  </a:lnTo>
                  <a:close/>
                  <a:moveTo>
                    <a:pt x="75289" y="65328"/>
                  </a:moveTo>
                  <a:lnTo>
                    <a:pt x="70732" y="65328"/>
                  </a:lnTo>
                  <a:lnTo>
                    <a:pt x="70732" y="60771"/>
                  </a:lnTo>
                  <a:lnTo>
                    <a:pt x="75289" y="60771"/>
                  </a:lnTo>
                  <a:close/>
                  <a:moveTo>
                    <a:pt x="75289" y="60529"/>
                  </a:moveTo>
                  <a:lnTo>
                    <a:pt x="70732" y="60529"/>
                  </a:lnTo>
                  <a:lnTo>
                    <a:pt x="70732" y="55972"/>
                  </a:lnTo>
                  <a:lnTo>
                    <a:pt x="75289" y="55972"/>
                  </a:lnTo>
                  <a:close/>
                  <a:moveTo>
                    <a:pt x="75289" y="55730"/>
                  </a:moveTo>
                  <a:lnTo>
                    <a:pt x="70732" y="55730"/>
                  </a:lnTo>
                  <a:lnTo>
                    <a:pt x="70732" y="51133"/>
                  </a:lnTo>
                  <a:lnTo>
                    <a:pt x="75289" y="51133"/>
                  </a:lnTo>
                  <a:close/>
                  <a:moveTo>
                    <a:pt x="75289" y="50891"/>
                  </a:moveTo>
                  <a:lnTo>
                    <a:pt x="70732" y="50891"/>
                  </a:lnTo>
                  <a:lnTo>
                    <a:pt x="70732" y="46335"/>
                  </a:lnTo>
                  <a:lnTo>
                    <a:pt x="75289" y="46335"/>
                  </a:lnTo>
                  <a:close/>
                  <a:moveTo>
                    <a:pt x="75289" y="46093"/>
                  </a:moveTo>
                  <a:lnTo>
                    <a:pt x="70732" y="46093"/>
                  </a:lnTo>
                  <a:lnTo>
                    <a:pt x="70732" y="41495"/>
                  </a:lnTo>
                  <a:lnTo>
                    <a:pt x="75289" y="41495"/>
                  </a:lnTo>
                  <a:close/>
                  <a:moveTo>
                    <a:pt x="75289" y="41253"/>
                  </a:moveTo>
                  <a:lnTo>
                    <a:pt x="70732" y="41253"/>
                  </a:lnTo>
                  <a:lnTo>
                    <a:pt x="70732" y="36697"/>
                  </a:lnTo>
                  <a:lnTo>
                    <a:pt x="75289" y="36697"/>
                  </a:lnTo>
                  <a:close/>
                  <a:moveTo>
                    <a:pt x="75289" y="36455"/>
                  </a:moveTo>
                  <a:lnTo>
                    <a:pt x="70732" y="36455"/>
                  </a:lnTo>
                  <a:lnTo>
                    <a:pt x="70732" y="31898"/>
                  </a:lnTo>
                  <a:lnTo>
                    <a:pt x="75289" y="31898"/>
                  </a:lnTo>
                  <a:close/>
                  <a:moveTo>
                    <a:pt x="75289" y="31656"/>
                  </a:moveTo>
                  <a:lnTo>
                    <a:pt x="70732" y="31656"/>
                  </a:lnTo>
                  <a:lnTo>
                    <a:pt x="70732" y="27059"/>
                  </a:lnTo>
                  <a:lnTo>
                    <a:pt x="75289" y="27059"/>
                  </a:lnTo>
                  <a:close/>
                  <a:moveTo>
                    <a:pt x="75289" y="26817"/>
                  </a:moveTo>
                  <a:lnTo>
                    <a:pt x="70732" y="26817"/>
                  </a:lnTo>
                  <a:lnTo>
                    <a:pt x="70732" y="22260"/>
                  </a:lnTo>
                  <a:lnTo>
                    <a:pt x="75289" y="22260"/>
                  </a:lnTo>
                  <a:close/>
                  <a:moveTo>
                    <a:pt x="75289" y="22018"/>
                  </a:moveTo>
                  <a:lnTo>
                    <a:pt x="70732" y="22018"/>
                  </a:lnTo>
                  <a:lnTo>
                    <a:pt x="70732" y="17461"/>
                  </a:lnTo>
                  <a:lnTo>
                    <a:pt x="75289" y="17461"/>
                  </a:lnTo>
                  <a:close/>
                  <a:moveTo>
                    <a:pt x="75289" y="17219"/>
                  </a:moveTo>
                  <a:lnTo>
                    <a:pt x="70732" y="17219"/>
                  </a:lnTo>
                  <a:lnTo>
                    <a:pt x="70732" y="12622"/>
                  </a:lnTo>
                  <a:lnTo>
                    <a:pt x="75289" y="12622"/>
                  </a:lnTo>
                  <a:close/>
                  <a:moveTo>
                    <a:pt x="80087" y="74926"/>
                  </a:moveTo>
                  <a:lnTo>
                    <a:pt x="75531" y="74926"/>
                  </a:lnTo>
                  <a:lnTo>
                    <a:pt x="75531" y="70369"/>
                  </a:lnTo>
                  <a:lnTo>
                    <a:pt x="80087" y="70369"/>
                  </a:lnTo>
                  <a:close/>
                  <a:moveTo>
                    <a:pt x="80087" y="70127"/>
                  </a:moveTo>
                  <a:lnTo>
                    <a:pt x="75531" y="70127"/>
                  </a:lnTo>
                  <a:lnTo>
                    <a:pt x="75531" y="65570"/>
                  </a:lnTo>
                  <a:lnTo>
                    <a:pt x="80087" y="65570"/>
                  </a:lnTo>
                  <a:close/>
                  <a:moveTo>
                    <a:pt x="80087" y="65328"/>
                  </a:moveTo>
                  <a:lnTo>
                    <a:pt x="75531" y="65328"/>
                  </a:lnTo>
                  <a:lnTo>
                    <a:pt x="75531" y="60731"/>
                  </a:lnTo>
                  <a:lnTo>
                    <a:pt x="80087" y="60731"/>
                  </a:lnTo>
                  <a:close/>
                  <a:moveTo>
                    <a:pt x="80087" y="60489"/>
                  </a:moveTo>
                  <a:lnTo>
                    <a:pt x="75531" y="60489"/>
                  </a:lnTo>
                  <a:lnTo>
                    <a:pt x="75531" y="55932"/>
                  </a:lnTo>
                  <a:lnTo>
                    <a:pt x="80087" y="55932"/>
                  </a:lnTo>
                  <a:close/>
                  <a:moveTo>
                    <a:pt x="80087" y="55690"/>
                  </a:moveTo>
                  <a:lnTo>
                    <a:pt x="75531" y="55690"/>
                  </a:lnTo>
                  <a:lnTo>
                    <a:pt x="75531" y="51133"/>
                  </a:lnTo>
                  <a:lnTo>
                    <a:pt x="80087" y="51133"/>
                  </a:lnTo>
                  <a:close/>
                  <a:moveTo>
                    <a:pt x="80087" y="50891"/>
                  </a:moveTo>
                  <a:lnTo>
                    <a:pt x="75531" y="50891"/>
                  </a:lnTo>
                  <a:lnTo>
                    <a:pt x="75531" y="46294"/>
                  </a:lnTo>
                  <a:lnTo>
                    <a:pt x="80087" y="46294"/>
                  </a:lnTo>
                  <a:close/>
                  <a:moveTo>
                    <a:pt x="80087" y="46052"/>
                  </a:moveTo>
                  <a:lnTo>
                    <a:pt x="75531" y="46052"/>
                  </a:lnTo>
                  <a:lnTo>
                    <a:pt x="75531" y="41495"/>
                  </a:lnTo>
                  <a:lnTo>
                    <a:pt x="80087" y="41495"/>
                  </a:lnTo>
                  <a:close/>
                  <a:moveTo>
                    <a:pt x="80087" y="41253"/>
                  </a:moveTo>
                  <a:lnTo>
                    <a:pt x="75531" y="41253"/>
                  </a:lnTo>
                  <a:lnTo>
                    <a:pt x="75531" y="36697"/>
                  </a:lnTo>
                  <a:lnTo>
                    <a:pt x="80087" y="36697"/>
                  </a:lnTo>
                  <a:close/>
                  <a:moveTo>
                    <a:pt x="80087" y="36455"/>
                  </a:moveTo>
                  <a:lnTo>
                    <a:pt x="75531" y="36455"/>
                  </a:lnTo>
                  <a:lnTo>
                    <a:pt x="75531" y="31858"/>
                  </a:lnTo>
                  <a:lnTo>
                    <a:pt x="80087" y="31858"/>
                  </a:lnTo>
                  <a:close/>
                  <a:moveTo>
                    <a:pt x="80087" y="31616"/>
                  </a:moveTo>
                  <a:lnTo>
                    <a:pt x="75531" y="31616"/>
                  </a:lnTo>
                  <a:lnTo>
                    <a:pt x="75531" y="27059"/>
                  </a:lnTo>
                  <a:lnTo>
                    <a:pt x="80087" y="27059"/>
                  </a:lnTo>
                  <a:close/>
                  <a:moveTo>
                    <a:pt x="80087" y="26817"/>
                  </a:moveTo>
                  <a:lnTo>
                    <a:pt x="75531" y="26817"/>
                  </a:lnTo>
                  <a:lnTo>
                    <a:pt x="75531" y="22260"/>
                  </a:lnTo>
                  <a:lnTo>
                    <a:pt x="80087" y="22260"/>
                  </a:lnTo>
                  <a:close/>
                  <a:moveTo>
                    <a:pt x="80087" y="22018"/>
                  </a:moveTo>
                  <a:lnTo>
                    <a:pt x="75531" y="22018"/>
                  </a:lnTo>
                  <a:lnTo>
                    <a:pt x="75531" y="17421"/>
                  </a:lnTo>
                  <a:lnTo>
                    <a:pt x="80087" y="17421"/>
                  </a:lnTo>
                  <a:close/>
                  <a:moveTo>
                    <a:pt x="84886" y="70127"/>
                  </a:moveTo>
                  <a:lnTo>
                    <a:pt x="80329" y="70127"/>
                  </a:lnTo>
                  <a:lnTo>
                    <a:pt x="80329" y="65530"/>
                  </a:lnTo>
                  <a:lnTo>
                    <a:pt x="84886" y="65530"/>
                  </a:lnTo>
                  <a:close/>
                  <a:moveTo>
                    <a:pt x="84886" y="65288"/>
                  </a:moveTo>
                  <a:lnTo>
                    <a:pt x="80329" y="65288"/>
                  </a:lnTo>
                  <a:lnTo>
                    <a:pt x="80329" y="60731"/>
                  </a:lnTo>
                  <a:lnTo>
                    <a:pt x="84886" y="60731"/>
                  </a:lnTo>
                  <a:close/>
                  <a:moveTo>
                    <a:pt x="84886" y="60489"/>
                  </a:moveTo>
                  <a:lnTo>
                    <a:pt x="80329" y="60489"/>
                  </a:lnTo>
                  <a:lnTo>
                    <a:pt x="80329" y="55932"/>
                  </a:lnTo>
                  <a:lnTo>
                    <a:pt x="84886" y="55932"/>
                  </a:lnTo>
                  <a:close/>
                  <a:moveTo>
                    <a:pt x="84886" y="55690"/>
                  </a:moveTo>
                  <a:lnTo>
                    <a:pt x="80329" y="55690"/>
                  </a:lnTo>
                  <a:lnTo>
                    <a:pt x="80329" y="51093"/>
                  </a:lnTo>
                  <a:lnTo>
                    <a:pt x="84886" y="51093"/>
                  </a:lnTo>
                  <a:close/>
                  <a:moveTo>
                    <a:pt x="84886" y="50851"/>
                  </a:moveTo>
                  <a:lnTo>
                    <a:pt x="80329" y="50851"/>
                  </a:lnTo>
                  <a:lnTo>
                    <a:pt x="80329" y="46294"/>
                  </a:lnTo>
                  <a:lnTo>
                    <a:pt x="84886" y="46294"/>
                  </a:lnTo>
                  <a:close/>
                  <a:moveTo>
                    <a:pt x="84886" y="46052"/>
                  </a:moveTo>
                  <a:lnTo>
                    <a:pt x="80329" y="46052"/>
                  </a:lnTo>
                  <a:lnTo>
                    <a:pt x="80329" y="41495"/>
                  </a:lnTo>
                  <a:lnTo>
                    <a:pt x="84886" y="41495"/>
                  </a:lnTo>
                  <a:close/>
                  <a:moveTo>
                    <a:pt x="84886" y="41253"/>
                  </a:moveTo>
                  <a:lnTo>
                    <a:pt x="80329" y="41253"/>
                  </a:lnTo>
                  <a:lnTo>
                    <a:pt x="80329" y="36656"/>
                  </a:lnTo>
                  <a:lnTo>
                    <a:pt x="84886" y="36656"/>
                  </a:lnTo>
                  <a:close/>
                  <a:moveTo>
                    <a:pt x="84886" y="36414"/>
                  </a:moveTo>
                  <a:lnTo>
                    <a:pt x="80329" y="36414"/>
                  </a:lnTo>
                  <a:lnTo>
                    <a:pt x="80329" y="31858"/>
                  </a:lnTo>
                  <a:lnTo>
                    <a:pt x="84886" y="31858"/>
                  </a:lnTo>
                  <a:close/>
                  <a:moveTo>
                    <a:pt x="84886" y="31616"/>
                  </a:moveTo>
                  <a:lnTo>
                    <a:pt x="80329" y="31616"/>
                  </a:lnTo>
                  <a:lnTo>
                    <a:pt x="80329" y="27018"/>
                  </a:lnTo>
                  <a:lnTo>
                    <a:pt x="84886" y="27018"/>
                  </a:lnTo>
                  <a:close/>
                  <a:moveTo>
                    <a:pt x="84886" y="26776"/>
                  </a:moveTo>
                  <a:lnTo>
                    <a:pt x="80329" y="26776"/>
                  </a:lnTo>
                  <a:lnTo>
                    <a:pt x="80329" y="22220"/>
                  </a:lnTo>
                  <a:lnTo>
                    <a:pt x="84886" y="2222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0"/>
        <p:cNvGrpSpPr/>
        <p:nvPr/>
      </p:nvGrpSpPr>
      <p:grpSpPr>
        <a:xfrm>
          <a:off x="0" y="0"/>
          <a:ext cx="0" cy="0"/>
          <a:chOff x="0" y="0"/>
          <a:chExt cx="0" cy="0"/>
        </a:xfrm>
      </p:grpSpPr>
      <p:pic>
        <p:nvPicPr>
          <p:cNvPr id="5" name="Imagen 4">
            <a:extLst>
              <a:ext uri="{FF2B5EF4-FFF2-40B4-BE49-F238E27FC236}">
                <a16:creationId xmlns:a16="http://schemas.microsoft.com/office/drawing/2014/main" id="{7BC843F6-9AB2-9749-510B-093C26234368}"/>
              </a:ext>
            </a:extLst>
          </p:cNvPr>
          <p:cNvPicPr>
            <a:picLocks noChangeAspect="1"/>
          </p:cNvPicPr>
          <p:nvPr/>
        </p:nvPicPr>
        <p:blipFill>
          <a:blip r:embed="rId3"/>
          <a:stretch>
            <a:fillRect/>
          </a:stretch>
        </p:blipFill>
        <p:spPr>
          <a:xfrm>
            <a:off x="2359377" y="410554"/>
            <a:ext cx="5273974" cy="4612441"/>
          </a:xfrm>
          <a:prstGeom prst="rect">
            <a:avLst/>
          </a:prstGeom>
        </p:spPr>
      </p:pic>
      <p:sp>
        <p:nvSpPr>
          <p:cNvPr id="9" name="CuadroTexto 8">
            <a:extLst>
              <a:ext uri="{FF2B5EF4-FFF2-40B4-BE49-F238E27FC236}">
                <a16:creationId xmlns:a16="http://schemas.microsoft.com/office/drawing/2014/main" id="{B40AD245-BE2F-688D-E7F4-F2F503807EDC}"/>
              </a:ext>
            </a:extLst>
          </p:cNvPr>
          <p:cNvSpPr txBox="1"/>
          <p:nvPr/>
        </p:nvSpPr>
        <p:spPr>
          <a:xfrm>
            <a:off x="587022" y="410554"/>
            <a:ext cx="2630311" cy="584775"/>
          </a:xfrm>
          <a:prstGeom prst="rect">
            <a:avLst/>
          </a:prstGeom>
          <a:noFill/>
        </p:spPr>
        <p:txBody>
          <a:bodyPr wrap="square">
            <a:spAutoFit/>
          </a:bodyPr>
          <a:lstStyle/>
          <a:p>
            <a:pPr algn="ctr"/>
            <a:r>
              <a:rPr lang="es-ES" sz="1600" b="1" dirty="0">
                <a:solidFill>
                  <a:schemeClr val="tx1"/>
                </a:solidFill>
                <a:latin typeface="Montserrat" panose="00000500000000000000" pitchFamily="2" charset="0"/>
              </a:rPr>
              <a:t>Gráfica Etapas de Rendición de Cuentas</a:t>
            </a:r>
            <a:endParaRPr lang="es-CO" sz="1600" b="1" dirty="0">
              <a:solidFill>
                <a:schemeClr val="tx1"/>
              </a:solidFill>
              <a:latin typeface="Montserrat" panose="00000500000000000000" pitchFamily="2" charset="0"/>
            </a:endParaRPr>
          </a:p>
        </p:txBody>
      </p:sp>
    </p:spTree>
    <p:extLst>
      <p:ext uri="{BB962C8B-B14F-4D97-AF65-F5344CB8AC3E}">
        <p14:creationId xmlns:p14="http://schemas.microsoft.com/office/powerpoint/2010/main" val="384633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53"/>
        <p:cNvGrpSpPr/>
        <p:nvPr/>
      </p:nvGrpSpPr>
      <p:grpSpPr>
        <a:xfrm>
          <a:off x="0" y="0"/>
          <a:ext cx="0" cy="0"/>
          <a:chOff x="0" y="0"/>
          <a:chExt cx="0" cy="0"/>
        </a:xfrm>
      </p:grpSpPr>
      <p:grpSp>
        <p:nvGrpSpPr>
          <p:cNvPr id="1360" name="Google Shape;1360;p54"/>
          <p:cNvGrpSpPr/>
          <p:nvPr/>
        </p:nvGrpSpPr>
        <p:grpSpPr>
          <a:xfrm flipH="1">
            <a:off x="1282879" y="3814200"/>
            <a:ext cx="986125" cy="2095500"/>
            <a:chOff x="7631225" y="2241175"/>
            <a:chExt cx="986125" cy="2095500"/>
          </a:xfrm>
        </p:grpSpPr>
        <p:cxnSp>
          <p:nvCxnSpPr>
            <p:cNvPr id="1361" name="Google Shape;1361;p54"/>
            <p:cNvCxnSpPr/>
            <p:nvPr/>
          </p:nvCxnSpPr>
          <p:spPr>
            <a:xfrm>
              <a:off x="7631225" y="2241175"/>
              <a:ext cx="0" cy="2095500"/>
            </a:xfrm>
            <a:prstGeom prst="straightConnector1">
              <a:avLst/>
            </a:prstGeom>
            <a:noFill/>
            <a:ln w="9525" cap="flat" cmpd="sng">
              <a:solidFill>
                <a:schemeClr val="lt2"/>
              </a:solidFill>
              <a:prstDash val="solid"/>
              <a:round/>
              <a:headEnd type="none" w="med" len="med"/>
              <a:tailEnd type="none" w="med" len="med"/>
            </a:ln>
          </p:spPr>
        </p:cxnSp>
        <p:cxnSp>
          <p:nvCxnSpPr>
            <p:cNvPr id="1362" name="Google Shape;1362;p54"/>
            <p:cNvCxnSpPr/>
            <p:nvPr/>
          </p:nvCxnSpPr>
          <p:spPr>
            <a:xfrm>
              <a:off x="7707081" y="2241175"/>
              <a:ext cx="0" cy="2095500"/>
            </a:xfrm>
            <a:prstGeom prst="straightConnector1">
              <a:avLst/>
            </a:prstGeom>
            <a:noFill/>
            <a:ln w="9525" cap="flat" cmpd="sng">
              <a:solidFill>
                <a:schemeClr val="lt2"/>
              </a:solidFill>
              <a:prstDash val="solid"/>
              <a:round/>
              <a:headEnd type="none" w="med" len="med"/>
              <a:tailEnd type="none" w="med" len="med"/>
            </a:ln>
          </p:spPr>
        </p:cxnSp>
        <p:cxnSp>
          <p:nvCxnSpPr>
            <p:cNvPr id="1363" name="Google Shape;1363;p54"/>
            <p:cNvCxnSpPr/>
            <p:nvPr/>
          </p:nvCxnSpPr>
          <p:spPr>
            <a:xfrm>
              <a:off x="7782937" y="2241175"/>
              <a:ext cx="0" cy="2095500"/>
            </a:xfrm>
            <a:prstGeom prst="straightConnector1">
              <a:avLst/>
            </a:prstGeom>
            <a:noFill/>
            <a:ln w="9525" cap="flat" cmpd="sng">
              <a:solidFill>
                <a:schemeClr val="lt2"/>
              </a:solidFill>
              <a:prstDash val="solid"/>
              <a:round/>
              <a:headEnd type="none" w="med" len="med"/>
              <a:tailEnd type="none" w="med" len="med"/>
            </a:ln>
          </p:spPr>
        </p:cxnSp>
        <p:cxnSp>
          <p:nvCxnSpPr>
            <p:cNvPr id="1364" name="Google Shape;1364;p54"/>
            <p:cNvCxnSpPr/>
            <p:nvPr/>
          </p:nvCxnSpPr>
          <p:spPr>
            <a:xfrm>
              <a:off x="7858792" y="2241175"/>
              <a:ext cx="0" cy="2095500"/>
            </a:xfrm>
            <a:prstGeom prst="straightConnector1">
              <a:avLst/>
            </a:prstGeom>
            <a:noFill/>
            <a:ln w="9525" cap="flat" cmpd="sng">
              <a:solidFill>
                <a:schemeClr val="lt2"/>
              </a:solidFill>
              <a:prstDash val="solid"/>
              <a:round/>
              <a:headEnd type="none" w="med" len="med"/>
              <a:tailEnd type="none" w="med" len="med"/>
            </a:ln>
          </p:spPr>
        </p:cxnSp>
        <p:cxnSp>
          <p:nvCxnSpPr>
            <p:cNvPr id="1365" name="Google Shape;1365;p54"/>
            <p:cNvCxnSpPr/>
            <p:nvPr/>
          </p:nvCxnSpPr>
          <p:spPr>
            <a:xfrm>
              <a:off x="8010504" y="2241175"/>
              <a:ext cx="0" cy="2095500"/>
            </a:xfrm>
            <a:prstGeom prst="straightConnector1">
              <a:avLst/>
            </a:prstGeom>
            <a:noFill/>
            <a:ln w="9525" cap="flat" cmpd="sng">
              <a:solidFill>
                <a:schemeClr val="lt2"/>
              </a:solidFill>
              <a:prstDash val="solid"/>
              <a:round/>
              <a:headEnd type="none" w="med" len="med"/>
              <a:tailEnd type="none" w="med" len="med"/>
            </a:ln>
          </p:spPr>
        </p:cxnSp>
        <p:cxnSp>
          <p:nvCxnSpPr>
            <p:cNvPr id="1366" name="Google Shape;1366;p54"/>
            <p:cNvCxnSpPr/>
            <p:nvPr/>
          </p:nvCxnSpPr>
          <p:spPr>
            <a:xfrm>
              <a:off x="8162215" y="2241175"/>
              <a:ext cx="0" cy="2095500"/>
            </a:xfrm>
            <a:prstGeom prst="straightConnector1">
              <a:avLst/>
            </a:prstGeom>
            <a:noFill/>
            <a:ln w="9525" cap="flat" cmpd="sng">
              <a:solidFill>
                <a:schemeClr val="lt2"/>
              </a:solidFill>
              <a:prstDash val="solid"/>
              <a:round/>
              <a:headEnd type="none" w="med" len="med"/>
              <a:tailEnd type="none" w="med" len="med"/>
            </a:ln>
          </p:spPr>
        </p:cxnSp>
        <p:cxnSp>
          <p:nvCxnSpPr>
            <p:cNvPr id="1367" name="Google Shape;1367;p54"/>
            <p:cNvCxnSpPr/>
            <p:nvPr/>
          </p:nvCxnSpPr>
          <p:spPr>
            <a:xfrm>
              <a:off x="8313927" y="2241175"/>
              <a:ext cx="0" cy="2095500"/>
            </a:xfrm>
            <a:prstGeom prst="straightConnector1">
              <a:avLst/>
            </a:prstGeom>
            <a:noFill/>
            <a:ln w="9525" cap="flat" cmpd="sng">
              <a:solidFill>
                <a:schemeClr val="lt2"/>
              </a:solidFill>
              <a:prstDash val="solid"/>
              <a:round/>
              <a:headEnd type="none" w="med" len="med"/>
              <a:tailEnd type="none" w="med" len="med"/>
            </a:ln>
          </p:spPr>
        </p:cxnSp>
        <p:cxnSp>
          <p:nvCxnSpPr>
            <p:cNvPr id="1368" name="Google Shape;1368;p54"/>
            <p:cNvCxnSpPr/>
            <p:nvPr/>
          </p:nvCxnSpPr>
          <p:spPr>
            <a:xfrm>
              <a:off x="7934648" y="2241175"/>
              <a:ext cx="0" cy="2095500"/>
            </a:xfrm>
            <a:prstGeom prst="straightConnector1">
              <a:avLst/>
            </a:prstGeom>
            <a:noFill/>
            <a:ln w="9525" cap="flat" cmpd="sng">
              <a:solidFill>
                <a:schemeClr val="lt2"/>
              </a:solidFill>
              <a:prstDash val="solid"/>
              <a:round/>
              <a:headEnd type="none" w="med" len="med"/>
              <a:tailEnd type="none" w="med" len="med"/>
            </a:ln>
          </p:spPr>
        </p:cxnSp>
        <p:cxnSp>
          <p:nvCxnSpPr>
            <p:cNvPr id="1369" name="Google Shape;1369;p54"/>
            <p:cNvCxnSpPr/>
            <p:nvPr/>
          </p:nvCxnSpPr>
          <p:spPr>
            <a:xfrm>
              <a:off x="8086360" y="2241175"/>
              <a:ext cx="0" cy="2095500"/>
            </a:xfrm>
            <a:prstGeom prst="straightConnector1">
              <a:avLst/>
            </a:prstGeom>
            <a:noFill/>
            <a:ln w="9525" cap="flat" cmpd="sng">
              <a:solidFill>
                <a:schemeClr val="lt2"/>
              </a:solidFill>
              <a:prstDash val="solid"/>
              <a:round/>
              <a:headEnd type="none" w="med" len="med"/>
              <a:tailEnd type="none" w="med" len="med"/>
            </a:ln>
          </p:spPr>
        </p:cxnSp>
        <p:cxnSp>
          <p:nvCxnSpPr>
            <p:cNvPr id="1370" name="Google Shape;1370;p54"/>
            <p:cNvCxnSpPr/>
            <p:nvPr/>
          </p:nvCxnSpPr>
          <p:spPr>
            <a:xfrm>
              <a:off x="8238071" y="2241175"/>
              <a:ext cx="0" cy="2095500"/>
            </a:xfrm>
            <a:prstGeom prst="straightConnector1">
              <a:avLst/>
            </a:prstGeom>
            <a:noFill/>
            <a:ln w="9525" cap="flat" cmpd="sng">
              <a:solidFill>
                <a:schemeClr val="lt2"/>
              </a:solidFill>
              <a:prstDash val="solid"/>
              <a:round/>
              <a:headEnd type="none" w="med" len="med"/>
              <a:tailEnd type="none" w="med" len="med"/>
            </a:ln>
          </p:spPr>
        </p:cxnSp>
        <p:cxnSp>
          <p:nvCxnSpPr>
            <p:cNvPr id="1371" name="Google Shape;1371;p54"/>
            <p:cNvCxnSpPr/>
            <p:nvPr/>
          </p:nvCxnSpPr>
          <p:spPr>
            <a:xfrm>
              <a:off x="8389783" y="2241175"/>
              <a:ext cx="0" cy="2095500"/>
            </a:xfrm>
            <a:prstGeom prst="straightConnector1">
              <a:avLst/>
            </a:prstGeom>
            <a:noFill/>
            <a:ln w="9525" cap="flat" cmpd="sng">
              <a:solidFill>
                <a:schemeClr val="lt2"/>
              </a:solidFill>
              <a:prstDash val="solid"/>
              <a:round/>
              <a:headEnd type="none" w="med" len="med"/>
              <a:tailEnd type="none" w="med" len="med"/>
            </a:ln>
          </p:spPr>
        </p:cxnSp>
        <p:cxnSp>
          <p:nvCxnSpPr>
            <p:cNvPr id="1372" name="Google Shape;1372;p54"/>
            <p:cNvCxnSpPr/>
            <p:nvPr/>
          </p:nvCxnSpPr>
          <p:spPr>
            <a:xfrm>
              <a:off x="8465638" y="2241175"/>
              <a:ext cx="0" cy="2095500"/>
            </a:xfrm>
            <a:prstGeom prst="straightConnector1">
              <a:avLst/>
            </a:prstGeom>
            <a:noFill/>
            <a:ln w="9525" cap="flat" cmpd="sng">
              <a:solidFill>
                <a:schemeClr val="lt2"/>
              </a:solidFill>
              <a:prstDash val="solid"/>
              <a:round/>
              <a:headEnd type="none" w="med" len="med"/>
              <a:tailEnd type="none" w="med" len="med"/>
            </a:ln>
          </p:spPr>
        </p:cxnSp>
        <p:cxnSp>
          <p:nvCxnSpPr>
            <p:cNvPr id="1373" name="Google Shape;1373;p54"/>
            <p:cNvCxnSpPr/>
            <p:nvPr/>
          </p:nvCxnSpPr>
          <p:spPr>
            <a:xfrm>
              <a:off x="8541494" y="2241175"/>
              <a:ext cx="0" cy="2095500"/>
            </a:xfrm>
            <a:prstGeom prst="straightConnector1">
              <a:avLst/>
            </a:prstGeom>
            <a:noFill/>
            <a:ln w="9525" cap="flat" cmpd="sng">
              <a:solidFill>
                <a:schemeClr val="lt2"/>
              </a:solidFill>
              <a:prstDash val="solid"/>
              <a:round/>
              <a:headEnd type="none" w="med" len="med"/>
              <a:tailEnd type="none" w="med" len="med"/>
            </a:ln>
          </p:spPr>
        </p:cxnSp>
        <p:cxnSp>
          <p:nvCxnSpPr>
            <p:cNvPr id="1374" name="Google Shape;1374;p54"/>
            <p:cNvCxnSpPr/>
            <p:nvPr/>
          </p:nvCxnSpPr>
          <p:spPr>
            <a:xfrm>
              <a:off x="8617350" y="2241175"/>
              <a:ext cx="0" cy="2095500"/>
            </a:xfrm>
            <a:prstGeom prst="straightConnector1">
              <a:avLst/>
            </a:prstGeom>
            <a:noFill/>
            <a:ln w="9525" cap="flat" cmpd="sng">
              <a:solidFill>
                <a:schemeClr val="lt2"/>
              </a:solidFill>
              <a:prstDash val="solid"/>
              <a:round/>
              <a:headEnd type="none" w="med" len="med"/>
              <a:tailEnd type="none" w="med" len="med"/>
            </a:ln>
          </p:spPr>
        </p:cxnSp>
      </p:grpSp>
      <p:sp>
        <p:nvSpPr>
          <p:cNvPr id="20" name="CuadroTexto 19">
            <a:extLst>
              <a:ext uri="{FF2B5EF4-FFF2-40B4-BE49-F238E27FC236}">
                <a16:creationId xmlns:a16="http://schemas.microsoft.com/office/drawing/2014/main" id="{075BB2D7-1A2E-0053-2A7C-87867FD4DA2B}"/>
              </a:ext>
            </a:extLst>
          </p:cNvPr>
          <p:cNvSpPr txBox="1"/>
          <p:nvPr/>
        </p:nvSpPr>
        <p:spPr>
          <a:xfrm>
            <a:off x="812813" y="1641064"/>
            <a:ext cx="7360341" cy="2031325"/>
          </a:xfrm>
          <a:prstGeom prst="rect">
            <a:avLst/>
          </a:prstGeom>
          <a:noFill/>
        </p:spPr>
        <p:txBody>
          <a:bodyPr wrap="square">
            <a:spAutoFit/>
          </a:bodyPr>
          <a:lstStyle/>
          <a:p>
            <a:pPr marL="285750" indent="-285750" algn="just">
              <a:buFont typeface="Arial" panose="020B0604020202020204" pitchFamily="34" charset="0"/>
              <a:buChar char="•"/>
            </a:pPr>
            <a:r>
              <a:rPr lang="es-ES" dirty="0">
                <a:latin typeface="+mj-lt"/>
              </a:rPr>
              <a:t>El marco jurídico que reglamenta la rendición de cuenta es: LEY 1757  DEL 2015  articulo 50.  “</a:t>
            </a:r>
            <a:r>
              <a:rPr lang="es-ES" b="0" i="0" dirty="0">
                <a:effectLst/>
                <a:latin typeface="+mj-lt"/>
              </a:rPr>
              <a:t>Las autoridades de la administración pública nacional y territorial tienen la obligación de rendir cuentas ante la ciudadanía para informar y explicar la gestión realizada, los resultados de sus planes de acción y el avance en la garantía de derechos.</a:t>
            </a:r>
          </a:p>
          <a:p>
            <a:pPr marL="285750" indent="-285750" algn="just">
              <a:buFont typeface="Arial" panose="020B0604020202020204" pitchFamily="34" charset="0"/>
              <a:buChar char="•"/>
            </a:pPr>
            <a:endParaRPr lang="es-ES" b="0" i="0" dirty="0">
              <a:effectLst/>
              <a:latin typeface="+mj-lt"/>
            </a:endParaRPr>
          </a:p>
          <a:p>
            <a:pPr marL="285750" indent="-285750" algn="just">
              <a:buFont typeface="Arial" panose="020B0604020202020204" pitchFamily="34" charset="0"/>
              <a:buChar char="•"/>
            </a:pPr>
            <a:r>
              <a:rPr lang="es-ES" b="0" i="0" dirty="0">
                <a:effectLst/>
                <a:latin typeface="+mj-lt"/>
              </a:rPr>
              <a:t>La rendición de cuentas incluye acciones para informar oportunamente, en lenguaje comprensible a los ciudadanos y para establecer comunicación y diálogo participativo entre las entidades de la rama ejecutiva, la ciudadanía y sus organizaciones.”</a:t>
            </a:r>
          </a:p>
        </p:txBody>
      </p:sp>
      <p:sp>
        <p:nvSpPr>
          <p:cNvPr id="21" name="Google Shape;1120;p43">
            <a:extLst>
              <a:ext uri="{FF2B5EF4-FFF2-40B4-BE49-F238E27FC236}">
                <a16:creationId xmlns:a16="http://schemas.microsoft.com/office/drawing/2014/main" id="{5DC32AE3-4BC7-FDA6-EEA0-75158FF5C616}"/>
              </a:ext>
            </a:extLst>
          </p:cNvPr>
          <p:cNvSpPr txBox="1">
            <a:spLocks noGrp="1"/>
          </p:cNvSpPr>
          <p:nvPr>
            <p:ph type="title"/>
          </p:nvPr>
        </p:nvSpPr>
        <p:spPr>
          <a:xfrm>
            <a:off x="812812" y="898412"/>
            <a:ext cx="7463105"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S" sz="2400" dirty="0"/>
              <a:t>Marco Jurídico de la Rendición de Cuentas</a:t>
            </a:r>
            <a:endParaRPr sz="2400" dirty="0"/>
          </a:p>
        </p:txBody>
      </p:sp>
      <p:pic>
        <p:nvPicPr>
          <p:cNvPr id="23" name="Imagen 22">
            <a:extLst>
              <a:ext uri="{FF2B5EF4-FFF2-40B4-BE49-F238E27FC236}">
                <a16:creationId xmlns:a16="http://schemas.microsoft.com/office/drawing/2014/main" id="{00C5CE15-9CD6-0501-BDC7-50B51D285781}"/>
              </a:ext>
            </a:extLst>
          </p:cNvPr>
          <p:cNvPicPr>
            <a:picLocks noChangeAspect="1"/>
          </p:cNvPicPr>
          <p:nvPr/>
        </p:nvPicPr>
        <p:blipFill>
          <a:blip r:embed="rId3">
            <a:clrChange>
              <a:clrFrom>
                <a:srgbClr val="FEFEF6"/>
              </a:clrFrom>
              <a:clrTo>
                <a:srgbClr val="FEFEF6">
                  <a:alpha val="0"/>
                </a:srgbClr>
              </a:clrTo>
            </a:clrChange>
          </a:blip>
          <a:srcRect b="5525"/>
          <a:stretch/>
        </p:blipFill>
        <p:spPr>
          <a:xfrm>
            <a:off x="4270442" y="3814200"/>
            <a:ext cx="902213" cy="128903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93"/>
        <p:cNvGrpSpPr/>
        <p:nvPr/>
      </p:nvGrpSpPr>
      <p:grpSpPr>
        <a:xfrm>
          <a:off x="0" y="0"/>
          <a:ext cx="0" cy="0"/>
          <a:chOff x="0" y="0"/>
          <a:chExt cx="0" cy="0"/>
        </a:xfrm>
      </p:grpSpPr>
      <p:sp>
        <p:nvSpPr>
          <p:cNvPr id="20" name="Google Shape;1120;p43">
            <a:extLst>
              <a:ext uri="{FF2B5EF4-FFF2-40B4-BE49-F238E27FC236}">
                <a16:creationId xmlns:a16="http://schemas.microsoft.com/office/drawing/2014/main" id="{90755771-7050-3CBB-6587-7DCCC1B7733D}"/>
              </a:ext>
            </a:extLst>
          </p:cNvPr>
          <p:cNvSpPr txBox="1">
            <a:spLocks noGrp="1"/>
          </p:cNvSpPr>
          <p:nvPr>
            <p:ph type="title"/>
          </p:nvPr>
        </p:nvSpPr>
        <p:spPr>
          <a:xfrm>
            <a:off x="840447" y="528761"/>
            <a:ext cx="7463105"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S" sz="2400" dirty="0"/>
              <a:t>Bibliografía</a:t>
            </a:r>
            <a:endParaRPr sz="2400" dirty="0"/>
          </a:p>
        </p:txBody>
      </p:sp>
      <p:sp>
        <p:nvSpPr>
          <p:cNvPr id="22" name="CuadroTexto 21">
            <a:extLst>
              <a:ext uri="{FF2B5EF4-FFF2-40B4-BE49-F238E27FC236}">
                <a16:creationId xmlns:a16="http://schemas.microsoft.com/office/drawing/2014/main" id="{CDC2AD0F-479B-D508-88D3-9C8983E5F525}"/>
              </a:ext>
            </a:extLst>
          </p:cNvPr>
          <p:cNvSpPr txBox="1"/>
          <p:nvPr/>
        </p:nvSpPr>
        <p:spPr>
          <a:xfrm>
            <a:off x="2127424" y="1792044"/>
            <a:ext cx="4889145" cy="523220"/>
          </a:xfrm>
          <a:prstGeom prst="rect">
            <a:avLst/>
          </a:prstGeom>
          <a:noFill/>
        </p:spPr>
        <p:txBody>
          <a:bodyPr wrap="square">
            <a:spAutoFit/>
          </a:bodyPr>
          <a:lstStyle/>
          <a:p>
            <a:pPr marL="285750" indent="-285750" algn="ctr">
              <a:buFont typeface="Arial" panose="020B0604020202020204" pitchFamily="34" charset="0"/>
              <a:buChar char="•"/>
            </a:pPr>
            <a:r>
              <a:rPr lang="es-ES" dirty="0"/>
              <a:t>MURC - Rendición de cuentas - Función pública. (s. f.). </a:t>
            </a:r>
            <a:r>
              <a:rPr lang="es-ES" dirty="0">
                <a:hlinkClick r:id="rId3"/>
              </a:rPr>
              <a:t>https://www1.funcionpublica.gov.co/web/murc</a:t>
            </a:r>
            <a:endParaRPr lang="es-ES" dirty="0"/>
          </a:p>
        </p:txBody>
      </p:sp>
      <p:pic>
        <p:nvPicPr>
          <p:cNvPr id="23" name="Imagen 22">
            <a:extLst>
              <a:ext uri="{FF2B5EF4-FFF2-40B4-BE49-F238E27FC236}">
                <a16:creationId xmlns:a16="http://schemas.microsoft.com/office/drawing/2014/main" id="{DE5869D5-837B-551C-CF01-C3D96248A29F}"/>
              </a:ext>
            </a:extLst>
          </p:cNvPr>
          <p:cNvPicPr>
            <a:picLocks noChangeAspect="1"/>
          </p:cNvPicPr>
          <p:nvPr/>
        </p:nvPicPr>
        <p:blipFill>
          <a:blip r:embed="rId4"/>
          <a:srcRect b="5162"/>
          <a:stretch/>
        </p:blipFill>
        <p:spPr>
          <a:xfrm>
            <a:off x="2881497" y="3005847"/>
            <a:ext cx="3381001" cy="213765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1"/>
        <p:cNvGrpSpPr/>
        <p:nvPr/>
      </p:nvGrpSpPr>
      <p:grpSpPr>
        <a:xfrm>
          <a:off x="0" y="0"/>
          <a:ext cx="0" cy="0"/>
          <a:chOff x="0" y="0"/>
          <a:chExt cx="0" cy="0"/>
        </a:xfrm>
      </p:grpSpPr>
      <p:sp>
        <p:nvSpPr>
          <p:cNvPr id="28" name="Google Shape;983;p38">
            <a:extLst>
              <a:ext uri="{FF2B5EF4-FFF2-40B4-BE49-F238E27FC236}">
                <a16:creationId xmlns:a16="http://schemas.microsoft.com/office/drawing/2014/main" id="{9E4B7E24-E258-892A-A49F-E7E2D83FF794}"/>
              </a:ext>
            </a:extLst>
          </p:cNvPr>
          <p:cNvSpPr txBox="1">
            <a:spLocks noGrp="1"/>
          </p:cNvSpPr>
          <p:nvPr>
            <p:ph type="title"/>
          </p:nvPr>
        </p:nvSpPr>
        <p:spPr>
          <a:xfrm>
            <a:off x="1106311" y="539500"/>
            <a:ext cx="7168445"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dirty="0">
                <a:latin typeface="+mj-lt"/>
              </a:rPr>
              <a:t>Contenido</a:t>
            </a:r>
            <a:endParaRPr dirty="0">
              <a:latin typeface="+mj-lt"/>
            </a:endParaRPr>
          </a:p>
        </p:txBody>
      </p:sp>
      <p:sp>
        <p:nvSpPr>
          <p:cNvPr id="29" name="Google Shape;985;p38">
            <a:extLst>
              <a:ext uri="{FF2B5EF4-FFF2-40B4-BE49-F238E27FC236}">
                <a16:creationId xmlns:a16="http://schemas.microsoft.com/office/drawing/2014/main" id="{C8F2A524-100D-3923-FCB0-DE20D0083C3F}"/>
              </a:ext>
            </a:extLst>
          </p:cNvPr>
          <p:cNvSpPr txBox="1"/>
          <p:nvPr/>
        </p:nvSpPr>
        <p:spPr>
          <a:xfrm>
            <a:off x="1106311" y="1262238"/>
            <a:ext cx="7010399" cy="3106562"/>
          </a:xfrm>
          <a:prstGeom prst="rect">
            <a:avLst/>
          </a:prstGeom>
          <a:noFill/>
          <a:ln>
            <a:noFill/>
          </a:ln>
        </p:spPr>
        <p:txBody>
          <a:bodyPr spcFirstLastPara="1" wrap="square" lIns="91425" tIns="91425" rIns="0" bIns="91425" anchor="t" anchorCtr="0">
            <a:noAutofit/>
          </a:bodyPr>
          <a:lstStyle/>
          <a:p>
            <a:pPr marL="228600" lvl="0" indent="-228600" algn="just" rtl="0">
              <a:lnSpc>
                <a:spcPct val="150000"/>
              </a:lnSpc>
              <a:spcBef>
                <a:spcPts val="0"/>
              </a:spcBef>
              <a:spcAft>
                <a:spcPts val="0"/>
              </a:spcAft>
              <a:buFont typeface="+mj-lt"/>
              <a:buAutoNum type="arabicPeriod"/>
            </a:pPr>
            <a:r>
              <a:rPr lang="es-CO" sz="1600" dirty="0">
                <a:latin typeface="+mj-lt"/>
                <a:ea typeface="Maven Pro"/>
                <a:cs typeface="Maven Pro"/>
                <a:sym typeface="Maven Pro"/>
              </a:rPr>
              <a:t>Definición </a:t>
            </a:r>
          </a:p>
          <a:p>
            <a:pPr marL="228600" lvl="0" indent="-228600" algn="just" rtl="0">
              <a:lnSpc>
                <a:spcPct val="150000"/>
              </a:lnSpc>
              <a:spcBef>
                <a:spcPts val="0"/>
              </a:spcBef>
              <a:spcAft>
                <a:spcPts val="0"/>
              </a:spcAft>
              <a:buFont typeface="+mj-lt"/>
              <a:buAutoNum type="arabicPeriod"/>
            </a:pPr>
            <a:r>
              <a:rPr lang="es-CO" sz="1600" dirty="0">
                <a:latin typeface="+mj-lt"/>
                <a:ea typeface="Maven Pro"/>
                <a:cs typeface="Maven Pro"/>
                <a:sym typeface="Maven Pro"/>
              </a:rPr>
              <a:t>Objetivos </a:t>
            </a:r>
          </a:p>
          <a:p>
            <a:pPr marL="228600" lvl="0" indent="-228600" algn="just" rtl="0">
              <a:lnSpc>
                <a:spcPct val="150000"/>
              </a:lnSpc>
              <a:spcBef>
                <a:spcPts val="0"/>
              </a:spcBef>
              <a:spcAft>
                <a:spcPts val="0"/>
              </a:spcAft>
              <a:buFont typeface="+mj-lt"/>
              <a:buAutoNum type="arabicPeriod"/>
            </a:pPr>
            <a:r>
              <a:rPr lang="es-CO" sz="1600" dirty="0">
                <a:latin typeface="+mj-lt"/>
                <a:ea typeface="Maven Pro"/>
                <a:cs typeface="Maven Pro"/>
                <a:sym typeface="Maven Pro"/>
              </a:rPr>
              <a:t>Elementos</a:t>
            </a:r>
          </a:p>
          <a:p>
            <a:pPr marL="228600" lvl="0" indent="-228600" algn="just" rtl="0">
              <a:lnSpc>
                <a:spcPct val="150000"/>
              </a:lnSpc>
              <a:spcBef>
                <a:spcPts val="0"/>
              </a:spcBef>
              <a:spcAft>
                <a:spcPts val="0"/>
              </a:spcAft>
              <a:buFont typeface="+mj-lt"/>
              <a:buAutoNum type="arabicPeriod"/>
            </a:pPr>
            <a:r>
              <a:rPr lang="es-CO" sz="1600" dirty="0">
                <a:latin typeface="+mj-lt"/>
                <a:ea typeface="Maven Pro"/>
                <a:cs typeface="Maven Pro"/>
                <a:sym typeface="Maven Pro"/>
              </a:rPr>
              <a:t>Grafica De Elementos</a:t>
            </a:r>
          </a:p>
          <a:p>
            <a:pPr marL="228600" lvl="0" indent="-228600" algn="just" rtl="0">
              <a:lnSpc>
                <a:spcPct val="150000"/>
              </a:lnSpc>
              <a:spcBef>
                <a:spcPts val="0"/>
              </a:spcBef>
              <a:spcAft>
                <a:spcPts val="0"/>
              </a:spcAft>
              <a:buFont typeface="+mj-lt"/>
              <a:buAutoNum type="arabicPeriod"/>
            </a:pPr>
            <a:r>
              <a:rPr lang="es-CO" sz="1600" dirty="0">
                <a:latin typeface="+mj-lt"/>
                <a:ea typeface="Maven Pro"/>
                <a:cs typeface="Maven Pro"/>
                <a:sym typeface="Maven Pro"/>
              </a:rPr>
              <a:t>Etapas Del Proceso</a:t>
            </a:r>
          </a:p>
          <a:p>
            <a:pPr marL="228600" lvl="0" indent="-228600" algn="just" rtl="0">
              <a:lnSpc>
                <a:spcPct val="150000"/>
              </a:lnSpc>
              <a:spcBef>
                <a:spcPts val="0"/>
              </a:spcBef>
              <a:spcAft>
                <a:spcPts val="0"/>
              </a:spcAft>
              <a:buFont typeface="+mj-lt"/>
              <a:buAutoNum type="arabicPeriod"/>
            </a:pPr>
            <a:r>
              <a:rPr lang="es-CO" sz="1600" dirty="0">
                <a:latin typeface="+mj-lt"/>
                <a:ea typeface="Maven Pro"/>
                <a:cs typeface="Maven Pro"/>
                <a:sym typeface="Maven Pro"/>
              </a:rPr>
              <a:t>Grafica Del Proceso</a:t>
            </a:r>
          </a:p>
          <a:p>
            <a:pPr marL="228600" lvl="0" indent="-228600" algn="just" rtl="0">
              <a:lnSpc>
                <a:spcPct val="150000"/>
              </a:lnSpc>
              <a:spcBef>
                <a:spcPts val="0"/>
              </a:spcBef>
              <a:spcAft>
                <a:spcPts val="0"/>
              </a:spcAft>
              <a:buFont typeface="+mj-lt"/>
              <a:buAutoNum type="arabicPeriod"/>
            </a:pPr>
            <a:r>
              <a:rPr lang="es-CO" sz="1600" dirty="0">
                <a:latin typeface="+mj-lt"/>
                <a:ea typeface="Maven Pro"/>
                <a:cs typeface="Maven Pro"/>
                <a:sym typeface="Maven Pro"/>
              </a:rPr>
              <a:t>Marco Jurídico </a:t>
            </a:r>
          </a:p>
          <a:p>
            <a:pPr marL="228600" lvl="0" indent="-228600" algn="just" rtl="0">
              <a:lnSpc>
                <a:spcPct val="150000"/>
              </a:lnSpc>
              <a:spcBef>
                <a:spcPts val="0"/>
              </a:spcBef>
              <a:spcAft>
                <a:spcPts val="0"/>
              </a:spcAft>
              <a:buFont typeface="+mj-lt"/>
              <a:buAutoNum type="arabicPeriod"/>
            </a:pPr>
            <a:r>
              <a:rPr lang="es-CO" sz="1600" dirty="0">
                <a:latin typeface="+mj-lt"/>
                <a:ea typeface="Maven Pro"/>
                <a:cs typeface="Maven Pro"/>
                <a:sym typeface="Maven Pro"/>
              </a:rPr>
              <a:t>Bibliografía</a:t>
            </a:r>
          </a:p>
        </p:txBody>
      </p:sp>
      <p:pic>
        <p:nvPicPr>
          <p:cNvPr id="30" name="Imagen 29">
            <a:extLst>
              <a:ext uri="{FF2B5EF4-FFF2-40B4-BE49-F238E27FC236}">
                <a16:creationId xmlns:a16="http://schemas.microsoft.com/office/drawing/2014/main" id="{E9ACEAC3-8859-8A86-BB44-0B8EB930FDFE}"/>
              </a:ext>
            </a:extLst>
          </p:cNvPr>
          <p:cNvPicPr>
            <a:picLocks noChangeAspect="1"/>
          </p:cNvPicPr>
          <p:nvPr/>
        </p:nvPicPr>
        <p:blipFill>
          <a:blip r:embed="rId3"/>
          <a:stretch>
            <a:fillRect/>
          </a:stretch>
        </p:blipFill>
        <p:spPr>
          <a:xfrm flipH="1">
            <a:off x="5591907" y="3305908"/>
            <a:ext cx="1756724" cy="183759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9"/>
        <p:cNvGrpSpPr/>
        <p:nvPr/>
      </p:nvGrpSpPr>
      <p:grpSpPr>
        <a:xfrm>
          <a:off x="0" y="0"/>
          <a:ext cx="0" cy="0"/>
          <a:chOff x="0" y="0"/>
          <a:chExt cx="0" cy="0"/>
        </a:xfrm>
      </p:grpSpPr>
      <p:sp>
        <p:nvSpPr>
          <p:cNvPr id="1120" name="Google Shape;1120;p43"/>
          <p:cNvSpPr txBox="1">
            <a:spLocks noGrp="1"/>
          </p:cNvSpPr>
          <p:nvPr>
            <p:ph type="title"/>
          </p:nvPr>
        </p:nvSpPr>
        <p:spPr>
          <a:xfrm>
            <a:off x="711155" y="697544"/>
            <a:ext cx="7721689"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S" dirty="0"/>
              <a:t>¿Qué es la rendición de cuentas? </a:t>
            </a:r>
            <a:endParaRPr dirty="0"/>
          </a:p>
        </p:txBody>
      </p:sp>
      <p:sp>
        <p:nvSpPr>
          <p:cNvPr id="7" name="CuadroTexto 6">
            <a:extLst>
              <a:ext uri="{FF2B5EF4-FFF2-40B4-BE49-F238E27FC236}">
                <a16:creationId xmlns:a16="http://schemas.microsoft.com/office/drawing/2014/main" id="{32B55D9D-AD66-250C-517D-0102E7D4C34C}"/>
              </a:ext>
            </a:extLst>
          </p:cNvPr>
          <p:cNvSpPr txBox="1"/>
          <p:nvPr/>
        </p:nvSpPr>
        <p:spPr>
          <a:xfrm>
            <a:off x="722399" y="1737643"/>
            <a:ext cx="7721689" cy="1668214"/>
          </a:xfrm>
          <a:prstGeom prst="rect">
            <a:avLst/>
          </a:prstGeom>
          <a:noFill/>
        </p:spPr>
        <p:txBody>
          <a:bodyPr wrap="square">
            <a:spAutoFit/>
          </a:bodyPr>
          <a:lstStyle/>
          <a:p>
            <a:pPr algn="just">
              <a:lnSpc>
                <a:spcPct val="150000"/>
              </a:lnSpc>
            </a:pPr>
            <a:r>
              <a:rPr lang="es-ES" dirty="0">
                <a:latin typeface="+mj-lt"/>
              </a:rPr>
              <a:t>E</a:t>
            </a:r>
            <a:r>
              <a:rPr lang="es-ES" b="0" i="0" dirty="0">
                <a:effectLst/>
                <a:latin typeface="+mj-lt"/>
              </a:rPr>
              <a:t>s el proceso por el cual las entidades y funcionarios públicos informan, justifican y explican sus decisiones, acciones y resultados ante la ciudadanía, otras entidades, y organismos de control. Este proceso implica transparencia y responsabilidad, además fomenta el diálogo, permitiendo evaluar el desempeño de la gestión pública y garantizar que se actúe conforme a las leyes y al interés público.</a:t>
            </a:r>
          </a:p>
        </p:txBody>
      </p:sp>
      <p:pic>
        <p:nvPicPr>
          <p:cNvPr id="8" name="Imagen 7">
            <a:extLst>
              <a:ext uri="{FF2B5EF4-FFF2-40B4-BE49-F238E27FC236}">
                <a16:creationId xmlns:a16="http://schemas.microsoft.com/office/drawing/2014/main" id="{33C0A241-EAF3-80D3-CFD9-302F04CAB467}"/>
              </a:ext>
            </a:extLst>
          </p:cNvPr>
          <p:cNvPicPr>
            <a:picLocks noChangeAspect="1"/>
          </p:cNvPicPr>
          <p:nvPr/>
        </p:nvPicPr>
        <p:blipFill>
          <a:blip r:embed="rId3">
            <a:clrChange>
              <a:clrFrom>
                <a:srgbClr val="9DBEFF"/>
              </a:clrFrom>
              <a:clrTo>
                <a:srgbClr val="9DBEFF">
                  <a:alpha val="0"/>
                </a:srgbClr>
              </a:clrTo>
            </a:clrChange>
          </a:blip>
          <a:srcRect t="4585" b="11761"/>
          <a:stretch/>
        </p:blipFill>
        <p:spPr>
          <a:xfrm>
            <a:off x="3676062" y="3475287"/>
            <a:ext cx="1995984" cy="166821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0"/>
        <p:cNvGrpSpPr/>
        <p:nvPr/>
      </p:nvGrpSpPr>
      <p:grpSpPr>
        <a:xfrm>
          <a:off x="0" y="0"/>
          <a:ext cx="0" cy="0"/>
          <a:chOff x="0" y="0"/>
          <a:chExt cx="0" cy="0"/>
        </a:xfrm>
      </p:grpSpPr>
      <p:sp>
        <p:nvSpPr>
          <p:cNvPr id="29" name="CuadroTexto 28">
            <a:extLst>
              <a:ext uri="{FF2B5EF4-FFF2-40B4-BE49-F238E27FC236}">
                <a16:creationId xmlns:a16="http://schemas.microsoft.com/office/drawing/2014/main" id="{39D742D3-FE7E-4E22-9D46-3E8CE109D24A}"/>
              </a:ext>
            </a:extLst>
          </p:cNvPr>
          <p:cNvSpPr txBox="1"/>
          <p:nvPr/>
        </p:nvSpPr>
        <p:spPr>
          <a:xfrm>
            <a:off x="2406264" y="1954453"/>
            <a:ext cx="5554179" cy="954107"/>
          </a:xfrm>
          <a:prstGeom prst="rect">
            <a:avLst/>
          </a:prstGeom>
          <a:noFill/>
        </p:spPr>
        <p:txBody>
          <a:bodyPr wrap="square">
            <a:spAutoFit/>
          </a:bodyPr>
          <a:lstStyle/>
          <a:p>
            <a:pPr algn="just"/>
            <a:r>
              <a:rPr lang="es-ES" b="1" dirty="0"/>
              <a:t>1.</a:t>
            </a:r>
            <a:r>
              <a:rPr lang="es-ES" dirty="0"/>
              <a:t>  Informar explicar la gestión realizada,  los resultados y avances en la garantía de derechos. Por los que la entidad trabaja, en el lenguaje comprensible para establecer diálogos participativos entre las entidades del estado y sus grupos de valor.</a:t>
            </a:r>
          </a:p>
        </p:txBody>
      </p:sp>
      <p:sp>
        <p:nvSpPr>
          <p:cNvPr id="30" name="Google Shape;1120;p43">
            <a:extLst>
              <a:ext uri="{FF2B5EF4-FFF2-40B4-BE49-F238E27FC236}">
                <a16:creationId xmlns:a16="http://schemas.microsoft.com/office/drawing/2014/main" id="{943BDA75-BF5D-8ACD-6E82-EFDFD3136064}"/>
              </a:ext>
            </a:extLst>
          </p:cNvPr>
          <p:cNvSpPr txBox="1">
            <a:spLocks noGrp="1"/>
          </p:cNvSpPr>
          <p:nvPr>
            <p:ph type="title"/>
          </p:nvPr>
        </p:nvSpPr>
        <p:spPr>
          <a:xfrm>
            <a:off x="711155" y="358877"/>
            <a:ext cx="7986887" cy="1187701"/>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s-ES" dirty="0"/>
              <a:t>Objetivos</a:t>
            </a:r>
            <a:br>
              <a:rPr lang="es-ES" dirty="0"/>
            </a:br>
            <a:r>
              <a:rPr lang="es-ES" sz="2000" dirty="0"/>
              <a:t>¿para qué se rinde cuentas? </a:t>
            </a:r>
            <a:endParaRPr dirty="0"/>
          </a:p>
        </p:txBody>
      </p:sp>
      <p:pic>
        <p:nvPicPr>
          <p:cNvPr id="31" name="Imagen 30">
            <a:extLst>
              <a:ext uri="{FF2B5EF4-FFF2-40B4-BE49-F238E27FC236}">
                <a16:creationId xmlns:a16="http://schemas.microsoft.com/office/drawing/2014/main" id="{8EB3DCAE-D9CB-BFCE-67ED-52B5C08A5F4E}"/>
              </a:ext>
            </a:extLst>
          </p:cNvPr>
          <p:cNvPicPr>
            <a:picLocks noChangeAspect="1"/>
          </p:cNvPicPr>
          <p:nvPr/>
        </p:nvPicPr>
        <p:blipFill>
          <a:blip r:embed="rId3"/>
          <a:stretch>
            <a:fillRect/>
          </a:stretch>
        </p:blipFill>
        <p:spPr>
          <a:xfrm>
            <a:off x="711154" y="1828772"/>
            <a:ext cx="1124540" cy="1205468"/>
          </a:xfrm>
          <a:prstGeom prst="rect">
            <a:avLst/>
          </a:prstGeom>
        </p:spPr>
      </p:pic>
      <p:sp>
        <p:nvSpPr>
          <p:cNvPr id="33" name="CuadroTexto 32">
            <a:extLst>
              <a:ext uri="{FF2B5EF4-FFF2-40B4-BE49-F238E27FC236}">
                <a16:creationId xmlns:a16="http://schemas.microsoft.com/office/drawing/2014/main" id="{F329D4D0-CF6E-5CE9-4478-9C2E963B7097}"/>
              </a:ext>
            </a:extLst>
          </p:cNvPr>
          <p:cNvSpPr txBox="1"/>
          <p:nvPr/>
        </p:nvSpPr>
        <p:spPr>
          <a:xfrm>
            <a:off x="2406263" y="3506612"/>
            <a:ext cx="5554179" cy="954107"/>
          </a:xfrm>
          <a:prstGeom prst="rect">
            <a:avLst/>
          </a:prstGeom>
          <a:noFill/>
        </p:spPr>
        <p:txBody>
          <a:bodyPr wrap="square">
            <a:spAutoFit/>
          </a:bodyPr>
          <a:lstStyle/>
          <a:p>
            <a:pPr algn="just"/>
            <a:r>
              <a:rPr lang="es-ES" b="1" dirty="0"/>
              <a:t>2. </a:t>
            </a:r>
            <a:r>
              <a:rPr lang="es-ES" dirty="0"/>
              <a:t>Evidenciar las múltiples acciones que desarrolla la entidad para cumplir su propósito fundamental que es la misión, razón de ser de su objetivo social, involucrando a los grupos de valor de manera corresponsable en el cumplimiento de la misma.</a:t>
            </a:r>
          </a:p>
        </p:txBody>
      </p:sp>
      <p:pic>
        <p:nvPicPr>
          <p:cNvPr id="35" name="Imagen 34">
            <a:extLst>
              <a:ext uri="{FF2B5EF4-FFF2-40B4-BE49-F238E27FC236}">
                <a16:creationId xmlns:a16="http://schemas.microsoft.com/office/drawing/2014/main" id="{C615AC26-48A2-53DE-9BB2-B82C42012775}"/>
              </a:ext>
            </a:extLst>
          </p:cNvPr>
          <p:cNvPicPr>
            <a:picLocks noChangeAspect="1"/>
          </p:cNvPicPr>
          <p:nvPr/>
        </p:nvPicPr>
        <p:blipFill>
          <a:blip r:embed="rId4"/>
          <a:srcRect t="3031"/>
          <a:stretch/>
        </p:blipFill>
        <p:spPr>
          <a:xfrm>
            <a:off x="711154" y="3380931"/>
            <a:ext cx="1124540" cy="120546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0"/>
        <p:cNvGrpSpPr/>
        <p:nvPr/>
      </p:nvGrpSpPr>
      <p:grpSpPr>
        <a:xfrm>
          <a:off x="0" y="0"/>
          <a:ext cx="0" cy="0"/>
          <a:chOff x="0" y="0"/>
          <a:chExt cx="0" cy="0"/>
        </a:xfrm>
      </p:grpSpPr>
      <p:sp>
        <p:nvSpPr>
          <p:cNvPr id="29" name="CuadroTexto 28">
            <a:extLst>
              <a:ext uri="{FF2B5EF4-FFF2-40B4-BE49-F238E27FC236}">
                <a16:creationId xmlns:a16="http://schemas.microsoft.com/office/drawing/2014/main" id="{39D742D3-FE7E-4E22-9D46-3E8CE109D24A}"/>
              </a:ext>
            </a:extLst>
          </p:cNvPr>
          <p:cNvSpPr txBox="1"/>
          <p:nvPr/>
        </p:nvSpPr>
        <p:spPr>
          <a:xfrm>
            <a:off x="2585157" y="850013"/>
            <a:ext cx="5542844" cy="738664"/>
          </a:xfrm>
          <a:prstGeom prst="rect">
            <a:avLst/>
          </a:prstGeom>
          <a:noFill/>
        </p:spPr>
        <p:txBody>
          <a:bodyPr wrap="square">
            <a:spAutoFit/>
          </a:bodyPr>
          <a:lstStyle/>
          <a:p>
            <a:pPr algn="just"/>
            <a:r>
              <a:rPr lang="es-ES" b="1" dirty="0"/>
              <a:t>3. </a:t>
            </a:r>
            <a:r>
              <a:rPr lang="es-ES" dirty="0"/>
              <a:t>Innovar en ideas sobre el buen desarrollo de los objetivos de su entidad y la toma de decisiones a partir del dialogo con los grupos de valor.</a:t>
            </a:r>
          </a:p>
        </p:txBody>
      </p:sp>
      <p:sp>
        <p:nvSpPr>
          <p:cNvPr id="33" name="CuadroTexto 32">
            <a:extLst>
              <a:ext uri="{FF2B5EF4-FFF2-40B4-BE49-F238E27FC236}">
                <a16:creationId xmlns:a16="http://schemas.microsoft.com/office/drawing/2014/main" id="{F329D4D0-CF6E-5CE9-4478-9C2E963B7097}"/>
              </a:ext>
            </a:extLst>
          </p:cNvPr>
          <p:cNvSpPr txBox="1"/>
          <p:nvPr/>
        </p:nvSpPr>
        <p:spPr>
          <a:xfrm>
            <a:off x="2585156" y="2571750"/>
            <a:ext cx="5542844" cy="523220"/>
          </a:xfrm>
          <a:prstGeom prst="rect">
            <a:avLst/>
          </a:prstGeom>
          <a:noFill/>
        </p:spPr>
        <p:txBody>
          <a:bodyPr wrap="square">
            <a:spAutoFit/>
          </a:bodyPr>
          <a:lstStyle/>
          <a:p>
            <a:pPr algn="just"/>
            <a:r>
              <a:rPr lang="es-ES" b="1" dirty="0"/>
              <a:t>4. </a:t>
            </a:r>
            <a:r>
              <a:rPr lang="es-ES" dirty="0"/>
              <a:t>Garantizar el derecho de la ciudadanía y la sociedad civil a pedir cuentas, en ejercicio del control social a la gestión pública. </a:t>
            </a:r>
          </a:p>
        </p:txBody>
      </p:sp>
      <p:sp>
        <p:nvSpPr>
          <p:cNvPr id="7" name="CuadroTexto 6">
            <a:extLst>
              <a:ext uri="{FF2B5EF4-FFF2-40B4-BE49-F238E27FC236}">
                <a16:creationId xmlns:a16="http://schemas.microsoft.com/office/drawing/2014/main" id="{2437DBE3-8901-5ABE-AFA2-764E0382E6CB}"/>
              </a:ext>
            </a:extLst>
          </p:cNvPr>
          <p:cNvSpPr txBox="1"/>
          <p:nvPr/>
        </p:nvSpPr>
        <p:spPr>
          <a:xfrm>
            <a:off x="2585156" y="4078043"/>
            <a:ext cx="5542844" cy="523220"/>
          </a:xfrm>
          <a:prstGeom prst="rect">
            <a:avLst/>
          </a:prstGeom>
          <a:noFill/>
        </p:spPr>
        <p:txBody>
          <a:bodyPr wrap="square">
            <a:spAutoFit/>
          </a:bodyPr>
          <a:lstStyle/>
          <a:p>
            <a:pPr algn="just"/>
            <a:r>
              <a:rPr lang="es-ES" b="1" dirty="0"/>
              <a:t>5. </a:t>
            </a:r>
            <a:r>
              <a:rPr lang="es-ES" dirty="0"/>
              <a:t>cumplir con la responsabilidad del estado de rendir cuentas de acuerdo con lo establecido en el artículo. De la ley 1757 de 2015. </a:t>
            </a:r>
            <a:endParaRPr lang="es-CO" dirty="0"/>
          </a:p>
        </p:txBody>
      </p:sp>
      <p:pic>
        <p:nvPicPr>
          <p:cNvPr id="9" name="Imagen 8">
            <a:extLst>
              <a:ext uri="{FF2B5EF4-FFF2-40B4-BE49-F238E27FC236}">
                <a16:creationId xmlns:a16="http://schemas.microsoft.com/office/drawing/2014/main" id="{0FFAD7B3-E032-AB9D-4BD9-81422899FF51}"/>
              </a:ext>
            </a:extLst>
          </p:cNvPr>
          <p:cNvPicPr>
            <a:picLocks noChangeAspect="1"/>
          </p:cNvPicPr>
          <p:nvPr/>
        </p:nvPicPr>
        <p:blipFill>
          <a:blip r:embed="rId3"/>
          <a:stretch>
            <a:fillRect/>
          </a:stretch>
        </p:blipFill>
        <p:spPr>
          <a:xfrm>
            <a:off x="756310" y="580424"/>
            <a:ext cx="1177800" cy="1277842"/>
          </a:xfrm>
          <a:prstGeom prst="rect">
            <a:avLst/>
          </a:prstGeom>
        </p:spPr>
      </p:pic>
      <p:pic>
        <p:nvPicPr>
          <p:cNvPr id="11" name="Imagen 10">
            <a:extLst>
              <a:ext uri="{FF2B5EF4-FFF2-40B4-BE49-F238E27FC236}">
                <a16:creationId xmlns:a16="http://schemas.microsoft.com/office/drawing/2014/main" id="{84CDB369-1297-4382-D971-80BA2BED4BCA}"/>
              </a:ext>
            </a:extLst>
          </p:cNvPr>
          <p:cNvPicPr>
            <a:picLocks noChangeAspect="1"/>
          </p:cNvPicPr>
          <p:nvPr/>
        </p:nvPicPr>
        <p:blipFill>
          <a:blip r:embed="rId4"/>
          <a:stretch>
            <a:fillRect/>
          </a:stretch>
        </p:blipFill>
        <p:spPr>
          <a:xfrm>
            <a:off x="756310" y="2194439"/>
            <a:ext cx="1177800" cy="1277842"/>
          </a:xfrm>
          <a:prstGeom prst="rect">
            <a:avLst/>
          </a:prstGeom>
        </p:spPr>
      </p:pic>
      <p:pic>
        <p:nvPicPr>
          <p:cNvPr id="13" name="Imagen 12">
            <a:extLst>
              <a:ext uri="{FF2B5EF4-FFF2-40B4-BE49-F238E27FC236}">
                <a16:creationId xmlns:a16="http://schemas.microsoft.com/office/drawing/2014/main" id="{E56CEAE1-8053-216D-B5BD-73BF62B8009E}"/>
              </a:ext>
            </a:extLst>
          </p:cNvPr>
          <p:cNvPicPr>
            <a:picLocks noChangeAspect="1"/>
          </p:cNvPicPr>
          <p:nvPr/>
        </p:nvPicPr>
        <p:blipFill>
          <a:blip r:embed="rId5"/>
          <a:stretch>
            <a:fillRect/>
          </a:stretch>
        </p:blipFill>
        <p:spPr>
          <a:xfrm>
            <a:off x="756310" y="3808453"/>
            <a:ext cx="1177800" cy="1277843"/>
          </a:xfrm>
          <a:prstGeom prst="rect">
            <a:avLst/>
          </a:prstGeom>
        </p:spPr>
      </p:pic>
    </p:spTree>
    <p:extLst>
      <p:ext uri="{BB962C8B-B14F-4D97-AF65-F5344CB8AC3E}">
        <p14:creationId xmlns:p14="http://schemas.microsoft.com/office/powerpoint/2010/main" val="1501968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5"/>
        <p:cNvGrpSpPr/>
        <p:nvPr/>
      </p:nvGrpSpPr>
      <p:grpSpPr>
        <a:xfrm>
          <a:off x="0" y="0"/>
          <a:ext cx="0" cy="0"/>
          <a:chOff x="0" y="0"/>
          <a:chExt cx="0" cy="0"/>
        </a:xfrm>
      </p:grpSpPr>
      <p:sp>
        <p:nvSpPr>
          <p:cNvPr id="16" name="Google Shape;1120;p43">
            <a:extLst>
              <a:ext uri="{FF2B5EF4-FFF2-40B4-BE49-F238E27FC236}">
                <a16:creationId xmlns:a16="http://schemas.microsoft.com/office/drawing/2014/main" id="{EF7AD7EF-AF3D-0067-C98C-38F3440D3B66}"/>
              </a:ext>
            </a:extLst>
          </p:cNvPr>
          <p:cNvSpPr txBox="1">
            <a:spLocks noGrp="1"/>
          </p:cNvSpPr>
          <p:nvPr>
            <p:ph type="title"/>
          </p:nvPr>
        </p:nvSpPr>
        <p:spPr>
          <a:xfrm>
            <a:off x="632132" y="551441"/>
            <a:ext cx="6034773"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S" sz="2400" dirty="0"/>
              <a:t>Elementos de Rendición de Cuentas</a:t>
            </a:r>
            <a:endParaRPr sz="2400" dirty="0"/>
          </a:p>
        </p:txBody>
      </p:sp>
      <p:sp>
        <p:nvSpPr>
          <p:cNvPr id="18" name="CuadroTexto 17">
            <a:extLst>
              <a:ext uri="{FF2B5EF4-FFF2-40B4-BE49-F238E27FC236}">
                <a16:creationId xmlns:a16="http://schemas.microsoft.com/office/drawing/2014/main" id="{CEE0AC33-9A9B-21CF-3E28-9FA624FD363A}"/>
              </a:ext>
            </a:extLst>
          </p:cNvPr>
          <p:cNvSpPr txBox="1"/>
          <p:nvPr/>
        </p:nvSpPr>
        <p:spPr>
          <a:xfrm>
            <a:off x="632132" y="1283567"/>
            <a:ext cx="5768667" cy="3323987"/>
          </a:xfrm>
          <a:prstGeom prst="rect">
            <a:avLst/>
          </a:prstGeom>
          <a:noFill/>
        </p:spPr>
        <p:txBody>
          <a:bodyPr wrap="square">
            <a:spAutoFit/>
          </a:bodyPr>
          <a:lstStyle/>
          <a:p>
            <a:pPr marL="285750" indent="-285750" algn="just">
              <a:buFont typeface="Arial" panose="020B0604020202020204" pitchFamily="34" charset="0"/>
              <a:buChar char="•"/>
            </a:pPr>
            <a:r>
              <a:rPr lang="es-ES" b="1" dirty="0"/>
              <a:t>Información: </a:t>
            </a:r>
            <a:r>
              <a:rPr lang="es-ES" dirty="0"/>
              <a:t> Informa públicamente sobre las decisiones y explicar la gestión, sus resultados y avances en la garantía de sus derechos.</a:t>
            </a:r>
          </a:p>
          <a:p>
            <a:pPr algn="just"/>
            <a:endParaRPr lang="es-ES" dirty="0"/>
          </a:p>
          <a:p>
            <a:pPr marL="285750" indent="-285750" algn="just">
              <a:buFont typeface="Arial" panose="020B0604020202020204" pitchFamily="34" charset="0"/>
              <a:buChar char="•"/>
            </a:pPr>
            <a:endParaRPr lang="es-ES" dirty="0"/>
          </a:p>
          <a:p>
            <a:pPr marL="285750" indent="-285750" algn="just">
              <a:buFont typeface="Arial" panose="020B0604020202020204" pitchFamily="34" charset="0"/>
              <a:buChar char="•"/>
            </a:pPr>
            <a:r>
              <a:rPr lang="es-ES" b="1" dirty="0"/>
              <a:t>Dialogo:  </a:t>
            </a:r>
            <a:r>
              <a:rPr lang="es-ES" dirty="0"/>
              <a:t>Dialogar con los grupos de valor y de interés al respecto. Explicar y justificar la gestión, permitiendo preguntas y cuestionamientos en escenarios presenciales de encuentro, complementados si existen las condiciones con medios virtuales</a:t>
            </a:r>
          </a:p>
          <a:p>
            <a:pPr algn="just"/>
            <a:endParaRPr lang="es-ES" dirty="0"/>
          </a:p>
          <a:p>
            <a:pPr algn="just"/>
            <a:endParaRPr lang="es-ES" dirty="0"/>
          </a:p>
          <a:p>
            <a:pPr marL="285750" indent="-285750" algn="just">
              <a:buFont typeface="Arial" panose="020B0604020202020204" pitchFamily="34" charset="0"/>
              <a:buChar char="•"/>
            </a:pPr>
            <a:r>
              <a:rPr lang="es-ES" b="1" dirty="0"/>
              <a:t>Responsabilidad</a:t>
            </a:r>
            <a:r>
              <a:rPr lang="es-ES" dirty="0"/>
              <a:t>: Responder por los resultados de la gestión definiendo o asumiendo mecanismos de corrección o mejora en  sus planes institucionales para atender compromisos y evaluaciones identificadas en los espacios de dialogo.</a:t>
            </a:r>
          </a:p>
        </p:txBody>
      </p:sp>
      <p:pic>
        <p:nvPicPr>
          <p:cNvPr id="19" name="Imagen 18">
            <a:extLst>
              <a:ext uri="{FF2B5EF4-FFF2-40B4-BE49-F238E27FC236}">
                <a16:creationId xmlns:a16="http://schemas.microsoft.com/office/drawing/2014/main" id="{97BC5949-A98B-9751-236E-F512824277DF}"/>
              </a:ext>
            </a:extLst>
          </p:cNvPr>
          <p:cNvPicPr>
            <a:picLocks noChangeAspect="1"/>
          </p:cNvPicPr>
          <p:nvPr/>
        </p:nvPicPr>
        <p:blipFill>
          <a:blip r:embed="rId3"/>
          <a:srcRect t="16469" b="13520"/>
          <a:stretch/>
        </p:blipFill>
        <p:spPr>
          <a:xfrm>
            <a:off x="6666903" y="1203854"/>
            <a:ext cx="1312869" cy="919153"/>
          </a:xfrm>
          <a:prstGeom prst="rect">
            <a:avLst/>
          </a:prstGeom>
        </p:spPr>
      </p:pic>
      <p:pic>
        <p:nvPicPr>
          <p:cNvPr id="20" name="Imagen 19">
            <a:extLst>
              <a:ext uri="{FF2B5EF4-FFF2-40B4-BE49-F238E27FC236}">
                <a16:creationId xmlns:a16="http://schemas.microsoft.com/office/drawing/2014/main" id="{843EE4A6-2EA2-4672-7EE7-4E4ADA04A1B6}"/>
              </a:ext>
            </a:extLst>
          </p:cNvPr>
          <p:cNvPicPr>
            <a:picLocks noChangeAspect="1"/>
          </p:cNvPicPr>
          <p:nvPr/>
        </p:nvPicPr>
        <p:blipFill>
          <a:blip r:embed="rId4"/>
          <a:stretch>
            <a:fillRect/>
          </a:stretch>
        </p:blipFill>
        <p:spPr>
          <a:xfrm>
            <a:off x="6666904" y="2202720"/>
            <a:ext cx="1250187" cy="1250187"/>
          </a:xfrm>
          <a:prstGeom prst="rect">
            <a:avLst/>
          </a:prstGeom>
        </p:spPr>
      </p:pic>
      <p:pic>
        <p:nvPicPr>
          <p:cNvPr id="21" name="Imagen 20">
            <a:extLst>
              <a:ext uri="{FF2B5EF4-FFF2-40B4-BE49-F238E27FC236}">
                <a16:creationId xmlns:a16="http://schemas.microsoft.com/office/drawing/2014/main" id="{AB6F0C62-AA41-BFF7-7203-3CC751FA88B5}"/>
              </a:ext>
            </a:extLst>
          </p:cNvPr>
          <p:cNvPicPr>
            <a:picLocks noChangeAspect="1"/>
          </p:cNvPicPr>
          <p:nvPr/>
        </p:nvPicPr>
        <p:blipFill>
          <a:blip r:embed="rId5"/>
          <a:stretch>
            <a:fillRect/>
          </a:stretch>
        </p:blipFill>
        <p:spPr>
          <a:xfrm>
            <a:off x="6666903" y="3532620"/>
            <a:ext cx="1250188" cy="125018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5"/>
        <p:cNvGrpSpPr/>
        <p:nvPr/>
      </p:nvGrpSpPr>
      <p:grpSpPr>
        <a:xfrm>
          <a:off x="0" y="0"/>
          <a:ext cx="0" cy="0"/>
          <a:chOff x="0" y="0"/>
          <a:chExt cx="0" cy="0"/>
        </a:xfrm>
      </p:grpSpPr>
      <p:pic>
        <p:nvPicPr>
          <p:cNvPr id="2" name="Picture 4" descr="Elementos de la rendición de cuentas">
            <a:extLst>
              <a:ext uri="{FF2B5EF4-FFF2-40B4-BE49-F238E27FC236}">
                <a16:creationId xmlns:a16="http://schemas.microsoft.com/office/drawing/2014/main" id="{9F2885C2-D1CB-D454-4EEB-80CC0E2B00E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99910" y="461500"/>
            <a:ext cx="7145867" cy="461215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3421DD6F-A56A-2282-D825-305F6D389A8C}"/>
              </a:ext>
            </a:extLst>
          </p:cNvPr>
          <p:cNvSpPr txBox="1"/>
          <p:nvPr/>
        </p:nvSpPr>
        <p:spPr>
          <a:xfrm>
            <a:off x="3048000" y="83177"/>
            <a:ext cx="5328356" cy="338554"/>
          </a:xfrm>
          <a:prstGeom prst="rect">
            <a:avLst/>
          </a:prstGeom>
          <a:noFill/>
        </p:spPr>
        <p:txBody>
          <a:bodyPr wrap="square">
            <a:spAutoFit/>
          </a:bodyPr>
          <a:lstStyle/>
          <a:p>
            <a:pPr algn="r"/>
            <a:r>
              <a:rPr lang="es-ES" sz="1600" b="1" dirty="0">
                <a:solidFill>
                  <a:schemeClr val="tx1"/>
                </a:solidFill>
                <a:latin typeface="Montserrat" panose="00000500000000000000" pitchFamily="2" charset="0"/>
              </a:rPr>
              <a:t>Gráfica de Elementos de Rendición de Cuentas</a:t>
            </a:r>
            <a:endParaRPr lang="es-CO" sz="1600" b="1" dirty="0">
              <a:solidFill>
                <a:schemeClr val="tx1"/>
              </a:solidFill>
              <a:latin typeface="Montserrat" panose="00000500000000000000" pitchFamily="2" charset="0"/>
            </a:endParaRPr>
          </a:p>
        </p:txBody>
      </p:sp>
    </p:spTree>
    <p:extLst>
      <p:ext uri="{BB962C8B-B14F-4D97-AF65-F5344CB8AC3E}">
        <p14:creationId xmlns:p14="http://schemas.microsoft.com/office/powerpoint/2010/main" val="1055122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0"/>
        <p:cNvGrpSpPr/>
        <p:nvPr/>
      </p:nvGrpSpPr>
      <p:grpSpPr>
        <a:xfrm>
          <a:off x="0" y="0"/>
          <a:ext cx="0" cy="0"/>
          <a:chOff x="0" y="0"/>
          <a:chExt cx="0" cy="0"/>
        </a:xfrm>
      </p:grpSpPr>
      <p:sp>
        <p:nvSpPr>
          <p:cNvPr id="2" name="Google Shape;1120;p43">
            <a:extLst>
              <a:ext uri="{FF2B5EF4-FFF2-40B4-BE49-F238E27FC236}">
                <a16:creationId xmlns:a16="http://schemas.microsoft.com/office/drawing/2014/main" id="{3BC83DCF-6544-9D99-A8C1-E7FA1B3B13D0}"/>
              </a:ext>
            </a:extLst>
          </p:cNvPr>
          <p:cNvSpPr txBox="1">
            <a:spLocks noGrp="1"/>
          </p:cNvSpPr>
          <p:nvPr>
            <p:ph type="title"/>
          </p:nvPr>
        </p:nvSpPr>
        <p:spPr>
          <a:xfrm>
            <a:off x="754031" y="666288"/>
            <a:ext cx="7635938"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S" sz="2400" dirty="0"/>
              <a:t>Etapas del Proceso de Rendición de Cuentas</a:t>
            </a:r>
            <a:endParaRPr sz="2400" dirty="0"/>
          </a:p>
        </p:txBody>
      </p:sp>
      <p:sp>
        <p:nvSpPr>
          <p:cNvPr id="4" name="CuadroTexto 3">
            <a:extLst>
              <a:ext uri="{FF2B5EF4-FFF2-40B4-BE49-F238E27FC236}">
                <a16:creationId xmlns:a16="http://schemas.microsoft.com/office/drawing/2014/main" id="{F434552D-E0DD-5872-0D9C-7769F0BE130D}"/>
              </a:ext>
            </a:extLst>
          </p:cNvPr>
          <p:cNvSpPr txBox="1"/>
          <p:nvPr/>
        </p:nvSpPr>
        <p:spPr>
          <a:xfrm>
            <a:off x="501193" y="1567107"/>
            <a:ext cx="6125385" cy="3323987"/>
          </a:xfrm>
          <a:prstGeom prst="rect">
            <a:avLst/>
          </a:prstGeom>
          <a:noFill/>
        </p:spPr>
        <p:txBody>
          <a:bodyPr wrap="square">
            <a:spAutoFit/>
          </a:bodyPr>
          <a:lstStyle/>
          <a:p>
            <a:pPr marL="285750" indent="-285750" algn="just">
              <a:buFont typeface="Arial" panose="020B0604020202020204" pitchFamily="34" charset="0"/>
              <a:buChar char="•"/>
            </a:pPr>
            <a:r>
              <a:rPr lang="es-ES" b="1" dirty="0"/>
              <a:t>Aprestamiento: </a:t>
            </a:r>
            <a:r>
              <a:rPr lang="es-ES" dirty="0"/>
              <a:t>Consiste en la organización gradual y permanente de actividades y experiencias que promueve la cultura de la rendición de cuentas al interior de la entidad y en el relacionamiento con los grupos de valor.</a:t>
            </a:r>
          </a:p>
          <a:p>
            <a:pPr algn="just"/>
            <a:endParaRPr lang="es-ES" dirty="0"/>
          </a:p>
          <a:p>
            <a:pPr marL="285750" indent="-285750" algn="just">
              <a:buFont typeface="Arial" panose="020B0604020202020204" pitchFamily="34" charset="0"/>
              <a:buChar char="•"/>
            </a:pPr>
            <a:r>
              <a:rPr lang="es-ES" b="1" dirty="0"/>
              <a:t>Diseño:  </a:t>
            </a:r>
            <a:r>
              <a:rPr lang="es-ES" dirty="0"/>
              <a:t>Se refiere a la actividad creativa desarrollada para concretar el cómo del proceso de rendición de cuentas en la futura etapa de ejecución. Tiene por fin proyectar actividades que sean útiles y efectivas.</a:t>
            </a:r>
          </a:p>
          <a:p>
            <a:pPr algn="just"/>
            <a:endParaRPr lang="es-ES" dirty="0"/>
          </a:p>
          <a:p>
            <a:pPr marL="285750" indent="-285750" algn="just">
              <a:buFont typeface="Arial" panose="020B0604020202020204" pitchFamily="34" charset="0"/>
              <a:buChar char="•"/>
            </a:pPr>
            <a:r>
              <a:rPr lang="es-ES" b="1" dirty="0"/>
              <a:t>Preparación: </a:t>
            </a:r>
            <a:r>
              <a:rPr lang="es-ES" dirty="0"/>
              <a:t>Consiste en disponer, para su aplicación inmediata, los recursos, documentos, compromisos, entre otros, los cuales, en el caso de la rendición de cuentas, serán utilizados en la etapa de ejecución. Se refiere a las condiciones necesarias para la rendición de cuentas y abarca actividades como: generación y análisis de la información. </a:t>
            </a:r>
          </a:p>
        </p:txBody>
      </p:sp>
      <p:pic>
        <p:nvPicPr>
          <p:cNvPr id="5" name="Imagen 4">
            <a:extLst>
              <a:ext uri="{FF2B5EF4-FFF2-40B4-BE49-F238E27FC236}">
                <a16:creationId xmlns:a16="http://schemas.microsoft.com/office/drawing/2014/main" id="{D91AB7E1-A358-4EDE-D665-D7854AE1ACC6}"/>
              </a:ext>
            </a:extLst>
          </p:cNvPr>
          <p:cNvPicPr>
            <a:picLocks noChangeAspect="1"/>
          </p:cNvPicPr>
          <p:nvPr/>
        </p:nvPicPr>
        <p:blipFill>
          <a:blip r:embed="rId3"/>
          <a:stretch>
            <a:fillRect/>
          </a:stretch>
        </p:blipFill>
        <p:spPr>
          <a:xfrm>
            <a:off x="7245765" y="1302206"/>
            <a:ext cx="1110337" cy="1110337"/>
          </a:xfrm>
          <a:prstGeom prst="rect">
            <a:avLst/>
          </a:prstGeom>
        </p:spPr>
      </p:pic>
      <p:pic>
        <p:nvPicPr>
          <p:cNvPr id="6" name="Imagen 5">
            <a:extLst>
              <a:ext uri="{FF2B5EF4-FFF2-40B4-BE49-F238E27FC236}">
                <a16:creationId xmlns:a16="http://schemas.microsoft.com/office/drawing/2014/main" id="{1695C296-CE7D-DB20-AC1E-AF79C389F116}"/>
              </a:ext>
            </a:extLst>
          </p:cNvPr>
          <p:cNvPicPr>
            <a:picLocks noChangeAspect="1"/>
          </p:cNvPicPr>
          <p:nvPr/>
        </p:nvPicPr>
        <p:blipFill>
          <a:blip r:embed="rId4"/>
          <a:stretch>
            <a:fillRect/>
          </a:stretch>
        </p:blipFill>
        <p:spPr>
          <a:xfrm>
            <a:off x="7245764" y="2475762"/>
            <a:ext cx="1110337" cy="1110337"/>
          </a:xfrm>
          <a:prstGeom prst="rect">
            <a:avLst/>
          </a:prstGeom>
        </p:spPr>
      </p:pic>
      <p:pic>
        <p:nvPicPr>
          <p:cNvPr id="10" name="Imagen 9">
            <a:extLst>
              <a:ext uri="{FF2B5EF4-FFF2-40B4-BE49-F238E27FC236}">
                <a16:creationId xmlns:a16="http://schemas.microsoft.com/office/drawing/2014/main" id="{48F638C9-A114-C415-25DB-64E2186F2E52}"/>
              </a:ext>
            </a:extLst>
          </p:cNvPr>
          <p:cNvPicPr>
            <a:picLocks noChangeAspect="1"/>
          </p:cNvPicPr>
          <p:nvPr/>
        </p:nvPicPr>
        <p:blipFill>
          <a:blip r:embed="rId5"/>
          <a:stretch>
            <a:fillRect/>
          </a:stretch>
        </p:blipFill>
        <p:spPr>
          <a:xfrm>
            <a:off x="7334454" y="3649318"/>
            <a:ext cx="1021648" cy="1021648"/>
          </a:xfrm>
          <a:prstGeom prst="rect">
            <a:avLst/>
          </a:prstGeom>
        </p:spPr>
      </p:pic>
    </p:spTree>
    <p:extLst>
      <p:ext uri="{BB962C8B-B14F-4D97-AF65-F5344CB8AC3E}">
        <p14:creationId xmlns:p14="http://schemas.microsoft.com/office/powerpoint/2010/main" val="4173996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0"/>
        <p:cNvGrpSpPr/>
        <p:nvPr/>
      </p:nvGrpSpPr>
      <p:grpSpPr>
        <a:xfrm>
          <a:off x="0" y="0"/>
          <a:ext cx="0" cy="0"/>
          <a:chOff x="0" y="0"/>
          <a:chExt cx="0" cy="0"/>
        </a:xfrm>
      </p:grpSpPr>
      <p:sp>
        <p:nvSpPr>
          <p:cNvPr id="2" name="Google Shape;1120;p43">
            <a:extLst>
              <a:ext uri="{FF2B5EF4-FFF2-40B4-BE49-F238E27FC236}">
                <a16:creationId xmlns:a16="http://schemas.microsoft.com/office/drawing/2014/main" id="{3BC83DCF-6544-9D99-A8C1-E7FA1B3B13D0}"/>
              </a:ext>
            </a:extLst>
          </p:cNvPr>
          <p:cNvSpPr txBox="1">
            <a:spLocks noGrp="1"/>
          </p:cNvSpPr>
          <p:nvPr>
            <p:ph type="title"/>
          </p:nvPr>
        </p:nvSpPr>
        <p:spPr>
          <a:xfrm>
            <a:off x="754031" y="666288"/>
            <a:ext cx="7635938"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ES" sz="2400" dirty="0"/>
              <a:t>Etapas del Proceso de Rendición de Cuentas</a:t>
            </a:r>
            <a:endParaRPr sz="2400" dirty="0"/>
          </a:p>
        </p:txBody>
      </p:sp>
      <p:sp>
        <p:nvSpPr>
          <p:cNvPr id="7" name="CuadroTexto 6">
            <a:extLst>
              <a:ext uri="{FF2B5EF4-FFF2-40B4-BE49-F238E27FC236}">
                <a16:creationId xmlns:a16="http://schemas.microsoft.com/office/drawing/2014/main" id="{714B17CB-F426-94D5-79DF-61820A0976C0}"/>
              </a:ext>
            </a:extLst>
          </p:cNvPr>
          <p:cNvSpPr txBox="1"/>
          <p:nvPr/>
        </p:nvSpPr>
        <p:spPr>
          <a:xfrm>
            <a:off x="470959" y="1568049"/>
            <a:ext cx="6539441" cy="3323987"/>
          </a:xfrm>
          <a:prstGeom prst="rect">
            <a:avLst/>
          </a:prstGeom>
          <a:noFill/>
        </p:spPr>
        <p:txBody>
          <a:bodyPr wrap="square">
            <a:spAutoFit/>
          </a:bodyPr>
          <a:lstStyle/>
          <a:p>
            <a:pPr marL="285750" indent="-285750" algn="just">
              <a:buFont typeface="Arial" panose="020B0604020202020204" pitchFamily="34" charset="0"/>
              <a:buChar char="•"/>
            </a:pPr>
            <a:r>
              <a:rPr lang="es-ES" b="1" dirty="0"/>
              <a:t>Ejecución</a:t>
            </a:r>
            <a:r>
              <a:rPr lang="es-ES" dirty="0"/>
              <a:t>: Esta etapa se relaciona con la puesta en marcha de la estrategia de rendición de cuentas de cada entidad de acuerdo con las actividades definidas; refleja el compromiso con el cumplimiento de los objetivos y metas trazadas. Es el momento en el cual se ejecutan las acciones de publicación, difusión y comunicación de información, así como el desarrollo de espacios de diálogo con la participación de los grupos de valor y de interés.</a:t>
            </a:r>
          </a:p>
          <a:p>
            <a:pPr marL="285750" indent="-285750" algn="just">
              <a:buFont typeface="Arial" panose="020B0604020202020204" pitchFamily="34" charset="0"/>
              <a:buChar char="•"/>
            </a:pPr>
            <a:endParaRPr lang="es-ES" b="1" dirty="0"/>
          </a:p>
          <a:p>
            <a:pPr marL="285750" indent="-285750" algn="just">
              <a:buFont typeface="Arial" panose="020B0604020202020204" pitchFamily="34" charset="0"/>
              <a:buChar char="•"/>
            </a:pPr>
            <a:r>
              <a:rPr lang="es-ES" b="1" dirty="0"/>
              <a:t>Seguimiento y Evaluación: </a:t>
            </a:r>
            <a:r>
              <a:rPr lang="es-ES" dirty="0"/>
              <a:t>La evaluación y seguimiento de la estrategia de rendición de cuentas es transversal e inicia y finaliza con la elaboración del autodiagnóstico, ya que éste brinda las bases para definir los indicadores y evidenciar el avance anual de los mismos en una entidad. Esta etapa incluye, en cumplimiento del artículo 56 de la Ley 1757 de 2015, la entrega de respuestas escritas a las preguntas ciudadanas dentro de los 15 días posteriores a su formulación en el marco del proceso de rendición de cuentas. </a:t>
            </a:r>
          </a:p>
        </p:txBody>
      </p:sp>
      <p:pic>
        <p:nvPicPr>
          <p:cNvPr id="8" name="Imagen 7">
            <a:extLst>
              <a:ext uri="{FF2B5EF4-FFF2-40B4-BE49-F238E27FC236}">
                <a16:creationId xmlns:a16="http://schemas.microsoft.com/office/drawing/2014/main" id="{36520E6D-A175-F72C-0417-948FA3E86770}"/>
              </a:ext>
            </a:extLst>
          </p:cNvPr>
          <p:cNvPicPr>
            <a:picLocks noChangeAspect="1"/>
          </p:cNvPicPr>
          <p:nvPr/>
        </p:nvPicPr>
        <p:blipFill>
          <a:blip r:embed="rId3"/>
          <a:stretch>
            <a:fillRect/>
          </a:stretch>
        </p:blipFill>
        <p:spPr>
          <a:xfrm>
            <a:off x="7536377" y="1617826"/>
            <a:ext cx="1136664" cy="1136664"/>
          </a:xfrm>
          <a:prstGeom prst="rect">
            <a:avLst/>
          </a:prstGeom>
        </p:spPr>
      </p:pic>
      <p:pic>
        <p:nvPicPr>
          <p:cNvPr id="11" name="Imagen 10">
            <a:extLst>
              <a:ext uri="{FF2B5EF4-FFF2-40B4-BE49-F238E27FC236}">
                <a16:creationId xmlns:a16="http://schemas.microsoft.com/office/drawing/2014/main" id="{D3822623-351C-5ADE-67C0-B110E71EA628}"/>
              </a:ext>
            </a:extLst>
          </p:cNvPr>
          <p:cNvPicPr>
            <a:picLocks noChangeAspect="1"/>
          </p:cNvPicPr>
          <p:nvPr/>
        </p:nvPicPr>
        <p:blipFill>
          <a:blip r:embed="rId4"/>
          <a:stretch>
            <a:fillRect/>
          </a:stretch>
        </p:blipFill>
        <p:spPr>
          <a:xfrm>
            <a:off x="7536376" y="3230042"/>
            <a:ext cx="1136665" cy="1136665"/>
          </a:xfrm>
          <a:prstGeom prst="rect">
            <a:avLst/>
          </a:prstGeom>
        </p:spPr>
      </p:pic>
    </p:spTree>
    <p:extLst>
      <p:ext uri="{BB962C8B-B14F-4D97-AF65-F5344CB8AC3E}">
        <p14:creationId xmlns:p14="http://schemas.microsoft.com/office/powerpoint/2010/main" val="1754619541"/>
      </p:ext>
    </p:extLst>
  </p:cSld>
  <p:clrMapOvr>
    <a:masterClrMapping/>
  </p:clrMapOvr>
</p:sld>
</file>

<file path=ppt/theme/theme1.xml><?xml version="1.0" encoding="utf-8"?>
<a:theme xmlns:a="http://schemas.openxmlformats.org/drawingml/2006/main" name="Business Annual Report by Slidesgo">
  <a:themeElements>
    <a:clrScheme name="Simple Light">
      <a:dk1>
        <a:srgbClr val="00094A"/>
      </a:dk1>
      <a:lt1>
        <a:srgbClr val="00649F"/>
      </a:lt1>
      <a:dk2>
        <a:srgbClr val="FEFEFE"/>
      </a:dk2>
      <a:lt2>
        <a:srgbClr val="63DBF5"/>
      </a:lt2>
      <a:accent1>
        <a:srgbClr val="006DF5"/>
      </a:accent1>
      <a:accent2>
        <a:srgbClr val="516CEE"/>
      </a:accent2>
      <a:accent3>
        <a:srgbClr val="FFFFFF"/>
      </a:accent3>
      <a:accent4>
        <a:srgbClr val="FFFFFF"/>
      </a:accent4>
      <a:accent5>
        <a:srgbClr val="FFFFFF"/>
      </a:accent5>
      <a:accent6>
        <a:srgbClr val="FFFFFF"/>
      </a:accent6>
      <a:hlink>
        <a:srgbClr val="00094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TotalTime>
  <Words>854</Words>
  <Application>Microsoft Office PowerPoint</Application>
  <PresentationFormat>Presentación en pantalla (16:9)</PresentationFormat>
  <Paragraphs>47</Paragraphs>
  <Slides>12</Slides>
  <Notes>12</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12</vt:i4>
      </vt:variant>
    </vt:vector>
  </HeadingPairs>
  <TitlesOfParts>
    <vt:vector size="16" baseType="lpstr">
      <vt:lpstr>Arial</vt:lpstr>
      <vt:lpstr>Montserrat</vt:lpstr>
      <vt:lpstr>Maven Pro</vt:lpstr>
      <vt:lpstr>Business Annual Report by Slidesgo</vt:lpstr>
      <vt:lpstr>Rendición de Cuentas</vt:lpstr>
      <vt:lpstr>Contenido</vt:lpstr>
      <vt:lpstr>¿Qué es la rendición de cuentas? </vt:lpstr>
      <vt:lpstr>Objetivos ¿para qué se rinde cuentas? </vt:lpstr>
      <vt:lpstr>Presentación de PowerPoint</vt:lpstr>
      <vt:lpstr>Elementos de Rendición de Cuentas</vt:lpstr>
      <vt:lpstr>Presentación de PowerPoint</vt:lpstr>
      <vt:lpstr>Etapas del Proceso de Rendición de Cuentas</vt:lpstr>
      <vt:lpstr>Etapas del Proceso de Rendición de Cuentas</vt:lpstr>
      <vt:lpstr>Presentación de PowerPoint</vt:lpstr>
      <vt:lpstr>Marco Jurídico de la Rendición de Cuentas</vt:lpstr>
      <vt:lpstr>Bibliografía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martha adelina mendoza borja</cp:lastModifiedBy>
  <cp:revision>4</cp:revision>
  <dcterms:modified xsi:type="dcterms:W3CDTF">2024-09-14T23:58:35Z</dcterms:modified>
</cp:coreProperties>
</file>