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78" r:id="rId5"/>
    <p:sldId id="259" r:id="rId6"/>
    <p:sldId id="279" r:id="rId7"/>
    <p:sldId id="280" r:id="rId8"/>
    <p:sldId id="267" r:id="rId9"/>
    <p:sldId id="261" r:id="rId10"/>
    <p:sldId id="271" r:id="rId11"/>
    <p:sldId id="285" r:id="rId12"/>
    <p:sldId id="286" r:id="rId13"/>
    <p:sldId id="273" r:id="rId14"/>
    <p:sldId id="284" r:id="rId15"/>
    <p:sldId id="266" r:id="rId1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B08A7F-63C9-4448-9E14-552A4027FA47}" v="99" dt="2023-07-06T16:28:35.148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LANEACION" userId="d98372ff-809c-412f-bf7e-b69f66766c44" providerId="ADAL" clId="{C7B08A7F-63C9-4448-9E14-552A4027FA47}"/>
    <pc:docChg chg="undo custSel addSld delSld modSld">
      <pc:chgData name="PLANEACION" userId="d98372ff-809c-412f-bf7e-b69f66766c44" providerId="ADAL" clId="{C7B08A7F-63C9-4448-9E14-552A4027FA47}" dt="2023-07-06T21:12:52.744" v="464" actId="20577"/>
      <pc:docMkLst>
        <pc:docMk/>
      </pc:docMkLst>
      <pc:sldChg chg="modSp mod">
        <pc:chgData name="PLANEACION" userId="d98372ff-809c-412f-bf7e-b69f66766c44" providerId="ADAL" clId="{C7B08A7F-63C9-4448-9E14-552A4027FA47}" dt="2023-07-06T15:04:45.636" v="15" actId="20577"/>
        <pc:sldMkLst>
          <pc:docMk/>
          <pc:sldMk cId="3932101780" sldId="257"/>
        </pc:sldMkLst>
        <pc:spChg chg="mod">
          <ac:chgData name="PLANEACION" userId="d98372ff-809c-412f-bf7e-b69f66766c44" providerId="ADAL" clId="{C7B08A7F-63C9-4448-9E14-552A4027FA47}" dt="2023-07-06T15:04:36.533" v="1" actId="20577"/>
          <ac:spMkLst>
            <pc:docMk/>
            <pc:sldMk cId="3932101780" sldId="257"/>
            <ac:spMk id="9" creationId="{D277B7E5-BDFB-58EF-0B40-A9C2ECECFB7E}"/>
          </ac:spMkLst>
        </pc:spChg>
        <pc:spChg chg="mod">
          <ac:chgData name="PLANEACION" userId="d98372ff-809c-412f-bf7e-b69f66766c44" providerId="ADAL" clId="{C7B08A7F-63C9-4448-9E14-552A4027FA47}" dt="2023-07-06T15:04:45.636" v="15" actId="20577"/>
          <ac:spMkLst>
            <pc:docMk/>
            <pc:sldMk cId="3932101780" sldId="257"/>
            <ac:spMk id="10" creationId="{16E8FFCC-8113-A407-D0F0-6318A46064F1}"/>
          </ac:spMkLst>
        </pc:spChg>
      </pc:sldChg>
      <pc:sldChg chg="addSp delSp modSp mod">
        <pc:chgData name="PLANEACION" userId="d98372ff-809c-412f-bf7e-b69f66766c44" providerId="ADAL" clId="{C7B08A7F-63C9-4448-9E14-552A4027FA47}" dt="2023-07-06T16:07:03.491" v="364" actId="404"/>
        <pc:sldMkLst>
          <pc:docMk/>
          <pc:sldMk cId="1835817534" sldId="259"/>
        </pc:sldMkLst>
        <pc:spChg chg="del">
          <ac:chgData name="PLANEACION" userId="d98372ff-809c-412f-bf7e-b69f66766c44" providerId="ADAL" clId="{C7B08A7F-63C9-4448-9E14-552A4027FA47}" dt="2023-07-06T15:10:33.608" v="24" actId="478"/>
          <ac:spMkLst>
            <pc:docMk/>
            <pc:sldMk cId="1835817534" sldId="259"/>
            <ac:spMk id="11" creationId="{8F4B9A2A-1BF8-D5BD-2FC0-B928FB5AD37B}"/>
          </ac:spMkLst>
        </pc:spChg>
        <pc:spChg chg="del">
          <ac:chgData name="PLANEACION" userId="d98372ff-809c-412f-bf7e-b69f66766c44" providerId="ADAL" clId="{C7B08A7F-63C9-4448-9E14-552A4027FA47}" dt="2023-07-06T15:09:27.402" v="17" actId="478"/>
          <ac:spMkLst>
            <pc:docMk/>
            <pc:sldMk cId="1835817534" sldId="259"/>
            <ac:spMk id="14" creationId="{784F9A55-FBF2-1E28-FD4A-11B9595F0122}"/>
          </ac:spMkLst>
        </pc:spChg>
        <pc:spChg chg="add mod">
          <ac:chgData name="PLANEACION" userId="d98372ff-809c-412f-bf7e-b69f66766c44" providerId="ADAL" clId="{C7B08A7F-63C9-4448-9E14-552A4027FA47}" dt="2023-07-06T16:06:56.033" v="359" actId="1076"/>
          <ac:spMkLst>
            <pc:docMk/>
            <pc:sldMk cId="1835817534" sldId="259"/>
            <ac:spMk id="16" creationId="{8FF7B273-0144-DDB2-2231-8FA77A19C709}"/>
          </ac:spMkLst>
        </pc:spChg>
        <pc:spChg chg="add mod">
          <ac:chgData name="PLANEACION" userId="d98372ff-809c-412f-bf7e-b69f66766c44" providerId="ADAL" clId="{C7B08A7F-63C9-4448-9E14-552A4027FA47}" dt="2023-07-06T15:12:01.797" v="35" actId="1076"/>
          <ac:spMkLst>
            <pc:docMk/>
            <pc:sldMk cId="1835817534" sldId="259"/>
            <ac:spMk id="17" creationId="{FEAA84C4-EA0C-8C9A-323B-BE7A5886045A}"/>
          </ac:spMkLst>
        </pc:spChg>
        <pc:spChg chg="add mod">
          <ac:chgData name="PLANEACION" userId="d98372ff-809c-412f-bf7e-b69f66766c44" providerId="ADAL" clId="{C7B08A7F-63C9-4448-9E14-552A4027FA47}" dt="2023-07-06T16:07:03.491" v="364" actId="404"/>
          <ac:spMkLst>
            <pc:docMk/>
            <pc:sldMk cId="1835817534" sldId="259"/>
            <ac:spMk id="18" creationId="{4219976C-F005-5DBC-AD8D-AEC715207E16}"/>
          </ac:spMkLst>
        </pc:spChg>
        <pc:spChg chg="add mod">
          <ac:chgData name="PLANEACION" userId="d98372ff-809c-412f-bf7e-b69f66766c44" providerId="ADAL" clId="{C7B08A7F-63C9-4448-9E14-552A4027FA47}" dt="2023-07-06T15:11:24.875" v="28" actId="1076"/>
          <ac:spMkLst>
            <pc:docMk/>
            <pc:sldMk cId="1835817534" sldId="259"/>
            <ac:spMk id="19" creationId="{AB864674-932B-7627-74A0-02D52BB458B5}"/>
          </ac:spMkLst>
        </pc:spChg>
        <pc:spChg chg="mod">
          <ac:chgData name="PLANEACION" userId="d98372ff-809c-412f-bf7e-b69f66766c44" providerId="ADAL" clId="{C7B08A7F-63C9-4448-9E14-552A4027FA47}" dt="2023-07-06T15:31:39.561" v="219" actId="20577"/>
          <ac:spMkLst>
            <pc:docMk/>
            <pc:sldMk cId="1835817534" sldId="259"/>
            <ac:spMk id="21" creationId="{1E4F8DDD-E0EC-48B8-9B41-9F142BD2AE33}"/>
          </ac:spMkLst>
        </pc:spChg>
        <pc:spChg chg="add mod">
          <ac:chgData name="PLANEACION" userId="d98372ff-809c-412f-bf7e-b69f66766c44" providerId="ADAL" clId="{C7B08A7F-63C9-4448-9E14-552A4027FA47}" dt="2023-07-06T15:11:43.047" v="33" actId="1035"/>
          <ac:spMkLst>
            <pc:docMk/>
            <pc:sldMk cId="1835817534" sldId="259"/>
            <ac:spMk id="26" creationId="{5553AC47-69B4-5CDE-42F6-25A6B865DF9C}"/>
          </ac:spMkLst>
        </pc:spChg>
        <pc:grpChg chg="add del mod">
          <ac:chgData name="PLANEACION" userId="d98372ff-809c-412f-bf7e-b69f66766c44" providerId="ADAL" clId="{C7B08A7F-63C9-4448-9E14-552A4027FA47}" dt="2023-07-06T15:12:14.074" v="37" actId="478"/>
          <ac:grpSpMkLst>
            <pc:docMk/>
            <pc:sldMk cId="1835817534" sldId="259"/>
            <ac:grpSpMk id="4" creationId="{06EAD6A4-F1BA-F8D6-F058-D87783D06A92}"/>
          </ac:grpSpMkLst>
        </pc:grpChg>
        <pc:grpChg chg="add del mod">
          <ac:chgData name="PLANEACION" userId="d98372ff-809c-412f-bf7e-b69f66766c44" providerId="ADAL" clId="{C7B08A7F-63C9-4448-9E14-552A4027FA47}" dt="2023-07-06T15:11:38.627" v="30" actId="478"/>
          <ac:grpSpMkLst>
            <pc:docMk/>
            <pc:sldMk cId="1835817534" sldId="259"/>
            <ac:grpSpMk id="22" creationId="{538A93B4-2962-BB83-FBD3-CDACAE9A981B}"/>
          </ac:grpSpMkLst>
        </pc:grpChg>
        <pc:graphicFrameChg chg="mod modGraphic">
          <ac:chgData name="PLANEACION" userId="d98372ff-809c-412f-bf7e-b69f66766c44" providerId="ADAL" clId="{C7B08A7F-63C9-4448-9E14-552A4027FA47}" dt="2023-07-06T15:34:00.921" v="287"/>
          <ac:graphicFrameMkLst>
            <pc:docMk/>
            <pc:sldMk cId="1835817534" sldId="259"/>
            <ac:graphicFrameMk id="9" creationId="{62FF4AEA-D924-5C90-D218-81FB938E86A4}"/>
          </ac:graphicFrameMkLst>
        </pc:graphicFrameChg>
        <pc:graphicFrameChg chg="del">
          <ac:chgData name="PLANEACION" userId="d98372ff-809c-412f-bf7e-b69f66766c44" providerId="ADAL" clId="{C7B08A7F-63C9-4448-9E14-552A4027FA47}" dt="2023-07-06T15:10:31.438" v="23" actId="478"/>
          <ac:graphicFrameMkLst>
            <pc:docMk/>
            <pc:sldMk cId="1835817534" sldId="259"/>
            <ac:graphicFrameMk id="12" creationId="{62FF4AEA-D924-5C90-D218-81FB938E86A4}"/>
          </ac:graphicFrameMkLst>
        </pc:graphicFrameChg>
        <pc:picChg chg="add mod">
          <ac:chgData name="PLANEACION" userId="d98372ff-809c-412f-bf7e-b69f66766c44" providerId="ADAL" clId="{C7B08A7F-63C9-4448-9E14-552A4027FA47}" dt="2023-07-06T15:09:43.270" v="22" actId="1076"/>
          <ac:picMkLst>
            <pc:docMk/>
            <pc:sldMk cId="1835817534" sldId="259"/>
            <ac:picMk id="2" creationId="{CF647866-DA4F-5CA9-1957-BDEEB7B6F84E}"/>
          </ac:picMkLst>
        </pc:picChg>
        <pc:picChg chg="add mod">
          <ac:chgData name="PLANEACION" userId="d98372ff-809c-412f-bf7e-b69f66766c44" providerId="ADAL" clId="{C7B08A7F-63C9-4448-9E14-552A4027FA47}" dt="2023-07-06T15:11:15.948" v="27" actId="1076"/>
          <ac:picMkLst>
            <pc:docMk/>
            <pc:sldMk cId="1835817534" sldId="259"/>
            <ac:picMk id="3" creationId="{B6FB27D8-3D6D-6A14-5AB9-B4BB98594776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7" creationId="{3395200B-3982-E420-527A-F2EE20C9D969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8" creationId="{3ECC29B2-D6C6-DE83-7A5D-E8D3D3A99B68}"/>
          </ac:picMkLst>
        </pc:picChg>
        <pc:picChg chg="del">
          <ac:chgData name="PLANEACION" userId="d98372ff-809c-412f-bf7e-b69f66766c44" providerId="ADAL" clId="{C7B08A7F-63C9-4448-9E14-552A4027FA47}" dt="2023-07-06T15:09:25.561" v="16" actId="478"/>
          <ac:picMkLst>
            <pc:docMk/>
            <pc:sldMk cId="1835817534" sldId="259"/>
            <ac:picMk id="10" creationId="{6328A340-AC85-034A-B8F4-34A9A3BF9650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13" creationId="{C387D5A7-02B1-F84B-DB01-D6BE5022C658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15" creationId="{5A5BF51E-0B23-5706-F0AB-598BC0B6AE8A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23" creationId="{C6EC644F-A5FF-7E06-529F-E06E284CD18B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24" creationId="{10C1A214-626B-F6DE-7121-2C2F532580E1}"/>
          </ac:picMkLst>
        </pc:picChg>
        <pc:picChg chg="mod">
          <ac:chgData name="PLANEACION" userId="d98372ff-809c-412f-bf7e-b69f66766c44" providerId="ADAL" clId="{C7B08A7F-63C9-4448-9E14-552A4027FA47}" dt="2023-07-06T15:11:01.185" v="25"/>
          <ac:picMkLst>
            <pc:docMk/>
            <pc:sldMk cId="1835817534" sldId="259"/>
            <ac:picMk id="25" creationId="{73142ED1-47AE-0039-910A-A636B38B2999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6:12:23.789" v="395" actId="1076"/>
        <pc:sldMkLst>
          <pc:docMk/>
          <pc:sldMk cId="2452323398" sldId="261"/>
        </pc:sldMkLst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2" creationId="{00000000-0000-0000-0000-000000000000}"/>
          </ac:spMkLst>
        </pc:spChg>
        <pc:spChg chg="add mod">
          <ac:chgData name="PLANEACION" userId="d98372ff-809c-412f-bf7e-b69f66766c44" providerId="ADAL" clId="{C7B08A7F-63C9-4448-9E14-552A4027FA47}" dt="2023-07-06T16:12:23.789" v="395" actId="1076"/>
          <ac:spMkLst>
            <pc:docMk/>
            <pc:sldMk cId="2452323398" sldId="261"/>
            <ac:spMk id="3" creationId="{15C1F0E6-12D4-B94E-A945-6B70445EA665}"/>
          </ac:spMkLst>
        </pc:spChg>
        <pc:spChg chg="del">
          <ac:chgData name="PLANEACION" userId="d98372ff-809c-412f-bf7e-b69f66766c44" providerId="ADAL" clId="{C7B08A7F-63C9-4448-9E14-552A4027FA47}" dt="2023-07-06T16:10:47.679" v="382" actId="478"/>
          <ac:spMkLst>
            <pc:docMk/>
            <pc:sldMk cId="2452323398" sldId="261"/>
            <ac:spMk id="5" creationId="{BC6E0D9B-A710-420E-A2DA-6EAC5B54850D}"/>
          </ac:spMkLst>
        </pc:spChg>
        <pc:spChg chg="mod">
          <ac:chgData name="PLANEACION" userId="d98372ff-809c-412f-bf7e-b69f66766c44" providerId="ADAL" clId="{C7B08A7F-63C9-4448-9E14-552A4027FA47}" dt="2023-07-06T16:10:56.917" v="385" actId="207"/>
          <ac:spMkLst>
            <pc:docMk/>
            <pc:sldMk cId="2452323398" sldId="261"/>
            <ac:spMk id="6" creationId="{DD388B4A-4C77-4082-AE9C-535C626ADFBC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24" creationId="{8F4B9A2A-1BF8-D5BD-2FC0-B928FB5AD37B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25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27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31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33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37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41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44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45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49" creationId="{00000000-0000-0000-0000-000000000000}"/>
          </ac:spMkLst>
        </pc:spChg>
        <pc:spChg chg="del">
          <ac:chgData name="PLANEACION" userId="d98372ff-809c-412f-bf7e-b69f66766c44" providerId="ADAL" clId="{C7B08A7F-63C9-4448-9E14-552A4027FA47}" dt="2023-07-06T16:11:02.650" v="386" actId="478"/>
          <ac:spMkLst>
            <pc:docMk/>
            <pc:sldMk cId="2452323398" sldId="261"/>
            <ac:spMk id="51" creationId="{00000000-0000-0000-0000-000000000000}"/>
          </ac:spMkLst>
        </pc:spChg>
        <pc:picChg chg="mod">
          <ac:chgData name="PLANEACION" userId="d98372ff-809c-412f-bf7e-b69f66766c44" providerId="ADAL" clId="{C7B08A7F-63C9-4448-9E14-552A4027FA47}" dt="2023-07-06T16:12:14.665" v="394" actId="1076"/>
          <ac:picMkLst>
            <pc:docMk/>
            <pc:sldMk cId="2452323398" sldId="261"/>
            <ac:picMk id="20" creationId="{33BDF3EC-4796-4D92-A8F8-4D518C6164AB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28" creationId="{FB1428E8-320B-4506-96C9-EF0FAB623245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29" creationId="{FB1428E8-320B-4506-96C9-EF0FAB623245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30" creationId="{FB1428E8-320B-4506-96C9-EF0FAB623245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32" creationId="{FB1428E8-320B-4506-96C9-EF0FAB623245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36" creationId="{62A8C7F0-90DF-4C14-AA33-F601A614B9BA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40" creationId="{62A8C7F0-90DF-4C14-AA33-F601A614B9BA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42" creationId="{62A8C7F0-90DF-4C14-AA33-F601A614B9BA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43" creationId="{62A8C7F0-90DF-4C14-AA33-F601A614B9BA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48" creationId="{FB1428E8-320B-4506-96C9-EF0FAB623245}"/>
          </ac:picMkLst>
        </pc:picChg>
        <pc:picChg chg="del">
          <ac:chgData name="PLANEACION" userId="d98372ff-809c-412f-bf7e-b69f66766c44" providerId="ADAL" clId="{C7B08A7F-63C9-4448-9E14-552A4027FA47}" dt="2023-07-06T16:11:02.650" v="386" actId="478"/>
          <ac:picMkLst>
            <pc:docMk/>
            <pc:sldMk cId="2452323398" sldId="261"/>
            <ac:picMk id="50" creationId="{62A8C7F0-90DF-4C14-AA33-F601A614B9BA}"/>
          </ac:picMkLst>
        </pc:picChg>
      </pc:sldChg>
      <pc:sldChg chg="addSp delSp modSp del mod">
        <pc:chgData name="PLANEACION" userId="d98372ff-809c-412f-bf7e-b69f66766c44" providerId="ADAL" clId="{C7B08A7F-63C9-4448-9E14-552A4027FA47}" dt="2023-07-06T15:35:08.502" v="300" actId="47"/>
        <pc:sldMkLst>
          <pc:docMk/>
          <pc:sldMk cId="790386065" sldId="263"/>
        </pc:sldMkLst>
        <pc:spChg chg="add del mod">
          <ac:chgData name="PLANEACION" userId="d98372ff-809c-412f-bf7e-b69f66766c44" providerId="ADAL" clId="{C7B08A7F-63C9-4448-9E14-552A4027FA47}" dt="2023-07-06T15:22:57.558" v="42" actId="478"/>
          <ac:spMkLst>
            <pc:docMk/>
            <pc:sldMk cId="790386065" sldId="263"/>
            <ac:spMk id="3" creationId="{981046B2-532E-06BB-8A6F-CF2770901BFB}"/>
          </ac:spMkLst>
        </pc:spChg>
        <pc:spChg chg="add del mod">
          <ac:chgData name="PLANEACION" userId="d98372ff-809c-412f-bf7e-b69f66766c44" providerId="ADAL" clId="{C7B08A7F-63C9-4448-9E14-552A4027FA47}" dt="2023-07-06T15:35:03.630" v="298" actId="478"/>
          <ac:spMkLst>
            <pc:docMk/>
            <pc:sldMk cId="790386065" sldId="263"/>
            <ac:spMk id="4" creationId="{B41640E1-BC6C-4631-3509-35E066EA5FBA}"/>
          </ac:spMkLst>
        </pc:spChg>
        <pc:spChg chg="del">
          <ac:chgData name="PLANEACION" userId="d98372ff-809c-412f-bf7e-b69f66766c44" providerId="ADAL" clId="{C7B08A7F-63C9-4448-9E14-552A4027FA47}" dt="2023-07-06T15:29:19.892" v="97" actId="478"/>
          <ac:spMkLst>
            <pc:docMk/>
            <pc:sldMk cId="790386065" sldId="263"/>
            <ac:spMk id="8" creationId="{4751C4AA-ABC2-48C7-ACF5-9C32A13E3025}"/>
          </ac:spMkLst>
        </pc:spChg>
        <pc:spChg chg="del">
          <ac:chgData name="PLANEACION" userId="d98372ff-809c-412f-bf7e-b69f66766c44" providerId="ADAL" clId="{C7B08A7F-63C9-4448-9E14-552A4027FA47}" dt="2023-07-06T15:13:26.237" v="38" actId="478"/>
          <ac:spMkLst>
            <pc:docMk/>
            <pc:sldMk cId="790386065" sldId="263"/>
            <ac:spMk id="9" creationId="{620EDC4A-B7FB-48BD-BED9-E284CE6B9A55}"/>
          </ac:spMkLst>
        </pc:spChg>
        <pc:spChg chg="add del mod">
          <ac:chgData name="PLANEACION" userId="d98372ff-809c-412f-bf7e-b69f66766c44" providerId="ADAL" clId="{C7B08A7F-63C9-4448-9E14-552A4027FA47}" dt="2023-07-06T15:23:15.281" v="44" actId="478"/>
          <ac:spMkLst>
            <pc:docMk/>
            <pc:sldMk cId="790386065" sldId="263"/>
            <ac:spMk id="11" creationId="{39105FBF-2909-169C-134A-AA5726377D2C}"/>
          </ac:spMkLst>
        </pc:spChg>
        <pc:spChg chg="del">
          <ac:chgData name="PLANEACION" userId="d98372ff-809c-412f-bf7e-b69f66766c44" providerId="ADAL" clId="{C7B08A7F-63C9-4448-9E14-552A4027FA47}" dt="2023-07-06T15:13:28.687" v="39" actId="478"/>
          <ac:spMkLst>
            <pc:docMk/>
            <pc:sldMk cId="790386065" sldId="263"/>
            <ac:spMk id="15" creationId="{00000000-0000-0000-0000-000000000000}"/>
          </ac:spMkLst>
        </pc:spChg>
        <pc:spChg chg="mod">
          <ac:chgData name="PLANEACION" userId="d98372ff-809c-412f-bf7e-b69f66766c44" providerId="ADAL" clId="{C7B08A7F-63C9-4448-9E14-552A4027FA47}" dt="2023-07-06T15:25:52.725" v="53" actId="1076"/>
          <ac:spMkLst>
            <pc:docMk/>
            <pc:sldMk cId="790386065" sldId="263"/>
            <ac:spMk id="22" creationId="{B38B1D32-A00F-2619-6F4F-9E6F3405A10F}"/>
          </ac:spMkLst>
        </pc:spChg>
        <pc:spChg chg="mod">
          <ac:chgData name="PLANEACION" userId="d98372ff-809c-412f-bf7e-b69f66766c44" providerId="ADAL" clId="{C7B08A7F-63C9-4448-9E14-552A4027FA47}" dt="2023-07-06T15:25:48.795" v="52" actId="1076"/>
          <ac:spMkLst>
            <pc:docMk/>
            <pc:sldMk cId="790386065" sldId="263"/>
            <ac:spMk id="23" creationId="{7C88B962-4E0C-00FF-48C4-41875D658E2A}"/>
          </ac:spMkLst>
        </pc:spChg>
        <pc:spChg chg="add del mod">
          <ac:chgData name="PLANEACION" userId="d98372ff-809c-412f-bf7e-b69f66766c44" providerId="ADAL" clId="{C7B08A7F-63C9-4448-9E14-552A4027FA47}" dt="2023-07-06T15:25:32.545" v="51" actId="478"/>
          <ac:spMkLst>
            <pc:docMk/>
            <pc:sldMk cId="790386065" sldId="263"/>
            <ac:spMk id="24" creationId="{20F243D1-23A0-03BF-36B2-6C7E0E41B196}"/>
          </ac:spMkLst>
        </pc:spChg>
        <pc:grpChg chg="add del mod">
          <ac:chgData name="PLANEACION" userId="d98372ff-809c-412f-bf7e-b69f66766c44" providerId="ADAL" clId="{C7B08A7F-63C9-4448-9E14-552A4027FA47}" dt="2023-07-06T15:35:04.916" v="299" actId="478"/>
          <ac:grpSpMkLst>
            <pc:docMk/>
            <pc:sldMk cId="790386065" sldId="263"/>
            <ac:grpSpMk id="16" creationId="{80C22116-71CC-5EC8-AFCD-B66AF472A014}"/>
          </ac:grpSpMkLst>
        </pc:grpChg>
        <pc:picChg chg="add del mod">
          <ac:chgData name="PLANEACION" userId="d98372ff-809c-412f-bf7e-b69f66766c44" providerId="ADAL" clId="{C7B08A7F-63C9-4448-9E14-552A4027FA47}" dt="2023-07-06T15:23:18.782" v="45" actId="478"/>
          <ac:picMkLst>
            <pc:docMk/>
            <pc:sldMk cId="790386065" sldId="263"/>
            <ac:picMk id="2" creationId="{68CCC498-3CA6-9CA5-0E17-826AB2EF1424}"/>
          </ac:picMkLst>
        </pc:picChg>
        <pc:picChg chg="mod">
          <ac:chgData name="PLANEACION" userId="d98372ff-809c-412f-bf7e-b69f66766c44" providerId="ADAL" clId="{C7B08A7F-63C9-4448-9E14-552A4027FA47}" dt="2023-07-06T15:26:39.128" v="62" actId="1076"/>
          <ac:picMkLst>
            <pc:docMk/>
            <pc:sldMk cId="790386065" sldId="263"/>
            <ac:picMk id="5" creationId="{4DF1B787-3DED-4F14-9498-09CF746A0042}"/>
          </ac:picMkLst>
        </pc:picChg>
        <pc:picChg chg="del mod">
          <ac:chgData name="PLANEACION" userId="d98372ff-809c-412f-bf7e-b69f66766c44" providerId="ADAL" clId="{C7B08A7F-63C9-4448-9E14-552A4027FA47}" dt="2023-07-06T15:29:21.331" v="98" actId="478"/>
          <ac:picMkLst>
            <pc:docMk/>
            <pc:sldMk cId="790386065" sldId="263"/>
            <ac:picMk id="7" creationId="{D60826B6-D46F-47BF-BC16-98BB421EB2B1}"/>
          </ac:picMkLst>
        </pc:picChg>
        <pc:picChg chg="del">
          <ac:chgData name="PLANEACION" userId="d98372ff-809c-412f-bf7e-b69f66766c44" providerId="ADAL" clId="{C7B08A7F-63C9-4448-9E14-552A4027FA47}" dt="2023-07-06T15:13:28.687" v="39" actId="478"/>
          <ac:picMkLst>
            <pc:docMk/>
            <pc:sldMk cId="790386065" sldId="263"/>
            <ac:picMk id="12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5:13:28.687" v="39" actId="478"/>
          <ac:picMkLst>
            <pc:docMk/>
            <pc:sldMk cId="790386065" sldId="263"/>
            <ac:picMk id="13" creationId="{030B7904-45B6-418F-BB49-6AF3D9C05391}"/>
          </ac:picMkLst>
        </pc:picChg>
        <pc:picChg chg="del">
          <ac:chgData name="PLANEACION" userId="d98372ff-809c-412f-bf7e-b69f66766c44" providerId="ADAL" clId="{C7B08A7F-63C9-4448-9E14-552A4027FA47}" dt="2023-07-06T15:13:28.687" v="39" actId="478"/>
          <ac:picMkLst>
            <pc:docMk/>
            <pc:sldMk cId="790386065" sldId="263"/>
            <ac:picMk id="14" creationId="{00000000-0000-0000-0000-000000000000}"/>
          </ac:picMkLst>
        </pc:picChg>
        <pc:picChg chg="mod">
          <ac:chgData name="PLANEACION" userId="d98372ff-809c-412f-bf7e-b69f66766c44" providerId="ADAL" clId="{C7B08A7F-63C9-4448-9E14-552A4027FA47}" dt="2023-07-06T15:24:18.076" v="49" actId="1076"/>
          <ac:picMkLst>
            <pc:docMk/>
            <pc:sldMk cId="790386065" sldId="263"/>
            <ac:picMk id="17" creationId="{D0918366-6477-50D8-A216-6C670EF7D997}"/>
          </ac:picMkLst>
        </pc:picChg>
        <pc:picChg chg="del mod">
          <ac:chgData name="PLANEACION" userId="d98372ff-809c-412f-bf7e-b69f66766c44" providerId="ADAL" clId="{C7B08A7F-63C9-4448-9E14-552A4027FA47}" dt="2023-07-06T15:26:07.147" v="58" actId="478"/>
          <ac:picMkLst>
            <pc:docMk/>
            <pc:sldMk cId="790386065" sldId="263"/>
            <ac:picMk id="18" creationId="{8B578EE8-2BA8-5B9F-2C1C-DBB7F8907A3A}"/>
          </ac:picMkLst>
        </pc:picChg>
        <pc:picChg chg="del mod">
          <ac:chgData name="PLANEACION" userId="d98372ff-809c-412f-bf7e-b69f66766c44" providerId="ADAL" clId="{C7B08A7F-63C9-4448-9E14-552A4027FA47}" dt="2023-07-06T15:26:03.123" v="56" actId="478"/>
          <ac:picMkLst>
            <pc:docMk/>
            <pc:sldMk cId="790386065" sldId="263"/>
            <ac:picMk id="19" creationId="{477D2FA2-1171-EDF7-F790-9AD234A14AE2}"/>
          </ac:picMkLst>
        </pc:picChg>
        <pc:picChg chg="del">
          <ac:chgData name="PLANEACION" userId="d98372ff-809c-412f-bf7e-b69f66766c44" providerId="ADAL" clId="{C7B08A7F-63C9-4448-9E14-552A4027FA47}" dt="2023-07-06T15:13:28.687" v="39" actId="478"/>
          <ac:picMkLst>
            <pc:docMk/>
            <pc:sldMk cId="790386065" sldId="263"/>
            <ac:picMk id="20" creationId="{00000000-0000-0000-0000-000000000000}"/>
          </ac:picMkLst>
        </pc:picChg>
        <pc:picChg chg="del mod">
          <ac:chgData name="PLANEACION" userId="d98372ff-809c-412f-bf7e-b69f66766c44" providerId="ADAL" clId="{C7B08A7F-63C9-4448-9E14-552A4027FA47}" dt="2023-07-06T15:26:01.017" v="55" actId="478"/>
          <ac:picMkLst>
            <pc:docMk/>
            <pc:sldMk cId="790386065" sldId="263"/>
            <ac:picMk id="21" creationId="{23755484-F4AD-EBAC-0768-4B443A54D9A1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6:10:02.208" v="381" actId="113"/>
        <pc:sldMkLst>
          <pc:docMk/>
          <pc:sldMk cId="3109055331" sldId="267"/>
        </pc:sldMkLst>
        <pc:spChg chg="add mod">
          <ac:chgData name="PLANEACION" userId="d98372ff-809c-412f-bf7e-b69f66766c44" providerId="ADAL" clId="{C7B08A7F-63C9-4448-9E14-552A4027FA47}" dt="2023-07-06T16:10:02.208" v="381" actId="113"/>
          <ac:spMkLst>
            <pc:docMk/>
            <pc:sldMk cId="3109055331" sldId="267"/>
            <ac:spMk id="2" creationId="{56783656-6202-E8C1-49FB-DCC4C751B220}"/>
          </ac:spMkLst>
        </pc:spChg>
        <pc:spChg chg="del">
          <ac:chgData name="PLANEACION" userId="d98372ff-809c-412f-bf7e-b69f66766c44" providerId="ADAL" clId="{C7B08A7F-63C9-4448-9E14-552A4027FA47}" dt="2023-07-06T16:08:41.896" v="367" actId="478"/>
          <ac:spMkLst>
            <pc:docMk/>
            <pc:sldMk cId="3109055331" sldId="267"/>
            <ac:spMk id="11" creationId="{8F4B9A2A-1BF8-D5BD-2FC0-B928FB5AD37B}"/>
          </ac:spMkLst>
        </pc:spChg>
        <pc:graphicFrameChg chg="del">
          <ac:chgData name="PLANEACION" userId="d98372ff-809c-412f-bf7e-b69f66766c44" providerId="ADAL" clId="{C7B08A7F-63C9-4448-9E14-552A4027FA47}" dt="2023-07-06T16:08:41.896" v="367" actId="478"/>
          <ac:graphicFrameMkLst>
            <pc:docMk/>
            <pc:sldMk cId="3109055331" sldId="267"/>
            <ac:graphicFrameMk id="12" creationId="{76FEF1BB-A3D2-E1FE-9333-F8359CC237C9}"/>
          </ac:graphicFrameMkLst>
        </pc:graphicFrameChg>
      </pc:sldChg>
      <pc:sldChg chg="addSp delSp modSp mod">
        <pc:chgData name="PLANEACION" userId="d98372ff-809c-412f-bf7e-b69f66766c44" providerId="ADAL" clId="{C7B08A7F-63C9-4448-9E14-552A4027FA47}" dt="2023-07-06T16:13:20.929" v="399" actId="20577"/>
        <pc:sldMkLst>
          <pc:docMk/>
          <pc:sldMk cId="3322251864" sldId="271"/>
        </pc:sldMkLst>
        <pc:spChg chg="add mod">
          <ac:chgData name="PLANEACION" userId="d98372ff-809c-412f-bf7e-b69f66766c44" providerId="ADAL" clId="{C7B08A7F-63C9-4448-9E14-552A4027FA47}" dt="2023-07-06T16:13:20.929" v="399" actId="20577"/>
          <ac:spMkLst>
            <pc:docMk/>
            <pc:sldMk cId="3322251864" sldId="271"/>
            <ac:spMk id="7" creationId="{72CE306E-1F03-DC39-04BB-AC0BC31D6DDD}"/>
          </ac:spMkLst>
        </pc:spChg>
        <pc:spChg chg="del">
          <ac:chgData name="PLANEACION" userId="d98372ff-809c-412f-bf7e-b69f66766c44" providerId="ADAL" clId="{C7B08A7F-63C9-4448-9E14-552A4027FA47}" dt="2023-07-06T16:11:10.938" v="387" actId="478"/>
          <ac:spMkLst>
            <pc:docMk/>
            <pc:sldMk cId="3322251864" sldId="271"/>
            <ac:spMk id="20" creationId="{8F4B9A2A-1BF8-D5BD-2FC0-B928FB5AD37B}"/>
          </ac:spMkLst>
        </pc:spChg>
        <pc:spChg chg="del">
          <ac:chgData name="PLANEACION" userId="d98372ff-809c-412f-bf7e-b69f66766c44" providerId="ADAL" clId="{C7B08A7F-63C9-4448-9E14-552A4027FA47}" dt="2023-07-06T16:11:10.938" v="387" actId="478"/>
          <ac:spMkLst>
            <pc:docMk/>
            <pc:sldMk cId="3322251864" sldId="271"/>
            <ac:spMk id="21" creationId="{8F4B9A2A-1BF8-D5BD-2FC0-B928FB5AD37B}"/>
          </ac:spMkLst>
        </pc:spChg>
        <pc:spChg chg="del">
          <ac:chgData name="PLANEACION" userId="d98372ff-809c-412f-bf7e-b69f66766c44" providerId="ADAL" clId="{C7B08A7F-63C9-4448-9E14-552A4027FA47}" dt="2023-07-06T16:11:10.938" v="387" actId="478"/>
          <ac:spMkLst>
            <pc:docMk/>
            <pc:sldMk cId="3322251864" sldId="271"/>
            <ac:spMk id="22" creationId="{8F4B9A2A-1BF8-D5BD-2FC0-B928FB5AD37B}"/>
          </ac:spMkLst>
        </pc:spChg>
        <pc:picChg chg="del">
          <ac:chgData name="PLANEACION" userId="d98372ff-809c-412f-bf7e-b69f66766c44" providerId="ADAL" clId="{C7B08A7F-63C9-4448-9E14-552A4027FA47}" dt="2023-07-06T16:11:10.938" v="387" actId="478"/>
          <ac:picMkLst>
            <pc:docMk/>
            <pc:sldMk cId="3322251864" sldId="271"/>
            <ac:picMk id="2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6:11:10.938" v="387" actId="478"/>
          <ac:picMkLst>
            <pc:docMk/>
            <pc:sldMk cId="3322251864" sldId="271"/>
            <ac:picMk id="3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6:11:10.938" v="387" actId="478"/>
          <ac:picMkLst>
            <pc:docMk/>
            <pc:sldMk cId="3322251864" sldId="271"/>
            <ac:picMk id="4" creationId="{00000000-0000-0000-0000-000000000000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6:28:57.435" v="460" actId="1076"/>
        <pc:sldMkLst>
          <pc:docMk/>
          <pc:sldMk cId="1322349877" sldId="273"/>
        </pc:sldMkLst>
        <pc:spChg chg="add del mod">
          <ac:chgData name="PLANEACION" userId="d98372ff-809c-412f-bf7e-b69f66766c44" providerId="ADAL" clId="{C7B08A7F-63C9-4448-9E14-552A4027FA47}" dt="2023-07-06T16:21:44.982" v="433" actId="478"/>
          <ac:spMkLst>
            <pc:docMk/>
            <pc:sldMk cId="1322349877" sldId="273"/>
            <ac:spMk id="8" creationId="{3ABC8E56-6FC7-4B9E-E7AF-65FDC108C911}"/>
          </ac:spMkLst>
        </pc:spChg>
        <pc:spChg chg="mod">
          <ac:chgData name="PLANEACION" userId="d98372ff-809c-412f-bf7e-b69f66766c44" providerId="ADAL" clId="{C7B08A7F-63C9-4448-9E14-552A4027FA47}" dt="2023-07-06T16:28:47.845" v="459" actId="14100"/>
          <ac:spMkLst>
            <pc:docMk/>
            <pc:sldMk cId="1322349877" sldId="273"/>
            <ac:spMk id="18" creationId="{00000000-0000-0000-0000-000000000000}"/>
          </ac:spMkLst>
        </pc:spChg>
        <pc:picChg chg="del">
          <ac:chgData name="PLANEACION" userId="d98372ff-809c-412f-bf7e-b69f66766c44" providerId="ADAL" clId="{C7B08A7F-63C9-4448-9E14-552A4027FA47}" dt="2023-07-06T16:21:51.189" v="436" actId="478"/>
          <ac:picMkLst>
            <pc:docMk/>
            <pc:sldMk cId="1322349877" sldId="273"/>
            <ac:picMk id="2" creationId="{AEB93ABF-C96C-BF84-B7BA-1CC4B37CA036}"/>
          </ac:picMkLst>
        </pc:picChg>
        <pc:picChg chg="del">
          <ac:chgData name="PLANEACION" userId="d98372ff-809c-412f-bf7e-b69f66766c44" providerId="ADAL" clId="{C7B08A7F-63C9-4448-9E14-552A4027FA47}" dt="2023-07-06T16:21:50.331" v="435" actId="478"/>
          <ac:picMkLst>
            <pc:docMk/>
            <pc:sldMk cId="1322349877" sldId="273"/>
            <ac:picMk id="3" creationId="{5B6386C9-261F-0F33-FB5E-6885ECB9BEAD}"/>
          </ac:picMkLst>
        </pc:picChg>
        <pc:picChg chg="del">
          <ac:chgData name="PLANEACION" userId="d98372ff-809c-412f-bf7e-b69f66766c44" providerId="ADAL" clId="{C7B08A7F-63C9-4448-9E14-552A4027FA47}" dt="2023-07-06T16:21:49.505" v="434" actId="478"/>
          <ac:picMkLst>
            <pc:docMk/>
            <pc:sldMk cId="1322349877" sldId="273"/>
            <ac:picMk id="4" creationId="{621BFE52-3CBA-4AE2-85BA-E47CF3AD5CC5}"/>
          </ac:picMkLst>
        </pc:picChg>
        <pc:picChg chg="add del mod">
          <ac:chgData name="PLANEACION" userId="d98372ff-809c-412f-bf7e-b69f66766c44" providerId="ADAL" clId="{C7B08A7F-63C9-4448-9E14-552A4027FA47}" dt="2023-07-06T16:25:32.837" v="446" actId="478"/>
          <ac:picMkLst>
            <pc:docMk/>
            <pc:sldMk cId="1322349877" sldId="273"/>
            <ac:picMk id="10" creationId="{A8F8701E-35C4-8517-CC2D-9C5021C64F7B}"/>
          </ac:picMkLst>
        </pc:picChg>
        <pc:picChg chg="mod">
          <ac:chgData name="PLANEACION" userId="d98372ff-809c-412f-bf7e-b69f66766c44" providerId="ADAL" clId="{C7B08A7F-63C9-4448-9E14-552A4027FA47}" dt="2023-07-06T16:28:57.435" v="460" actId="1076"/>
          <ac:picMkLst>
            <pc:docMk/>
            <pc:sldMk cId="1322349877" sldId="273"/>
            <ac:picMk id="11" creationId="{5A9B07F1-5683-4D1E-99E3-AEEE18C4C782}"/>
          </ac:picMkLst>
        </pc:picChg>
        <pc:picChg chg="add del mod">
          <ac:chgData name="PLANEACION" userId="d98372ff-809c-412f-bf7e-b69f66766c44" providerId="ADAL" clId="{C7B08A7F-63C9-4448-9E14-552A4027FA47}" dt="2023-07-06T16:28:08.547" v="451" actId="478"/>
          <ac:picMkLst>
            <pc:docMk/>
            <pc:sldMk cId="1322349877" sldId="273"/>
            <ac:picMk id="12" creationId="{0236F27A-F0C0-1629-7108-C7A91F16E410}"/>
          </ac:picMkLst>
        </pc:picChg>
        <pc:picChg chg="add mod">
          <ac:chgData name="PLANEACION" userId="d98372ff-809c-412f-bf7e-b69f66766c44" providerId="ADAL" clId="{C7B08A7F-63C9-4448-9E14-552A4027FA47}" dt="2023-07-06T16:28:35.147" v="457" actId="14100"/>
          <ac:picMkLst>
            <pc:docMk/>
            <pc:sldMk cId="1322349877" sldId="273"/>
            <ac:picMk id="1026" creationId="{E794A8F8-B60D-55BB-4D70-3771AEB8C56B}"/>
          </ac:picMkLst>
        </pc:picChg>
        <pc:picChg chg="add mod">
          <ac:chgData name="PLANEACION" userId="d98372ff-809c-412f-bf7e-b69f66766c44" providerId="ADAL" clId="{C7B08A7F-63C9-4448-9E14-552A4027FA47}" dt="2023-07-06T16:28:30.977" v="456" actId="1076"/>
          <ac:picMkLst>
            <pc:docMk/>
            <pc:sldMk cId="1322349877" sldId="273"/>
            <ac:picMk id="1028" creationId="{C2A46520-4193-042E-1B78-F0177D2E549D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5:42:31.081" v="341" actId="1076"/>
        <pc:sldMkLst>
          <pc:docMk/>
          <pc:sldMk cId="534649711" sldId="279"/>
        </pc:sldMkLst>
        <pc:spChg chg="add del mod">
          <ac:chgData name="PLANEACION" userId="d98372ff-809c-412f-bf7e-b69f66766c44" providerId="ADAL" clId="{C7B08A7F-63C9-4448-9E14-552A4027FA47}" dt="2023-07-06T15:36:44.250" v="307" actId="478"/>
          <ac:spMkLst>
            <pc:docMk/>
            <pc:sldMk cId="534649711" sldId="279"/>
            <ac:spMk id="2" creationId="{C17BCF9E-19AB-DD2E-FA64-A76DF3A3C8DD}"/>
          </ac:spMkLst>
        </pc:spChg>
        <pc:spChg chg="add mod">
          <ac:chgData name="PLANEACION" userId="d98372ff-809c-412f-bf7e-b69f66766c44" providerId="ADAL" clId="{C7B08A7F-63C9-4448-9E14-552A4027FA47}" dt="2023-07-06T15:41:32.321" v="335" actId="1076"/>
          <ac:spMkLst>
            <pc:docMk/>
            <pc:sldMk cId="534649711" sldId="279"/>
            <ac:spMk id="3" creationId="{5D753F43-5500-935F-EE1A-17BC5843AEAD}"/>
          </ac:spMkLst>
        </pc:spChg>
        <pc:spChg chg="add mod">
          <ac:chgData name="PLANEACION" userId="d98372ff-809c-412f-bf7e-b69f66766c44" providerId="ADAL" clId="{C7B08A7F-63C9-4448-9E14-552A4027FA47}" dt="2023-07-06T15:38:58.687" v="317" actId="1076"/>
          <ac:spMkLst>
            <pc:docMk/>
            <pc:sldMk cId="534649711" sldId="279"/>
            <ac:spMk id="4" creationId="{B3431C7C-42E1-4D25-1BAB-F7A37BE27CF8}"/>
          </ac:spMkLst>
        </pc:spChg>
        <pc:spChg chg="del">
          <ac:chgData name="PLANEACION" userId="d98372ff-809c-412f-bf7e-b69f66766c44" providerId="ADAL" clId="{C7B08A7F-63C9-4448-9E14-552A4027FA47}" dt="2023-07-06T15:36:04.947" v="301" actId="478"/>
          <ac:spMkLst>
            <pc:docMk/>
            <pc:sldMk cId="534649711" sldId="279"/>
            <ac:spMk id="9" creationId="{620EDC4A-B7FB-48BD-BED9-E284CE6B9A55}"/>
          </ac:spMkLst>
        </pc:spChg>
        <pc:spChg chg="add mod">
          <ac:chgData name="PLANEACION" userId="d98372ff-809c-412f-bf7e-b69f66766c44" providerId="ADAL" clId="{C7B08A7F-63C9-4448-9E14-552A4027FA47}" dt="2023-07-06T15:39:02.942" v="318" actId="1076"/>
          <ac:spMkLst>
            <pc:docMk/>
            <pc:sldMk cId="534649711" sldId="279"/>
            <ac:spMk id="10" creationId="{92300CDA-46BC-81FE-CA18-60ACCD9A479E}"/>
          </ac:spMkLst>
        </pc:spChg>
        <pc:spChg chg="del">
          <ac:chgData name="PLANEACION" userId="d98372ff-809c-412f-bf7e-b69f66766c44" providerId="ADAL" clId="{C7B08A7F-63C9-4448-9E14-552A4027FA47}" dt="2023-07-06T15:36:07.681" v="302" actId="478"/>
          <ac:spMkLst>
            <pc:docMk/>
            <pc:sldMk cId="534649711" sldId="279"/>
            <ac:spMk id="15" creationId="{00000000-0000-0000-0000-000000000000}"/>
          </ac:spMkLst>
        </pc:spChg>
        <pc:spChg chg="add mod">
          <ac:chgData name="PLANEACION" userId="d98372ff-809c-412f-bf7e-b69f66766c44" providerId="ADAL" clId="{C7B08A7F-63C9-4448-9E14-552A4027FA47}" dt="2023-07-06T15:41:45.223" v="336" actId="1076"/>
          <ac:spMkLst>
            <pc:docMk/>
            <pc:sldMk cId="534649711" sldId="279"/>
            <ac:spMk id="19" creationId="{414ABFE3-0D49-9E06-62B6-10AB31FADA28}"/>
          </ac:spMkLst>
        </pc:spChg>
        <pc:spChg chg="add mod">
          <ac:chgData name="PLANEACION" userId="d98372ff-809c-412f-bf7e-b69f66766c44" providerId="ADAL" clId="{C7B08A7F-63C9-4448-9E14-552A4027FA47}" dt="2023-07-06T15:40:29.420" v="326" actId="1076"/>
          <ac:spMkLst>
            <pc:docMk/>
            <pc:sldMk cId="534649711" sldId="279"/>
            <ac:spMk id="21" creationId="{46266C4C-A933-0D94-4EC8-13E6230B4153}"/>
          </ac:spMkLst>
        </pc:spChg>
        <pc:spChg chg="add mod">
          <ac:chgData name="PLANEACION" userId="d98372ff-809c-412f-bf7e-b69f66766c44" providerId="ADAL" clId="{C7B08A7F-63C9-4448-9E14-552A4027FA47}" dt="2023-07-06T15:42:08.391" v="339" actId="1076"/>
          <ac:spMkLst>
            <pc:docMk/>
            <pc:sldMk cId="534649711" sldId="279"/>
            <ac:spMk id="23" creationId="{F1FB7CC5-CAB6-6621-62CF-CAFBF05C961F}"/>
          </ac:spMkLst>
        </pc:spChg>
        <pc:spChg chg="add mod">
          <ac:chgData name="PLANEACION" userId="d98372ff-809c-412f-bf7e-b69f66766c44" providerId="ADAL" clId="{C7B08A7F-63C9-4448-9E14-552A4027FA47}" dt="2023-07-06T15:42:15.182" v="340" actId="1076"/>
          <ac:spMkLst>
            <pc:docMk/>
            <pc:sldMk cId="534649711" sldId="279"/>
            <ac:spMk id="27" creationId="{E060673C-D7CB-6C1A-8C1D-FD2259554E72}"/>
          </ac:spMkLst>
        </pc:spChg>
        <pc:spChg chg="add del mod">
          <ac:chgData name="PLANEACION" userId="d98372ff-809c-412f-bf7e-b69f66766c44" providerId="ADAL" clId="{C7B08A7F-63C9-4448-9E14-552A4027FA47}" dt="2023-07-06T15:36:54.732" v="308" actId="478"/>
          <ac:spMkLst>
            <pc:docMk/>
            <pc:sldMk cId="534649711" sldId="279"/>
            <ac:spMk id="29" creationId="{22B07C74-9E83-268E-9098-3A245D60EB67}"/>
          </ac:spMkLst>
        </pc:spChg>
        <pc:grpChg chg="add del mod">
          <ac:chgData name="PLANEACION" userId="d98372ff-809c-412f-bf7e-b69f66766c44" providerId="ADAL" clId="{C7B08A7F-63C9-4448-9E14-552A4027FA47}" dt="2023-07-06T15:38:48.770" v="316" actId="478"/>
          <ac:grpSpMkLst>
            <pc:docMk/>
            <pc:sldMk cId="534649711" sldId="279"/>
            <ac:grpSpMk id="11" creationId="{F2E58F23-457D-5955-AEFF-F2612E7CAE1F}"/>
          </ac:grpSpMkLst>
        </pc:grpChg>
        <pc:grpChg chg="add del mod">
          <ac:chgData name="PLANEACION" userId="d98372ff-809c-412f-bf7e-b69f66766c44" providerId="ADAL" clId="{C7B08A7F-63C9-4448-9E14-552A4027FA47}" dt="2023-07-06T15:40:50.824" v="329" actId="478"/>
          <ac:grpSpMkLst>
            <pc:docMk/>
            <pc:sldMk cId="534649711" sldId="279"/>
            <ac:grpSpMk id="24" creationId="{F2714C48-8227-A5BC-5A51-C6D2D0867111}"/>
          </ac:grpSpMkLst>
        </pc:grpChg>
        <pc:picChg chg="mod">
          <ac:chgData name="PLANEACION" userId="d98372ff-809c-412f-bf7e-b69f66766c44" providerId="ADAL" clId="{C7B08A7F-63C9-4448-9E14-552A4027FA47}" dt="2023-07-06T15:41:59.945" v="338" actId="1076"/>
          <ac:picMkLst>
            <pc:docMk/>
            <pc:sldMk cId="534649711" sldId="279"/>
            <ac:picMk id="5" creationId="{4DF1B787-3DED-4F14-9498-09CF746A0042}"/>
          </ac:picMkLst>
        </pc:picChg>
        <pc:picChg chg="mod">
          <ac:chgData name="PLANEACION" userId="d98372ff-809c-412f-bf7e-b69f66766c44" providerId="ADAL" clId="{C7B08A7F-63C9-4448-9E14-552A4027FA47}" dt="2023-07-06T15:42:31.081" v="341" actId="1076"/>
          <ac:picMkLst>
            <pc:docMk/>
            <pc:sldMk cId="534649711" sldId="279"/>
            <ac:picMk id="6" creationId="{DAD44BBA-59CE-455E-BCD1-9D161C41743A}"/>
          </ac:picMkLst>
        </pc:picChg>
        <pc:picChg chg="mod">
          <ac:chgData name="PLANEACION" userId="d98372ff-809c-412f-bf7e-b69f66766c44" providerId="ADAL" clId="{C7B08A7F-63C9-4448-9E14-552A4027FA47}" dt="2023-07-06T15:36:25.845" v="305"/>
          <ac:picMkLst>
            <pc:docMk/>
            <pc:sldMk cId="534649711" sldId="279"/>
            <ac:picMk id="12" creationId="{AC61FAE0-FAC9-D4FE-3C7D-AC7E20FE6D34}"/>
          </ac:picMkLst>
        </pc:picChg>
        <pc:picChg chg="mod">
          <ac:chgData name="PLANEACION" userId="d98372ff-809c-412f-bf7e-b69f66766c44" providerId="ADAL" clId="{C7B08A7F-63C9-4448-9E14-552A4027FA47}" dt="2023-07-06T15:36:15.466" v="304" actId="1076"/>
          <ac:picMkLst>
            <pc:docMk/>
            <pc:sldMk cId="534649711" sldId="279"/>
            <ac:picMk id="13" creationId="{030B7904-45B6-418F-BB49-6AF3D9C05391}"/>
          </ac:picMkLst>
        </pc:picChg>
        <pc:picChg chg="mod">
          <ac:chgData name="PLANEACION" userId="d98372ff-809c-412f-bf7e-b69f66766c44" providerId="ADAL" clId="{C7B08A7F-63C9-4448-9E14-552A4027FA47}" dt="2023-07-06T15:36:25.845" v="305"/>
          <ac:picMkLst>
            <pc:docMk/>
            <pc:sldMk cId="534649711" sldId="279"/>
            <ac:picMk id="14" creationId="{9EEF9380-0E0D-19A1-FA3C-34D641F0D8F0}"/>
          </ac:picMkLst>
        </pc:picChg>
        <pc:picChg chg="del">
          <ac:chgData name="PLANEACION" userId="d98372ff-809c-412f-bf7e-b69f66766c44" providerId="ADAL" clId="{C7B08A7F-63C9-4448-9E14-552A4027FA47}" dt="2023-07-06T15:36:11.138" v="303" actId="478"/>
          <ac:picMkLst>
            <pc:docMk/>
            <pc:sldMk cId="534649711" sldId="279"/>
            <ac:picMk id="16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5:36:11.138" v="303" actId="478"/>
          <ac:picMkLst>
            <pc:docMk/>
            <pc:sldMk cId="534649711" sldId="279"/>
            <ac:picMk id="17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5:36:11.138" v="303" actId="478"/>
          <ac:picMkLst>
            <pc:docMk/>
            <pc:sldMk cId="534649711" sldId="279"/>
            <ac:picMk id="18" creationId="{00000000-0000-0000-0000-000000000000}"/>
          </ac:picMkLst>
        </pc:picChg>
        <pc:picChg chg="add mod">
          <ac:chgData name="PLANEACION" userId="d98372ff-809c-412f-bf7e-b69f66766c44" providerId="ADAL" clId="{C7B08A7F-63C9-4448-9E14-552A4027FA47}" dt="2023-07-06T15:41:12.211" v="334" actId="1076"/>
          <ac:picMkLst>
            <pc:docMk/>
            <pc:sldMk cId="534649711" sldId="279"/>
            <ac:picMk id="20" creationId="{CAEE9521-1B46-CFA3-CD50-554B522E99B4}"/>
          </ac:picMkLst>
        </pc:picChg>
        <pc:picChg chg="add del mod">
          <ac:chgData name="PLANEACION" userId="d98372ff-809c-412f-bf7e-b69f66766c44" providerId="ADAL" clId="{C7B08A7F-63C9-4448-9E14-552A4027FA47}" dt="2023-07-06T15:40:53.341" v="330" actId="478"/>
          <ac:picMkLst>
            <pc:docMk/>
            <pc:sldMk cId="534649711" sldId="279"/>
            <ac:picMk id="22" creationId="{70ADF74C-9DA1-B97E-0AA3-52750AAB9FEA}"/>
          </ac:picMkLst>
        </pc:picChg>
        <pc:picChg chg="mod">
          <ac:chgData name="PLANEACION" userId="d98372ff-809c-412f-bf7e-b69f66766c44" providerId="ADAL" clId="{C7B08A7F-63C9-4448-9E14-552A4027FA47}" dt="2023-07-06T15:36:25.845" v="305"/>
          <ac:picMkLst>
            <pc:docMk/>
            <pc:sldMk cId="534649711" sldId="279"/>
            <ac:picMk id="25" creationId="{1807EC0A-1737-61A7-AC0C-7DCAAAF92805}"/>
          </ac:picMkLst>
        </pc:picChg>
        <pc:picChg chg="mod">
          <ac:chgData name="PLANEACION" userId="d98372ff-809c-412f-bf7e-b69f66766c44" providerId="ADAL" clId="{C7B08A7F-63C9-4448-9E14-552A4027FA47}" dt="2023-07-06T15:36:25.845" v="305"/>
          <ac:picMkLst>
            <pc:docMk/>
            <pc:sldMk cId="534649711" sldId="279"/>
            <ac:picMk id="26" creationId="{6922D79A-9369-D59A-58AE-66C274D427CD}"/>
          </ac:picMkLst>
        </pc:picChg>
        <pc:picChg chg="add mod">
          <ac:chgData name="PLANEACION" userId="d98372ff-809c-412f-bf7e-b69f66766c44" providerId="ADAL" clId="{C7B08A7F-63C9-4448-9E14-552A4027FA47}" dt="2023-07-06T15:41:09.043" v="333" actId="1076"/>
          <ac:picMkLst>
            <pc:docMk/>
            <pc:sldMk cId="534649711" sldId="279"/>
            <ac:picMk id="30" creationId="{C38D631E-CCF3-5C87-F6D6-03B6FDC9A08C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6:06:38.163" v="357" actId="1076"/>
        <pc:sldMkLst>
          <pc:docMk/>
          <pc:sldMk cId="1750338646" sldId="280"/>
        </pc:sldMkLst>
        <pc:spChg chg="add mod">
          <ac:chgData name="PLANEACION" userId="d98372ff-809c-412f-bf7e-b69f66766c44" providerId="ADAL" clId="{C7B08A7F-63C9-4448-9E14-552A4027FA47}" dt="2023-07-06T16:05:54.214" v="350" actId="1076"/>
          <ac:spMkLst>
            <pc:docMk/>
            <pc:sldMk cId="1750338646" sldId="280"/>
            <ac:spMk id="2" creationId="{5E2C6BC2-2C07-1166-CB3A-C6D5CAA63616}"/>
          </ac:spMkLst>
        </pc:spChg>
        <pc:spChg chg="add mod">
          <ac:chgData name="PLANEACION" userId="d98372ff-809c-412f-bf7e-b69f66766c44" providerId="ADAL" clId="{C7B08A7F-63C9-4448-9E14-552A4027FA47}" dt="2023-07-06T16:06:38.163" v="357" actId="1076"/>
          <ac:spMkLst>
            <pc:docMk/>
            <pc:sldMk cId="1750338646" sldId="280"/>
            <ac:spMk id="3" creationId="{784EAE20-B17C-B903-4CB5-823746A64088}"/>
          </ac:spMkLst>
        </pc:spChg>
        <pc:spChg chg="add mod">
          <ac:chgData name="PLANEACION" userId="d98372ff-809c-412f-bf7e-b69f66766c44" providerId="ADAL" clId="{C7B08A7F-63C9-4448-9E14-552A4027FA47}" dt="2023-07-06T16:05:28.363" v="346" actId="1076"/>
          <ac:spMkLst>
            <pc:docMk/>
            <pc:sldMk cId="1750338646" sldId="280"/>
            <ac:spMk id="4" creationId="{8E81D266-D072-900F-E05F-9CA6688B195F}"/>
          </ac:spMkLst>
        </pc:spChg>
        <pc:spChg chg="del">
          <ac:chgData name="PLANEACION" userId="d98372ff-809c-412f-bf7e-b69f66766c44" providerId="ADAL" clId="{C7B08A7F-63C9-4448-9E14-552A4027FA47}" dt="2023-07-06T16:05:04.696" v="342" actId="478"/>
          <ac:spMkLst>
            <pc:docMk/>
            <pc:sldMk cId="1750338646" sldId="280"/>
            <ac:spMk id="9" creationId="{620EDC4A-B7FB-48BD-BED9-E284CE6B9A55}"/>
          </ac:spMkLst>
        </pc:spChg>
        <pc:spChg chg="del">
          <ac:chgData name="PLANEACION" userId="d98372ff-809c-412f-bf7e-b69f66766c44" providerId="ADAL" clId="{C7B08A7F-63C9-4448-9E14-552A4027FA47}" dt="2023-07-06T16:05:04.696" v="342" actId="478"/>
          <ac:spMkLst>
            <pc:docMk/>
            <pc:sldMk cId="1750338646" sldId="280"/>
            <ac:spMk id="15" creationId="{00000000-0000-0000-0000-000000000000}"/>
          </ac:spMkLst>
        </pc:spChg>
        <pc:spChg chg="add mod">
          <ac:chgData name="PLANEACION" userId="d98372ff-809c-412f-bf7e-b69f66766c44" providerId="ADAL" clId="{C7B08A7F-63C9-4448-9E14-552A4027FA47}" dt="2023-07-06T16:06:00.945" v="351" actId="1076"/>
          <ac:spMkLst>
            <pc:docMk/>
            <pc:sldMk cId="1750338646" sldId="280"/>
            <ac:spMk id="17" creationId="{827A9D88-7256-DB08-CFAE-1441B880739C}"/>
          </ac:spMkLst>
        </pc:spChg>
        <pc:spChg chg="add mod">
          <ac:chgData name="PLANEACION" userId="d98372ff-809c-412f-bf7e-b69f66766c44" providerId="ADAL" clId="{C7B08A7F-63C9-4448-9E14-552A4027FA47}" dt="2023-07-06T16:05:28.363" v="346" actId="1076"/>
          <ac:spMkLst>
            <pc:docMk/>
            <pc:sldMk cId="1750338646" sldId="280"/>
            <ac:spMk id="18" creationId="{BD19970F-8933-E122-20F7-19955E2E1840}"/>
          </ac:spMkLst>
        </pc:spChg>
        <pc:spChg chg="add mod">
          <ac:chgData name="PLANEACION" userId="d98372ff-809c-412f-bf7e-b69f66766c44" providerId="ADAL" clId="{C7B08A7F-63C9-4448-9E14-552A4027FA47}" dt="2023-07-06T16:06:10.424" v="353" actId="1076"/>
          <ac:spMkLst>
            <pc:docMk/>
            <pc:sldMk cId="1750338646" sldId="280"/>
            <ac:spMk id="21" creationId="{F16A2203-72C6-2251-42AD-26E96A3EB387}"/>
          </ac:spMkLst>
        </pc:spChg>
        <pc:spChg chg="add mod">
          <ac:chgData name="PLANEACION" userId="d98372ff-809c-412f-bf7e-b69f66766c44" providerId="ADAL" clId="{C7B08A7F-63C9-4448-9E14-552A4027FA47}" dt="2023-07-06T16:06:15.554" v="354" actId="1076"/>
          <ac:spMkLst>
            <pc:docMk/>
            <pc:sldMk cId="1750338646" sldId="280"/>
            <ac:spMk id="25" creationId="{EEFB888B-1B91-5117-24C5-202DF23F6021}"/>
          </ac:spMkLst>
        </pc:spChg>
        <pc:grpChg chg="add del mod">
          <ac:chgData name="PLANEACION" userId="d98372ff-809c-412f-bf7e-b69f66766c44" providerId="ADAL" clId="{C7B08A7F-63C9-4448-9E14-552A4027FA47}" dt="2023-07-06T16:06:03.540" v="352" actId="478"/>
          <ac:grpSpMkLst>
            <pc:docMk/>
            <pc:sldMk cId="1750338646" sldId="280"/>
            <ac:grpSpMk id="10" creationId="{4414626B-FCA4-D35F-251C-4B419160A4AE}"/>
          </ac:grpSpMkLst>
        </pc:grpChg>
        <pc:grpChg chg="add del mod">
          <ac:chgData name="PLANEACION" userId="d98372ff-809c-412f-bf7e-b69f66766c44" providerId="ADAL" clId="{C7B08A7F-63C9-4448-9E14-552A4027FA47}" dt="2023-07-06T16:06:18.614" v="355" actId="478"/>
          <ac:grpSpMkLst>
            <pc:docMk/>
            <pc:sldMk cId="1750338646" sldId="280"/>
            <ac:grpSpMk id="22" creationId="{DB572F61-8D5B-71E8-66E6-EC1B093B17AB}"/>
          </ac:grpSpMkLst>
        </pc:grpChg>
        <pc:grpChg chg="add mod">
          <ac:chgData name="PLANEACION" userId="d98372ff-809c-412f-bf7e-b69f66766c44" providerId="ADAL" clId="{C7B08A7F-63C9-4448-9E14-552A4027FA47}" dt="2023-07-06T16:05:39.960" v="348" actId="1076"/>
          <ac:grpSpMkLst>
            <pc:docMk/>
            <pc:sldMk cId="1750338646" sldId="280"/>
            <ac:grpSpMk id="26" creationId="{1793FD42-0479-45AC-9944-B21852E5211C}"/>
          </ac:grpSpMkLst>
        </pc:grpChg>
        <pc:picChg chg="mod">
          <ac:chgData name="PLANEACION" userId="d98372ff-809c-412f-bf7e-b69f66766c44" providerId="ADAL" clId="{C7B08A7F-63C9-4448-9E14-552A4027FA47}" dt="2023-07-06T16:05:20.419" v="345" actId="1076"/>
          <ac:picMkLst>
            <pc:docMk/>
            <pc:sldMk cId="1750338646" sldId="280"/>
            <ac:picMk id="6" creationId="{DAD44BBA-59CE-455E-BCD1-9D161C41743A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11" creationId="{85240776-51BA-9F9A-3AAC-DCA3F2EB0806}"/>
          </ac:picMkLst>
        </pc:picChg>
        <pc:picChg chg="del">
          <ac:chgData name="PLANEACION" userId="d98372ff-809c-412f-bf7e-b69f66766c44" providerId="ADAL" clId="{C7B08A7F-63C9-4448-9E14-552A4027FA47}" dt="2023-07-06T16:05:04.696" v="342" actId="478"/>
          <ac:picMkLst>
            <pc:docMk/>
            <pc:sldMk cId="1750338646" sldId="280"/>
            <ac:picMk id="12" creationId="{00000000-0000-0000-0000-000000000000}"/>
          </ac:picMkLst>
        </pc:picChg>
        <pc:picChg chg="del">
          <ac:chgData name="PLANEACION" userId="d98372ff-809c-412f-bf7e-b69f66766c44" providerId="ADAL" clId="{C7B08A7F-63C9-4448-9E14-552A4027FA47}" dt="2023-07-06T16:05:04.696" v="342" actId="478"/>
          <ac:picMkLst>
            <pc:docMk/>
            <pc:sldMk cId="1750338646" sldId="280"/>
            <ac:picMk id="13" creationId="{030B7904-45B6-418F-BB49-6AF3D9C05391}"/>
          </ac:picMkLst>
        </pc:picChg>
        <pc:picChg chg="del">
          <ac:chgData name="PLANEACION" userId="d98372ff-809c-412f-bf7e-b69f66766c44" providerId="ADAL" clId="{C7B08A7F-63C9-4448-9E14-552A4027FA47}" dt="2023-07-06T16:05:04.696" v="342" actId="478"/>
          <ac:picMkLst>
            <pc:docMk/>
            <pc:sldMk cId="1750338646" sldId="280"/>
            <ac:picMk id="14" creationId="{00000000-0000-0000-0000-000000000000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16" creationId="{CCFA8596-44F2-C74E-3172-E042323C0D6F}"/>
          </ac:picMkLst>
        </pc:picChg>
        <pc:picChg chg="del">
          <ac:chgData name="PLANEACION" userId="d98372ff-809c-412f-bf7e-b69f66766c44" providerId="ADAL" clId="{C7B08A7F-63C9-4448-9E14-552A4027FA47}" dt="2023-07-06T16:05:04.696" v="342" actId="478"/>
          <ac:picMkLst>
            <pc:docMk/>
            <pc:sldMk cId="1750338646" sldId="280"/>
            <ac:picMk id="19" creationId="{00000000-0000-0000-0000-000000000000}"/>
          </ac:picMkLst>
        </pc:picChg>
        <pc:picChg chg="add del mod">
          <ac:chgData name="PLANEACION" userId="d98372ff-809c-412f-bf7e-b69f66766c44" providerId="ADAL" clId="{C7B08A7F-63C9-4448-9E14-552A4027FA47}" dt="2023-07-06T16:06:22.890" v="356" actId="478"/>
          <ac:picMkLst>
            <pc:docMk/>
            <pc:sldMk cId="1750338646" sldId="280"/>
            <ac:picMk id="20" creationId="{166A8ACF-BF33-E680-17CE-67993745437F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23" creationId="{D870D04F-12D3-1D99-118F-54F6B569DE22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24" creationId="{E97D1606-EB17-A19E-8A88-2D31E60CBD94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27" creationId="{5C4F5A2A-4EA3-5C6B-2D06-36FF4D4045D9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28" creationId="{14E83F66-7CCC-399E-8DE1-B83A793B6EB6}"/>
          </ac:picMkLst>
        </pc:picChg>
        <pc:picChg chg="mod">
          <ac:chgData name="PLANEACION" userId="d98372ff-809c-412f-bf7e-b69f66766c44" providerId="ADAL" clId="{C7B08A7F-63C9-4448-9E14-552A4027FA47}" dt="2023-07-06T16:05:06.530" v="343"/>
          <ac:picMkLst>
            <pc:docMk/>
            <pc:sldMk cId="1750338646" sldId="280"/>
            <ac:picMk id="29" creationId="{D863D7C6-382F-5D9C-9DCA-5DF273AE265E}"/>
          </ac:picMkLst>
        </pc:picChg>
        <pc:picChg chg="mod">
          <ac:chgData name="PLANEACION" userId="d98372ff-809c-412f-bf7e-b69f66766c44" providerId="ADAL" clId="{C7B08A7F-63C9-4448-9E14-552A4027FA47}" dt="2023-07-06T16:05:47.330" v="349" actId="14100"/>
          <ac:picMkLst>
            <pc:docMk/>
            <pc:sldMk cId="1750338646" sldId="280"/>
            <ac:picMk id="30" creationId="{6509D769-5907-DF26-4C97-4D6157597647}"/>
          </ac:picMkLst>
        </pc:picChg>
      </pc:sldChg>
      <pc:sldChg chg="del">
        <pc:chgData name="PLANEACION" userId="d98372ff-809c-412f-bf7e-b69f66766c44" providerId="ADAL" clId="{C7B08A7F-63C9-4448-9E14-552A4027FA47}" dt="2023-07-06T16:08:23.303" v="365" actId="47"/>
        <pc:sldMkLst>
          <pc:docMk/>
          <pc:sldMk cId="3118413263" sldId="281"/>
        </pc:sldMkLst>
      </pc:sldChg>
      <pc:sldChg chg="del">
        <pc:chgData name="PLANEACION" userId="d98372ff-809c-412f-bf7e-b69f66766c44" providerId="ADAL" clId="{C7B08A7F-63C9-4448-9E14-552A4027FA47}" dt="2023-07-06T16:08:25.867" v="366" actId="47"/>
        <pc:sldMkLst>
          <pc:docMk/>
          <pc:sldMk cId="2372582727" sldId="282"/>
        </pc:sldMkLst>
      </pc:sldChg>
      <pc:sldChg chg="del">
        <pc:chgData name="PLANEACION" userId="d98372ff-809c-412f-bf7e-b69f66766c44" providerId="ADAL" clId="{C7B08A7F-63C9-4448-9E14-552A4027FA47}" dt="2023-07-06T16:21:21.145" v="424" actId="47"/>
        <pc:sldMkLst>
          <pc:docMk/>
          <pc:sldMk cId="1055262323" sldId="283"/>
        </pc:sldMkLst>
      </pc:sldChg>
      <pc:sldChg chg="modSp mod">
        <pc:chgData name="PLANEACION" userId="d98372ff-809c-412f-bf7e-b69f66766c44" providerId="ADAL" clId="{C7B08A7F-63C9-4448-9E14-552A4027FA47}" dt="2023-07-06T21:12:52.744" v="464" actId="20577"/>
        <pc:sldMkLst>
          <pc:docMk/>
          <pc:sldMk cId="3829053549" sldId="284"/>
        </pc:sldMkLst>
        <pc:spChg chg="mod">
          <ac:chgData name="PLANEACION" userId="d98372ff-809c-412f-bf7e-b69f66766c44" providerId="ADAL" clId="{C7B08A7F-63C9-4448-9E14-552A4027FA47}" dt="2023-07-06T21:12:52.744" v="464" actId="20577"/>
          <ac:spMkLst>
            <pc:docMk/>
            <pc:sldMk cId="3829053549" sldId="284"/>
            <ac:spMk id="2" creationId="{1ABC4D7D-3211-E8CA-9ADE-77D1C0BEB015}"/>
          </ac:spMkLst>
        </pc:spChg>
      </pc:sldChg>
      <pc:sldChg chg="addSp delSp modSp add mod">
        <pc:chgData name="PLANEACION" userId="d98372ff-809c-412f-bf7e-b69f66766c44" providerId="ADAL" clId="{C7B08A7F-63C9-4448-9E14-552A4027FA47}" dt="2023-07-06T16:18:09.839" v="411"/>
        <pc:sldMkLst>
          <pc:docMk/>
          <pc:sldMk cId="335749628" sldId="285"/>
        </pc:sldMkLst>
        <pc:spChg chg="add mod">
          <ac:chgData name="PLANEACION" userId="d98372ff-809c-412f-bf7e-b69f66766c44" providerId="ADAL" clId="{C7B08A7F-63C9-4448-9E14-552A4027FA47}" dt="2023-07-06T16:15:52.418" v="402"/>
          <ac:spMkLst>
            <pc:docMk/>
            <pc:sldMk cId="335749628" sldId="285"/>
            <ac:spMk id="2" creationId="{75C22DA6-C313-3D17-CEED-4A82540779A0}"/>
          </ac:spMkLst>
        </pc:spChg>
        <pc:spChg chg="del">
          <ac:chgData name="PLANEACION" userId="d98372ff-809c-412f-bf7e-b69f66766c44" providerId="ADAL" clId="{C7B08A7F-63C9-4448-9E14-552A4027FA47}" dt="2023-07-06T16:15:21.508" v="401" actId="478"/>
          <ac:spMkLst>
            <pc:docMk/>
            <pc:sldMk cId="335749628" sldId="285"/>
            <ac:spMk id="7" creationId="{72CE306E-1F03-DC39-04BB-AC0BC31D6DDD}"/>
          </ac:spMkLst>
        </pc:spChg>
        <pc:spChg chg="add mod">
          <ac:chgData name="PLANEACION" userId="d98372ff-809c-412f-bf7e-b69f66766c44" providerId="ADAL" clId="{C7B08A7F-63C9-4448-9E14-552A4027FA47}" dt="2023-07-06T16:16:35.357" v="406" actId="1076"/>
          <ac:spMkLst>
            <pc:docMk/>
            <pc:sldMk cId="335749628" sldId="285"/>
            <ac:spMk id="11" creationId="{2D5F05E7-DD47-8A61-360D-845EA06A87AD}"/>
          </ac:spMkLst>
        </pc:spChg>
        <pc:spChg chg="add mod">
          <ac:chgData name="PLANEACION" userId="d98372ff-809c-412f-bf7e-b69f66766c44" providerId="ADAL" clId="{C7B08A7F-63C9-4448-9E14-552A4027FA47}" dt="2023-07-06T16:17:02.262" v="409" actId="1076"/>
          <ac:spMkLst>
            <pc:docMk/>
            <pc:sldMk cId="335749628" sldId="285"/>
            <ac:spMk id="18" creationId="{87B84DE5-E580-17E8-9E97-2E13E1FEEF06}"/>
          </ac:spMkLst>
        </pc:spChg>
        <pc:grpChg chg="add del mod">
          <ac:chgData name="PLANEACION" userId="d98372ff-809c-412f-bf7e-b69f66766c44" providerId="ADAL" clId="{C7B08A7F-63C9-4448-9E14-552A4027FA47}" dt="2023-07-06T16:16:31.225" v="405" actId="478"/>
          <ac:grpSpMkLst>
            <pc:docMk/>
            <pc:sldMk cId="335749628" sldId="285"/>
            <ac:grpSpMk id="3" creationId="{C0C25B18-FC16-7D27-0EDA-CDB03FDA5E98}"/>
          </ac:grpSpMkLst>
        </pc:grpChg>
        <pc:grpChg chg="add del mod">
          <ac:chgData name="PLANEACION" userId="d98372ff-809c-412f-bf7e-b69f66766c44" providerId="ADAL" clId="{C7B08A7F-63C9-4448-9E14-552A4027FA47}" dt="2023-07-06T16:16:57.954" v="408" actId="478"/>
          <ac:grpSpMkLst>
            <pc:docMk/>
            <pc:sldMk cId="335749628" sldId="285"/>
            <ac:grpSpMk id="12" creationId="{4AEEA30A-2E4E-DE49-AF59-8BD09F0CB0A5}"/>
          </ac:grpSpMkLst>
        </pc:grpChg>
        <pc:grpChg chg="add mod">
          <ac:chgData name="PLANEACION" userId="d98372ff-809c-412f-bf7e-b69f66766c44" providerId="ADAL" clId="{C7B08A7F-63C9-4448-9E14-552A4027FA47}" dt="2023-07-06T16:15:52.418" v="402"/>
          <ac:grpSpMkLst>
            <pc:docMk/>
            <pc:sldMk cId="335749628" sldId="285"/>
            <ac:grpSpMk id="19" creationId="{302E51BB-915C-8A75-27C5-0B6C9F511D7C}"/>
          </ac:grpSpMkLst>
        </pc:grp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4" creationId="{0D8DFD6D-6FE6-29B1-75BC-C3BDB7404DD2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8" creationId="{0D0CF0EF-8B98-9F6B-3154-C2B325337436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9" creationId="{DAF6D296-D64F-3132-B3D4-F3ED0A4B14AA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10" creationId="{55DB0B48-EF4A-127C-5B73-18186BC80864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14" creationId="{584EA1E2-2078-2761-5064-6FD49340D9C1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16" creationId="{4A28DC68-6719-A696-583A-7E99098A5E69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20" creationId="{16573C6C-B3D7-17FA-4D93-BC5D9D43156F}"/>
          </ac:picMkLst>
        </pc:picChg>
        <pc:picChg chg="mod">
          <ac:chgData name="PLANEACION" userId="d98372ff-809c-412f-bf7e-b69f66766c44" providerId="ADAL" clId="{C7B08A7F-63C9-4448-9E14-552A4027FA47}" dt="2023-07-06T16:15:52.418" v="402"/>
          <ac:picMkLst>
            <pc:docMk/>
            <pc:sldMk cId="335749628" sldId="285"/>
            <ac:picMk id="21" creationId="{3C6FB72C-A568-3DB7-ED9E-923558A252DA}"/>
          </ac:picMkLst>
        </pc:picChg>
        <pc:picChg chg="add mod">
          <ac:chgData name="PLANEACION" userId="d98372ff-809c-412f-bf7e-b69f66766c44" providerId="ADAL" clId="{C7B08A7F-63C9-4448-9E14-552A4027FA47}" dt="2023-07-06T16:16:14.775" v="403"/>
          <ac:picMkLst>
            <pc:docMk/>
            <pc:sldMk cId="335749628" sldId="285"/>
            <ac:picMk id="22" creationId="{FD706F49-5A45-AC30-0D47-DC6DC44DEABC}"/>
          </ac:picMkLst>
        </pc:picChg>
        <pc:picChg chg="add del mod">
          <ac:chgData name="PLANEACION" userId="d98372ff-809c-412f-bf7e-b69f66766c44" providerId="ADAL" clId="{C7B08A7F-63C9-4448-9E14-552A4027FA47}" dt="2023-07-06T16:18:09.839" v="411"/>
          <ac:picMkLst>
            <pc:docMk/>
            <pc:sldMk cId="335749628" sldId="285"/>
            <ac:picMk id="23" creationId="{C51CD79B-E01D-1F2D-C2BA-FF430EAB3B74}"/>
          </ac:picMkLst>
        </pc:picChg>
      </pc:sldChg>
      <pc:sldChg chg="addSp delSp modSp mod">
        <pc:chgData name="PLANEACION" userId="d98372ff-809c-412f-bf7e-b69f66766c44" providerId="ADAL" clId="{C7B08A7F-63C9-4448-9E14-552A4027FA47}" dt="2023-07-06T16:20:22.880" v="423" actId="1076"/>
        <pc:sldMkLst>
          <pc:docMk/>
          <pc:sldMk cId="3179360117" sldId="286"/>
        </pc:sldMkLst>
        <pc:spChg chg="del">
          <ac:chgData name="PLANEACION" userId="d98372ff-809c-412f-bf7e-b69f66766c44" providerId="ADAL" clId="{C7B08A7F-63C9-4448-9E14-552A4027FA47}" dt="2023-07-06T16:19:00.619" v="412" actId="478"/>
          <ac:spMkLst>
            <pc:docMk/>
            <pc:sldMk cId="3179360117" sldId="286"/>
            <ac:spMk id="2" creationId="{75C22DA6-C313-3D17-CEED-4A82540779A0}"/>
          </ac:spMkLst>
        </pc:spChg>
        <pc:spChg chg="add mod">
          <ac:chgData name="PLANEACION" userId="d98372ff-809c-412f-bf7e-b69f66766c44" providerId="ADAL" clId="{C7B08A7F-63C9-4448-9E14-552A4027FA47}" dt="2023-07-06T16:19:57.584" v="419" actId="14100"/>
          <ac:spMkLst>
            <pc:docMk/>
            <pc:sldMk cId="3179360117" sldId="286"/>
            <ac:spMk id="3" creationId="{773418BB-BC7A-A26A-1B14-9BFA0127E1CC}"/>
          </ac:spMkLst>
        </pc:spChg>
        <pc:spChg chg="add mod">
          <ac:chgData name="PLANEACION" userId="d98372ff-809c-412f-bf7e-b69f66766c44" providerId="ADAL" clId="{C7B08A7F-63C9-4448-9E14-552A4027FA47}" dt="2023-07-06T16:19:46.517" v="417" actId="1076"/>
          <ac:spMkLst>
            <pc:docMk/>
            <pc:sldMk cId="3179360117" sldId="286"/>
            <ac:spMk id="9" creationId="{BA70355A-9423-95F6-C946-BAA1A1785B32}"/>
          </ac:spMkLst>
        </pc:spChg>
        <pc:spChg chg="del">
          <ac:chgData name="PLANEACION" userId="d98372ff-809c-412f-bf7e-b69f66766c44" providerId="ADAL" clId="{C7B08A7F-63C9-4448-9E14-552A4027FA47}" dt="2023-07-06T16:19:00.619" v="412" actId="478"/>
          <ac:spMkLst>
            <pc:docMk/>
            <pc:sldMk cId="3179360117" sldId="286"/>
            <ac:spMk id="11" creationId="{2D5F05E7-DD47-8A61-360D-845EA06A87AD}"/>
          </ac:spMkLst>
        </pc:spChg>
        <pc:spChg chg="del">
          <ac:chgData name="PLANEACION" userId="d98372ff-809c-412f-bf7e-b69f66766c44" providerId="ADAL" clId="{C7B08A7F-63C9-4448-9E14-552A4027FA47}" dt="2023-07-06T16:19:00.619" v="412" actId="478"/>
          <ac:spMkLst>
            <pc:docMk/>
            <pc:sldMk cId="3179360117" sldId="286"/>
            <ac:spMk id="18" creationId="{87B84DE5-E580-17E8-9E97-2E13E1FEEF06}"/>
          </ac:spMkLst>
        </pc:spChg>
        <pc:spChg chg="add mod">
          <ac:chgData name="PLANEACION" userId="d98372ff-809c-412f-bf7e-b69f66766c44" providerId="ADAL" clId="{C7B08A7F-63C9-4448-9E14-552A4027FA47}" dt="2023-07-06T16:20:22.880" v="423" actId="1076"/>
          <ac:spMkLst>
            <pc:docMk/>
            <pc:sldMk cId="3179360117" sldId="286"/>
            <ac:spMk id="24" creationId="{9E11DFB6-921B-FCA8-A8B1-B555B3766885}"/>
          </ac:spMkLst>
        </pc:spChg>
        <pc:grpChg chg="add del mod">
          <ac:chgData name="PLANEACION" userId="d98372ff-809c-412f-bf7e-b69f66766c44" providerId="ADAL" clId="{C7B08A7F-63C9-4448-9E14-552A4027FA47}" dt="2023-07-06T16:19:42.191" v="416" actId="478"/>
          <ac:grpSpMkLst>
            <pc:docMk/>
            <pc:sldMk cId="3179360117" sldId="286"/>
            <ac:grpSpMk id="4" creationId="{36995CFB-E490-6BCD-6364-F9B045D913E0}"/>
          </ac:grpSpMkLst>
        </pc:grpChg>
        <pc:grpChg chg="add mod">
          <ac:chgData name="PLANEACION" userId="d98372ff-809c-412f-bf7e-b69f66766c44" providerId="ADAL" clId="{C7B08A7F-63C9-4448-9E14-552A4027FA47}" dt="2023-07-06T16:19:13.553" v="413"/>
          <ac:grpSpMkLst>
            <pc:docMk/>
            <pc:sldMk cId="3179360117" sldId="286"/>
            <ac:grpSpMk id="10" creationId="{EA8FABD4-4545-936C-4679-0D6F8C20745E}"/>
          </ac:grpSpMkLst>
        </pc:grpChg>
        <pc:grpChg chg="del">
          <ac:chgData name="PLANEACION" userId="d98372ff-809c-412f-bf7e-b69f66766c44" providerId="ADAL" clId="{C7B08A7F-63C9-4448-9E14-552A4027FA47}" dt="2023-07-06T16:19:00.619" v="412" actId="478"/>
          <ac:grpSpMkLst>
            <pc:docMk/>
            <pc:sldMk cId="3179360117" sldId="286"/>
            <ac:grpSpMk id="19" creationId="{302E51BB-915C-8A75-27C5-0B6C9F511D7C}"/>
          </ac:grpSpMkLst>
        </pc:grpChg>
        <pc:picChg chg="mod">
          <ac:chgData name="PLANEACION" userId="d98372ff-809c-412f-bf7e-b69f66766c44" providerId="ADAL" clId="{C7B08A7F-63C9-4448-9E14-552A4027FA47}" dt="2023-07-06T16:19:13.553" v="413"/>
          <ac:picMkLst>
            <pc:docMk/>
            <pc:sldMk cId="3179360117" sldId="286"/>
            <ac:picMk id="7" creationId="{0824CF68-1816-B543-7B19-542C67D1CDD6}"/>
          </ac:picMkLst>
        </pc:picChg>
        <pc:picChg chg="mod">
          <ac:chgData name="PLANEACION" userId="d98372ff-809c-412f-bf7e-b69f66766c44" providerId="ADAL" clId="{C7B08A7F-63C9-4448-9E14-552A4027FA47}" dt="2023-07-06T16:19:13.553" v="413"/>
          <ac:picMkLst>
            <pc:docMk/>
            <pc:sldMk cId="3179360117" sldId="286"/>
            <ac:picMk id="8" creationId="{03EBD209-D3C3-D4C5-2672-1BCC4401B536}"/>
          </ac:picMkLst>
        </pc:picChg>
        <pc:picChg chg="mod">
          <ac:chgData name="PLANEACION" userId="d98372ff-809c-412f-bf7e-b69f66766c44" providerId="ADAL" clId="{C7B08A7F-63C9-4448-9E14-552A4027FA47}" dt="2023-07-06T16:19:13.553" v="413"/>
          <ac:picMkLst>
            <pc:docMk/>
            <pc:sldMk cId="3179360117" sldId="286"/>
            <ac:picMk id="12" creationId="{5AA71138-3280-0FB8-B129-AF32BDCAA14A}"/>
          </ac:picMkLst>
        </pc:picChg>
        <pc:picChg chg="mod">
          <ac:chgData name="PLANEACION" userId="d98372ff-809c-412f-bf7e-b69f66766c44" providerId="ADAL" clId="{C7B08A7F-63C9-4448-9E14-552A4027FA47}" dt="2023-07-06T16:19:31.908" v="414" actId="14100"/>
          <ac:picMkLst>
            <pc:docMk/>
            <pc:sldMk cId="3179360117" sldId="286"/>
            <ac:picMk id="14" creationId="{F3207B4C-65A3-6C06-5361-2B14EC744769}"/>
          </ac:picMkLst>
        </pc:picChg>
        <pc:picChg chg="del mod">
          <ac:chgData name="PLANEACION" userId="d98372ff-809c-412f-bf7e-b69f66766c44" providerId="ADAL" clId="{C7B08A7F-63C9-4448-9E14-552A4027FA47}" dt="2023-07-06T16:20:10.721" v="421" actId="478"/>
          <ac:picMkLst>
            <pc:docMk/>
            <pc:sldMk cId="3179360117" sldId="286"/>
            <ac:picMk id="16" creationId="{5CF0C12E-998A-6100-3505-CF257B77BA95}"/>
          </ac:picMkLst>
        </pc:picChg>
        <pc:picChg chg="del">
          <ac:chgData name="PLANEACION" userId="d98372ff-809c-412f-bf7e-b69f66766c44" providerId="ADAL" clId="{C7B08A7F-63C9-4448-9E14-552A4027FA47}" dt="2023-07-06T16:19:00.619" v="412" actId="478"/>
          <ac:picMkLst>
            <pc:docMk/>
            <pc:sldMk cId="3179360117" sldId="286"/>
            <ac:picMk id="22" creationId="{FD706F49-5A45-AC30-0D47-DC6DC44DEABC}"/>
          </ac:picMkLst>
        </pc:picChg>
        <pc:picChg chg="del mod">
          <ac:chgData name="PLANEACION" userId="d98372ff-809c-412f-bf7e-b69f66766c44" providerId="ADAL" clId="{C7B08A7F-63C9-4448-9E14-552A4027FA47}" dt="2023-07-06T16:20:17.544" v="422" actId="478"/>
          <ac:picMkLst>
            <pc:docMk/>
            <pc:sldMk cId="3179360117" sldId="286"/>
            <ac:picMk id="23" creationId="{95F4E2B5-4A5C-0050-2650-30847FCD0CFA}"/>
          </ac:picMkLst>
        </pc:picChg>
        <pc:picChg chg="add mod">
          <ac:chgData name="PLANEACION" userId="d98372ff-809c-412f-bf7e-b69f66766c44" providerId="ADAL" clId="{C7B08A7F-63C9-4448-9E14-552A4027FA47}" dt="2023-07-06T16:19:13.553" v="413"/>
          <ac:picMkLst>
            <pc:docMk/>
            <pc:sldMk cId="3179360117" sldId="286"/>
            <ac:picMk id="25" creationId="{D56B87D6-1E49-E663-19AB-7E98AE4E291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7613-4DED-4F73-96E0-A67B5BCF44ED}" type="doc">
      <dgm:prSet loTypeId="urn:microsoft.com/office/officeart/2008/layout/Lin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E6B3786-0DC3-473B-B2A3-12485D3C7740}">
      <dgm:prSet custT="1"/>
      <dgm:spPr/>
      <dgm:t>
        <a:bodyPr/>
        <a:lstStyle/>
        <a:p>
          <a:r>
            <a:rPr lang="es-ES" sz="1800" b="1" dirty="0"/>
            <a:t>PROYECTO: Fortalecimiento de acciones de Seguridad Vial para la adopción de comportamientos seguros en los actores de la movilidad en el Distrito de Barrancabermeja. </a:t>
          </a:r>
          <a:endParaRPr lang="en-US" sz="1800" dirty="0"/>
        </a:p>
      </dgm:t>
    </dgm:pt>
    <dgm:pt modelId="{7682B1B2-8890-43A4-A6C1-BB78E51B41FC}" type="parTrans" cxnId="{1A583A5F-1FD1-4474-9B74-FD10E684B4E9}">
      <dgm:prSet/>
      <dgm:spPr/>
      <dgm:t>
        <a:bodyPr/>
        <a:lstStyle/>
        <a:p>
          <a:endParaRPr lang="en-US" sz="1800"/>
        </a:p>
      </dgm:t>
    </dgm:pt>
    <dgm:pt modelId="{E7D78C11-0031-4AA4-B2C6-BA5C837FB390}" type="sibTrans" cxnId="{1A583A5F-1FD1-4474-9B74-FD10E684B4E9}">
      <dgm:prSet/>
      <dgm:spPr/>
      <dgm:t>
        <a:bodyPr/>
        <a:lstStyle/>
        <a:p>
          <a:endParaRPr lang="en-US" sz="1800"/>
        </a:p>
      </dgm:t>
    </dgm:pt>
    <dgm:pt modelId="{AF9A7B17-5508-4EB7-9299-FFB8428C983A}">
      <dgm:prSet custT="1"/>
      <dgm:spPr/>
      <dgm:t>
        <a:bodyPr/>
        <a:lstStyle/>
        <a:p>
          <a:r>
            <a:rPr lang="es-ES" sz="1800" dirty="0"/>
            <a:t>(Actividad: </a:t>
          </a:r>
          <a:r>
            <a:rPr lang="es-ES" sz="1800" b="1" dirty="0"/>
            <a:t>Señalización Vial. </a:t>
          </a:r>
          <a:r>
            <a:rPr lang="es-ES" sz="1800" dirty="0"/>
            <a:t>Líneas de carril, marcas viales, señalización vertical)</a:t>
          </a:r>
          <a:endParaRPr lang="en-US" sz="1800" dirty="0"/>
        </a:p>
      </dgm:t>
    </dgm:pt>
    <dgm:pt modelId="{1FE7D4A6-7BFA-4C75-A8C2-BA84C36F6D33}" type="parTrans" cxnId="{569B9263-3F90-4B12-8C76-CA791FDACD01}">
      <dgm:prSet/>
      <dgm:spPr/>
      <dgm:t>
        <a:bodyPr/>
        <a:lstStyle/>
        <a:p>
          <a:endParaRPr lang="en-US" sz="1800"/>
        </a:p>
      </dgm:t>
    </dgm:pt>
    <dgm:pt modelId="{C8D53FDD-C018-40BE-80AC-ECDC9C0C21A0}" type="sibTrans" cxnId="{569B9263-3F90-4B12-8C76-CA791FDACD01}">
      <dgm:prSet/>
      <dgm:spPr/>
      <dgm:t>
        <a:bodyPr/>
        <a:lstStyle/>
        <a:p>
          <a:endParaRPr lang="en-US" sz="1800"/>
        </a:p>
      </dgm:t>
    </dgm:pt>
    <dgm:pt modelId="{29AF87C1-E50E-4311-B4D6-8FCDF06C25B6}" type="pres">
      <dgm:prSet presAssocID="{46997613-4DED-4F73-96E0-A67B5BCF44ED}" presName="vert0" presStyleCnt="0">
        <dgm:presLayoutVars>
          <dgm:dir/>
          <dgm:animOne val="branch"/>
          <dgm:animLvl val="lvl"/>
        </dgm:presLayoutVars>
      </dgm:prSet>
      <dgm:spPr/>
    </dgm:pt>
    <dgm:pt modelId="{324DD0F2-58ED-4480-88F4-8FD15921FDAD}" type="pres">
      <dgm:prSet presAssocID="{CE6B3786-0DC3-473B-B2A3-12485D3C7740}" presName="thickLine" presStyleLbl="alignNode1" presStyleIdx="0" presStyleCnt="2"/>
      <dgm:spPr/>
    </dgm:pt>
    <dgm:pt modelId="{70ACD927-53D3-4876-9052-ED1E46AF970A}" type="pres">
      <dgm:prSet presAssocID="{CE6B3786-0DC3-473B-B2A3-12485D3C7740}" presName="horz1" presStyleCnt="0"/>
      <dgm:spPr/>
    </dgm:pt>
    <dgm:pt modelId="{33597D9D-30DE-49BC-90FC-45E9460B1D8A}" type="pres">
      <dgm:prSet presAssocID="{CE6B3786-0DC3-473B-B2A3-12485D3C7740}" presName="tx1" presStyleLbl="revTx" presStyleIdx="0" presStyleCnt="2" custScaleY="57765"/>
      <dgm:spPr/>
    </dgm:pt>
    <dgm:pt modelId="{2DBC1A83-D0E4-4FA7-B8B8-2E1566B54ECC}" type="pres">
      <dgm:prSet presAssocID="{CE6B3786-0DC3-473B-B2A3-12485D3C7740}" presName="vert1" presStyleCnt="0"/>
      <dgm:spPr/>
    </dgm:pt>
    <dgm:pt modelId="{7305E00A-E156-4115-A128-A39544465AD6}" type="pres">
      <dgm:prSet presAssocID="{AF9A7B17-5508-4EB7-9299-FFB8428C983A}" presName="thickLine" presStyleLbl="alignNode1" presStyleIdx="1" presStyleCnt="2"/>
      <dgm:spPr/>
    </dgm:pt>
    <dgm:pt modelId="{3EAFDFEE-30A4-4206-9AAB-0806A2504878}" type="pres">
      <dgm:prSet presAssocID="{AF9A7B17-5508-4EB7-9299-FFB8428C983A}" presName="horz1" presStyleCnt="0"/>
      <dgm:spPr/>
    </dgm:pt>
    <dgm:pt modelId="{20C5F79D-98C7-44EA-A7D9-5990ED11B0B3}" type="pres">
      <dgm:prSet presAssocID="{AF9A7B17-5508-4EB7-9299-FFB8428C983A}" presName="tx1" presStyleLbl="revTx" presStyleIdx="1" presStyleCnt="2" custScaleY="69972"/>
      <dgm:spPr/>
    </dgm:pt>
    <dgm:pt modelId="{D965643C-B138-4A4E-B30D-C179CF3E4C3E}" type="pres">
      <dgm:prSet presAssocID="{AF9A7B17-5508-4EB7-9299-FFB8428C983A}" presName="vert1" presStyleCnt="0"/>
      <dgm:spPr/>
    </dgm:pt>
  </dgm:ptLst>
  <dgm:cxnLst>
    <dgm:cxn modelId="{1A583A5F-1FD1-4474-9B74-FD10E684B4E9}" srcId="{46997613-4DED-4F73-96E0-A67B5BCF44ED}" destId="{CE6B3786-0DC3-473B-B2A3-12485D3C7740}" srcOrd="0" destOrd="0" parTransId="{7682B1B2-8890-43A4-A6C1-BB78E51B41FC}" sibTransId="{E7D78C11-0031-4AA4-B2C6-BA5C837FB390}"/>
    <dgm:cxn modelId="{569B9263-3F90-4B12-8C76-CA791FDACD01}" srcId="{46997613-4DED-4F73-96E0-A67B5BCF44ED}" destId="{AF9A7B17-5508-4EB7-9299-FFB8428C983A}" srcOrd="1" destOrd="0" parTransId="{1FE7D4A6-7BFA-4C75-A8C2-BA84C36F6D33}" sibTransId="{C8D53FDD-C018-40BE-80AC-ECDC9C0C21A0}"/>
    <dgm:cxn modelId="{ED026672-DD16-40C9-81B2-0CE791793868}" type="presOf" srcId="{AF9A7B17-5508-4EB7-9299-FFB8428C983A}" destId="{20C5F79D-98C7-44EA-A7D9-5990ED11B0B3}" srcOrd="0" destOrd="0" presId="urn:microsoft.com/office/officeart/2008/layout/LinedList"/>
    <dgm:cxn modelId="{0B6B1A97-E3D5-48BD-9430-1ED4F6BD161B}" type="presOf" srcId="{CE6B3786-0DC3-473B-B2A3-12485D3C7740}" destId="{33597D9D-30DE-49BC-90FC-45E9460B1D8A}" srcOrd="0" destOrd="0" presId="urn:microsoft.com/office/officeart/2008/layout/LinedList"/>
    <dgm:cxn modelId="{E64FC5BC-E7BD-49F4-9904-451E6365EAC3}" type="presOf" srcId="{46997613-4DED-4F73-96E0-A67B5BCF44ED}" destId="{29AF87C1-E50E-4311-B4D6-8FCDF06C25B6}" srcOrd="0" destOrd="0" presId="urn:microsoft.com/office/officeart/2008/layout/LinedList"/>
    <dgm:cxn modelId="{8C66BC04-BBB5-48F3-9C4A-4D4FED6D1EB7}" type="presParOf" srcId="{29AF87C1-E50E-4311-B4D6-8FCDF06C25B6}" destId="{324DD0F2-58ED-4480-88F4-8FD15921FDAD}" srcOrd="0" destOrd="0" presId="urn:microsoft.com/office/officeart/2008/layout/LinedList"/>
    <dgm:cxn modelId="{6500DC6A-947D-4142-B566-3EC9E0560077}" type="presParOf" srcId="{29AF87C1-E50E-4311-B4D6-8FCDF06C25B6}" destId="{70ACD927-53D3-4876-9052-ED1E46AF970A}" srcOrd="1" destOrd="0" presId="urn:microsoft.com/office/officeart/2008/layout/LinedList"/>
    <dgm:cxn modelId="{B264B6D7-51C6-426E-B316-411E762C375E}" type="presParOf" srcId="{70ACD927-53D3-4876-9052-ED1E46AF970A}" destId="{33597D9D-30DE-49BC-90FC-45E9460B1D8A}" srcOrd="0" destOrd="0" presId="urn:microsoft.com/office/officeart/2008/layout/LinedList"/>
    <dgm:cxn modelId="{0D9592F5-1DEA-4DEE-A7F8-6F19CA3FDB1D}" type="presParOf" srcId="{70ACD927-53D3-4876-9052-ED1E46AF970A}" destId="{2DBC1A83-D0E4-4FA7-B8B8-2E1566B54ECC}" srcOrd="1" destOrd="0" presId="urn:microsoft.com/office/officeart/2008/layout/LinedList"/>
    <dgm:cxn modelId="{8AB747D9-8D8A-423B-B072-AD6A46AB7E19}" type="presParOf" srcId="{29AF87C1-E50E-4311-B4D6-8FCDF06C25B6}" destId="{7305E00A-E156-4115-A128-A39544465AD6}" srcOrd="2" destOrd="0" presId="urn:microsoft.com/office/officeart/2008/layout/LinedList"/>
    <dgm:cxn modelId="{10C88534-7168-4E56-AB49-0490BFAE872D}" type="presParOf" srcId="{29AF87C1-E50E-4311-B4D6-8FCDF06C25B6}" destId="{3EAFDFEE-30A4-4206-9AAB-0806A2504878}" srcOrd="3" destOrd="0" presId="urn:microsoft.com/office/officeart/2008/layout/LinedList"/>
    <dgm:cxn modelId="{0E2C257D-5814-407C-BDC1-88C10DFA9136}" type="presParOf" srcId="{3EAFDFEE-30A4-4206-9AAB-0806A2504878}" destId="{20C5F79D-98C7-44EA-A7D9-5990ED11B0B3}" srcOrd="0" destOrd="0" presId="urn:microsoft.com/office/officeart/2008/layout/LinedList"/>
    <dgm:cxn modelId="{E1BA1042-F05A-4D57-A466-EA06C7F2B0C8}" type="presParOf" srcId="{3EAFDFEE-30A4-4206-9AAB-0806A2504878}" destId="{D965643C-B138-4A4E-B30D-C179CF3E4C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DD0F2-58ED-4480-88F4-8FD15921FDAD}">
      <dsp:nvSpPr>
        <dsp:cNvPr id="0" name=""/>
        <dsp:cNvSpPr/>
      </dsp:nvSpPr>
      <dsp:spPr>
        <a:xfrm>
          <a:off x="0" y="590"/>
          <a:ext cx="967530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97D9D-30DE-49BC-90FC-45E9460B1D8A}">
      <dsp:nvSpPr>
        <dsp:cNvPr id="0" name=""/>
        <dsp:cNvSpPr/>
      </dsp:nvSpPr>
      <dsp:spPr>
        <a:xfrm>
          <a:off x="0" y="590"/>
          <a:ext cx="9675303" cy="661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PROYECTO: Fortalecimiento de acciones de Seguridad Vial para la adopción de comportamientos seguros en los actores de la movilidad en el Distrito de Barrancabermeja. </a:t>
          </a:r>
          <a:endParaRPr lang="en-US" sz="1800" kern="1200" dirty="0"/>
        </a:p>
      </dsp:txBody>
      <dsp:txXfrm>
        <a:off x="0" y="590"/>
        <a:ext cx="9675303" cy="661299"/>
      </dsp:txXfrm>
    </dsp:sp>
    <dsp:sp modelId="{7305E00A-E156-4115-A128-A39544465AD6}">
      <dsp:nvSpPr>
        <dsp:cNvPr id="0" name=""/>
        <dsp:cNvSpPr/>
      </dsp:nvSpPr>
      <dsp:spPr>
        <a:xfrm>
          <a:off x="0" y="661890"/>
          <a:ext cx="9675303" cy="0"/>
        </a:xfrm>
        <a:prstGeom prst="lin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F79D-98C7-44EA-A7D9-5990ED11B0B3}">
      <dsp:nvSpPr>
        <dsp:cNvPr id="0" name=""/>
        <dsp:cNvSpPr/>
      </dsp:nvSpPr>
      <dsp:spPr>
        <a:xfrm>
          <a:off x="0" y="661890"/>
          <a:ext cx="9675303" cy="801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(Actividad: </a:t>
          </a:r>
          <a:r>
            <a:rPr lang="es-ES" sz="1800" b="1" kern="1200" dirty="0"/>
            <a:t>Señalización Vial. </a:t>
          </a:r>
          <a:r>
            <a:rPr lang="es-ES" sz="1800" kern="1200" dirty="0"/>
            <a:t>Líneas de carril, marcas viales, señalización vertical)</a:t>
          </a:r>
          <a:endParaRPr lang="en-US" sz="1800" kern="1200" dirty="0"/>
        </a:p>
      </dsp:txBody>
      <dsp:txXfrm>
        <a:off x="0" y="661890"/>
        <a:ext cx="9675303" cy="801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615932-E49B-407E-AEFC-70694A7DE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C98F19-A7A8-4836-966A-E8E89B472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883F2-F15F-4F4E-B3EF-FEE05286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8D2B48-4B7A-46FB-BF2F-6F31158E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BD842A-08C0-403C-95E4-B9E049D1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564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3AAD8B-E28B-46A8-AEA4-DB7DF5C9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460344-4D9D-496D-B2BD-BACBC09B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C55BB8-9C9E-45ED-ACE0-98C47FA2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419E8E-C3AE-4467-908F-B4A3A69D4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07F33-4890-43F7-AAC5-158C419C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420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8FF4B6-3238-4C9C-9933-8AD381F61C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BFCE8A-3A62-4BEC-BA1B-60024D4A8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A596C9-1712-45AF-BF2A-20E8E83D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1EF7D-957C-45BC-A4D5-E58E5DB1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B8F5D5-2EA2-40B2-8196-4F6C32A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026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AF8BA-06B1-4D36-9C4C-5BD8E4E7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86A2ED-A570-4301-97E9-628548C54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87EB6E-0D83-440E-98FB-AE66B7A30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20C17-E81D-44F6-AE49-3240D946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B5B4DB-BBEB-4707-8994-5E29341D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88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2D07B-CD2E-4C1A-81A4-32CAC7EDE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B59D6-E98A-421F-8776-6870B258E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60BDB1-C60F-4EC3-A886-3399FD1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C77F38-D256-421B-9A82-017C2C16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7E86A-E0A4-4103-871E-6856BDFA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56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300EE0-9DB8-40B8-8A3A-15D8CC1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5BD758-DE16-4E24-A02B-918A159C8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E98A73-FFDB-42D4-BF7F-DCA82C0B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270215-0A50-4BEA-BC5C-BF4E8B306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6E53F0-161C-4164-A9DC-DB8C4B00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64B841-5981-408F-84DB-A749956E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C3D2-7A15-4593-B3DF-C2E44343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E24D2-2D9F-48DC-8B0D-6284BADE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FED3CF-C5E8-4DA6-B140-A3B9C22E6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0833B20-429C-4029-BBA6-1EAFA62F6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AC9D55-F440-4488-8596-E209D10CCC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04CE71-CFF2-44DF-9E22-BA88976E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198D6E9-9B4B-4035-9B1F-D56BCFC3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F230AA-F8EB-42B9-B863-49FCD8242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778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17A4-3457-44AC-8792-8ABF566B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CA23E5-D5D2-45DF-A88E-457CDA1B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01F11F-D404-4C4A-951B-88D1D919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B9D31E-E905-41A4-ADDB-997B85E2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038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7173286-E6D8-46B0-B547-B0CED195A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82E2CE-5BD0-4F33-AFAF-D070DC05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BF6AD7-601D-4571-993D-A716B6BD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1738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DE044-7C3F-49A6-BA25-301A4F11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EDE39-E71C-414B-809B-29CEF28B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43D88A6-4ED8-402B-9BE7-A67DC6617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ECE74C-7B40-4612-89DE-266FDA00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B67AD4-831E-427C-983B-2E1E53C2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96398E-E73B-4E6A-94A9-CBF91A58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937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46720-DB7D-4449-ABC5-6B3F95DA1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987E29-8E49-43D8-9483-9FEAA921B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30A9E-F738-4D14-8543-EAEF9EA3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70DE6A-8983-4A5E-92FA-A5A292C23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4DBAA5-34D4-48E1-9D78-3137F74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18E7C6-7144-4911-AF01-A4373B70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0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3C32C4-BD12-4B65-825D-3237C3DA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D7055B-5F84-4059-9F82-E24B36A5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05821-C60D-4619-A5D5-A4D404FA2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E139-E7F8-4B31-BA40-B23B3FF93625}" type="datetimeFigureOut">
              <a:rPr lang="es-CO" smtClean="0"/>
              <a:t>6/07/2023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20C6E8-347A-4FF9-8563-B74D12601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2C688-4EEE-4110-91B8-433052DCD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86B2-10DA-42E7-BD71-22E4A754797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87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png"/><Relationship Id="rId7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.png"/><Relationship Id="rId7" Type="http://schemas.openxmlformats.org/officeDocument/2006/relationships/image" Target="../media/image2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5.sv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0.jpg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5.sv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7.png"/><Relationship Id="rId4" Type="http://schemas.openxmlformats.org/officeDocument/2006/relationships/image" Target="../media/image5.sv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INFORME DE GESTIÓN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4274" y="3175356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8298" y="576337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93959" y="545254"/>
            <a:ext cx="83088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72CE306E-1F03-DC39-04BB-AC0BC31D6DDD}"/>
              </a:ext>
            </a:extLst>
          </p:cNvPr>
          <p:cNvSpPr txBox="1"/>
          <p:nvPr/>
        </p:nvSpPr>
        <p:spPr>
          <a:xfrm>
            <a:off x="926846" y="1803355"/>
            <a:ext cx="10335260" cy="4003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58265">
              <a:lnSpc>
                <a:spcPts val="2750"/>
              </a:lnSpc>
              <a:spcBef>
                <a:spcPts val="1745"/>
              </a:spcBef>
            </a:pPr>
            <a:r>
              <a:rPr sz="1800" spc="-5" dirty="0" err="1">
                <a:solidFill>
                  <a:srgbClr val="C00000"/>
                </a:solidFill>
                <a:latin typeface="Arial MT"/>
                <a:cs typeface="Arial MT"/>
              </a:rPr>
              <a:t>Actividades</a:t>
            </a:r>
            <a:r>
              <a:rPr sz="1800" spc="409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realizadas:</a:t>
            </a:r>
            <a:r>
              <a:rPr sz="1800" spc="42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Señalización</a:t>
            </a:r>
            <a:r>
              <a:rPr sz="1800" spc="409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vertical,</a:t>
            </a:r>
            <a:r>
              <a:rPr sz="1800" spc="4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líneas</a:t>
            </a:r>
            <a:r>
              <a:rPr sz="1800" spc="4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spc="4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carril,</a:t>
            </a:r>
            <a:r>
              <a:rPr sz="1800" spc="4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marcas</a:t>
            </a:r>
            <a:r>
              <a:rPr sz="1800" spc="4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viales,</a:t>
            </a:r>
            <a:r>
              <a:rPr sz="1800" spc="4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bandas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reductoras,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reductores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en concreto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otros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elementos</a:t>
            </a:r>
            <a:r>
              <a:rPr sz="1800" spc="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señalización</a:t>
            </a:r>
            <a:r>
              <a:rPr sz="2400" spc="-5" dirty="0">
                <a:latin typeface="Arial MT"/>
                <a:cs typeface="Arial MT"/>
              </a:rPr>
              <a:t>.</a:t>
            </a:r>
            <a:endParaRPr sz="24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Cantidades</a:t>
            </a:r>
            <a:r>
              <a:rPr sz="1800" spc="-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ejecutadas:</a:t>
            </a:r>
            <a:endParaRPr sz="1800" dirty="0">
              <a:latin typeface="Arial MT"/>
              <a:cs typeface="Arial MT"/>
            </a:endParaRPr>
          </a:p>
          <a:p>
            <a:pPr marL="3480435" marR="4824730" indent="42545">
              <a:lnSpc>
                <a:spcPct val="100000"/>
              </a:lnSpc>
              <a:spcBef>
                <a:spcPts val="760"/>
              </a:spcBef>
            </a:pPr>
            <a:r>
              <a:rPr sz="1600" spc="-5" dirty="0">
                <a:latin typeface="Arial MT"/>
                <a:cs typeface="Arial MT"/>
              </a:rPr>
              <a:t>3.136 metros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lineales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626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metros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cuadrados</a:t>
            </a:r>
            <a:endParaRPr sz="1600" dirty="0">
              <a:latin typeface="Arial MT"/>
              <a:cs typeface="Arial MT"/>
            </a:endParaRPr>
          </a:p>
          <a:p>
            <a:pPr marL="3181350" marR="4471670" indent="-58419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19 señales verticales sencillas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30</a:t>
            </a:r>
            <a:r>
              <a:rPr sz="1600" spc="7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señales</a:t>
            </a:r>
            <a:r>
              <a:rPr sz="1600" spc="6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verticales</a:t>
            </a:r>
            <a:r>
              <a:rPr sz="1600" spc="7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dobles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6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resaltos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parabólicos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(37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m)</a:t>
            </a:r>
            <a:endParaRPr sz="1600" dirty="0">
              <a:latin typeface="Arial MT"/>
              <a:cs typeface="Arial MT"/>
            </a:endParaRPr>
          </a:p>
          <a:p>
            <a:pPr marL="2578100" marR="3922395" algn="ctr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21 grupos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de</a:t>
            </a:r>
            <a:r>
              <a:rPr sz="1600" spc="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transversales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(77m²)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210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 err="1">
                <a:latin typeface="Arial MT"/>
                <a:cs typeface="Arial MT"/>
              </a:rPr>
              <a:t>tachas</a:t>
            </a:r>
            <a:endParaRPr lang="es-CO" sz="1600" spc="-5" dirty="0">
              <a:latin typeface="Arial MT"/>
              <a:cs typeface="Arial MT"/>
            </a:endParaRPr>
          </a:p>
          <a:p>
            <a:pPr marL="2578100" marR="3922395" algn="ctr">
              <a:lnSpc>
                <a:spcPct val="100000"/>
              </a:lnSpc>
            </a:pPr>
            <a:endParaRPr sz="1600" dirty="0">
              <a:latin typeface="Arial MT"/>
              <a:cs typeface="Arial MT"/>
            </a:endParaRPr>
          </a:p>
          <a:p>
            <a:pPr marR="1343660" algn="ctr">
              <a:lnSpc>
                <a:spcPct val="100000"/>
              </a:lnSpc>
            </a:pP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Inversión</a:t>
            </a:r>
            <a:endParaRPr sz="1600" dirty="0">
              <a:latin typeface="Arial MT"/>
              <a:cs typeface="Arial MT"/>
            </a:endParaRPr>
          </a:p>
          <a:p>
            <a:pPr marR="1344930" algn="ctr">
              <a:lnSpc>
                <a:spcPct val="100000"/>
              </a:lnSpc>
            </a:pPr>
            <a:r>
              <a:rPr sz="1600" spc="-5" dirty="0">
                <a:latin typeface="Arial MT"/>
                <a:cs typeface="Arial MT"/>
              </a:rPr>
              <a:t>$174.500.000</a:t>
            </a:r>
            <a:endParaRPr sz="16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32225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8298" y="576337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93959" y="545254"/>
            <a:ext cx="83088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75C22DA6-C313-3D17-CEED-4A82540779A0}"/>
              </a:ext>
            </a:extLst>
          </p:cNvPr>
          <p:cNvSpPr txBox="1"/>
          <p:nvPr/>
        </p:nvSpPr>
        <p:spPr>
          <a:xfrm>
            <a:off x="677367" y="4877561"/>
            <a:ext cx="2665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Carrera 43 con calle </a:t>
            </a:r>
            <a:r>
              <a:rPr sz="1200" dirty="0">
                <a:latin typeface="Arial MT"/>
                <a:cs typeface="Arial MT"/>
              </a:rPr>
              <a:t>41E, I.E </a:t>
            </a:r>
            <a:r>
              <a:rPr sz="1200" spc="-5" dirty="0">
                <a:latin typeface="Arial MT"/>
                <a:cs typeface="Arial MT"/>
              </a:rPr>
              <a:t>Alejandro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Galvis Galvis</a:t>
            </a:r>
            <a:r>
              <a:rPr sz="1200" dirty="0">
                <a:latin typeface="Arial MT"/>
                <a:cs typeface="Arial MT"/>
              </a:rPr>
              <a:t> -</a:t>
            </a:r>
            <a:r>
              <a:rPr sz="1200" spc="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Sede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F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22">
            <a:extLst>
              <a:ext uri="{FF2B5EF4-FFF2-40B4-BE49-F238E27FC236}">
                <a16:creationId xmlns:a16="http://schemas.microsoft.com/office/drawing/2014/main" id="{2D5F05E7-DD47-8A61-360D-845EA06A87AD}"/>
              </a:ext>
            </a:extLst>
          </p:cNvPr>
          <p:cNvSpPr txBox="1"/>
          <p:nvPr/>
        </p:nvSpPr>
        <p:spPr>
          <a:xfrm>
            <a:off x="4633529" y="4877561"/>
            <a:ext cx="2501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Calle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52A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#</a:t>
            </a:r>
            <a:r>
              <a:rPr sz="1200" dirty="0">
                <a:latin typeface="Arial MT"/>
                <a:cs typeface="Arial MT"/>
              </a:rPr>
              <a:t> 38A-42,</a:t>
            </a:r>
            <a:r>
              <a:rPr sz="1200" spc="-3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Liceo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Amiguitos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de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Barrancabermeja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18" name="object 26">
            <a:extLst>
              <a:ext uri="{FF2B5EF4-FFF2-40B4-BE49-F238E27FC236}">
                <a16:creationId xmlns:a16="http://schemas.microsoft.com/office/drawing/2014/main" id="{87B84DE5-E580-17E8-9E97-2E13E1FEEF06}"/>
              </a:ext>
            </a:extLst>
          </p:cNvPr>
          <p:cNvSpPr txBox="1"/>
          <p:nvPr/>
        </p:nvSpPr>
        <p:spPr>
          <a:xfrm>
            <a:off x="8345170" y="4893562"/>
            <a:ext cx="2192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Calle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59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y</a:t>
            </a:r>
            <a:r>
              <a:rPr sz="1200" spc="-5" dirty="0">
                <a:latin typeface="Arial MT"/>
                <a:cs typeface="Arial MT"/>
              </a:rPr>
              <a:t> carrera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36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F,</a:t>
            </a:r>
            <a:r>
              <a:rPr sz="1200" spc="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Instituto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26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marzo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sede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D:</a:t>
            </a:r>
            <a:r>
              <a:rPr sz="1200" spc="-5" dirty="0">
                <a:latin typeface="Arial MT"/>
                <a:cs typeface="Arial MT"/>
              </a:rPr>
              <a:t> Alcázar.</a:t>
            </a:r>
            <a:endParaRPr sz="1200" dirty="0">
              <a:latin typeface="Arial MT"/>
              <a:cs typeface="Arial MT"/>
            </a:endParaRPr>
          </a:p>
        </p:txBody>
      </p:sp>
      <p:grpSp>
        <p:nvGrpSpPr>
          <p:cNvPr id="19" name="object 27">
            <a:extLst>
              <a:ext uri="{FF2B5EF4-FFF2-40B4-BE49-F238E27FC236}">
                <a16:creationId xmlns:a16="http://schemas.microsoft.com/office/drawing/2014/main" id="{302E51BB-915C-8A75-27C5-0B6C9F511D7C}"/>
              </a:ext>
            </a:extLst>
          </p:cNvPr>
          <p:cNvGrpSpPr/>
          <p:nvPr/>
        </p:nvGrpSpPr>
        <p:grpSpPr>
          <a:xfrm>
            <a:off x="4422647" y="2385060"/>
            <a:ext cx="7313930" cy="2374900"/>
            <a:chOff x="4422647" y="2385060"/>
            <a:chExt cx="7313930" cy="2374900"/>
          </a:xfrm>
        </p:grpSpPr>
        <p:pic>
          <p:nvPicPr>
            <p:cNvPr id="20" name="object 28">
              <a:extLst>
                <a:ext uri="{FF2B5EF4-FFF2-40B4-BE49-F238E27FC236}">
                  <a16:creationId xmlns:a16="http://schemas.microsoft.com/office/drawing/2014/main" id="{16573C6C-B3D7-17FA-4D93-BC5D9D4315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2647" y="2395728"/>
              <a:ext cx="3739896" cy="2363724"/>
            </a:xfrm>
            <a:prstGeom prst="rect">
              <a:avLst/>
            </a:prstGeom>
          </p:spPr>
        </p:pic>
        <p:pic>
          <p:nvPicPr>
            <p:cNvPr id="21" name="object 29">
              <a:extLst>
                <a:ext uri="{FF2B5EF4-FFF2-40B4-BE49-F238E27FC236}">
                  <a16:creationId xmlns:a16="http://schemas.microsoft.com/office/drawing/2014/main" id="{3C6FB72C-A568-3DB7-ED9E-923558A252D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70747" y="2385060"/>
              <a:ext cx="3465576" cy="2351532"/>
            </a:xfrm>
            <a:prstGeom prst="rect">
              <a:avLst/>
            </a:prstGeom>
          </p:spPr>
        </p:pic>
      </p:grpSp>
      <p:pic>
        <p:nvPicPr>
          <p:cNvPr id="22" name="object 3">
            <a:extLst>
              <a:ext uri="{FF2B5EF4-FFF2-40B4-BE49-F238E27FC236}">
                <a16:creationId xmlns:a16="http://schemas.microsoft.com/office/drawing/2014/main" id="{FD706F49-5A45-AC30-0D47-DC6DC44DEAB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8931" y="2385060"/>
            <a:ext cx="3713988" cy="235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9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8298" y="5763376"/>
            <a:ext cx="676748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93959" y="545254"/>
            <a:ext cx="830884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3" name="object 14">
            <a:extLst>
              <a:ext uri="{FF2B5EF4-FFF2-40B4-BE49-F238E27FC236}">
                <a16:creationId xmlns:a16="http://schemas.microsoft.com/office/drawing/2014/main" id="{773418BB-BC7A-A26A-1B14-9BFA0127E1CC}"/>
              </a:ext>
            </a:extLst>
          </p:cNvPr>
          <p:cNvSpPr txBox="1"/>
          <p:nvPr/>
        </p:nvSpPr>
        <p:spPr>
          <a:xfrm>
            <a:off x="4730951" y="4916058"/>
            <a:ext cx="238460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MT"/>
                <a:cs typeface="Arial MT"/>
              </a:rPr>
              <a:t>Carrera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35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No.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58-18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–</a:t>
            </a:r>
            <a:r>
              <a:rPr sz="1200" spc="-5" dirty="0">
                <a:latin typeface="Arial MT"/>
                <a:cs typeface="Arial MT"/>
              </a:rPr>
              <a:t> 26</a:t>
            </a:r>
            <a:r>
              <a:rPr sz="1200" spc="-1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de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10" dirty="0">
                <a:latin typeface="Arial MT"/>
                <a:cs typeface="Arial MT"/>
              </a:rPr>
              <a:t>Marzo </a:t>
            </a:r>
            <a:r>
              <a:rPr sz="1200" spc="-3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Sede</a:t>
            </a:r>
            <a:r>
              <a:rPr sz="1200" spc="-3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A</a:t>
            </a: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BA70355A-9423-95F6-C946-BAA1A1785B32}"/>
              </a:ext>
            </a:extLst>
          </p:cNvPr>
          <p:cNvSpPr txBox="1"/>
          <p:nvPr/>
        </p:nvSpPr>
        <p:spPr>
          <a:xfrm>
            <a:off x="7766304" y="4921829"/>
            <a:ext cx="2164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Instituto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26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marzo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sede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B:</a:t>
            </a:r>
            <a:r>
              <a:rPr sz="1200" spc="-5" dirty="0">
                <a:latin typeface="Arial MT"/>
                <a:cs typeface="Arial MT"/>
              </a:rPr>
              <a:t> la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Esperanza.</a:t>
            </a:r>
            <a:endParaRPr sz="1200" dirty="0">
              <a:latin typeface="Arial MT"/>
              <a:cs typeface="Arial MT"/>
            </a:endParaRPr>
          </a:p>
        </p:txBody>
      </p:sp>
      <p:grpSp>
        <p:nvGrpSpPr>
          <p:cNvPr id="10" name="object 19">
            <a:extLst>
              <a:ext uri="{FF2B5EF4-FFF2-40B4-BE49-F238E27FC236}">
                <a16:creationId xmlns:a16="http://schemas.microsoft.com/office/drawing/2014/main" id="{EA8FABD4-4545-936C-4679-0D6F8C20745E}"/>
              </a:ext>
            </a:extLst>
          </p:cNvPr>
          <p:cNvGrpSpPr/>
          <p:nvPr/>
        </p:nvGrpSpPr>
        <p:grpSpPr>
          <a:xfrm>
            <a:off x="760474" y="2351532"/>
            <a:ext cx="6355080" cy="2434462"/>
            <a:chOff x="760474" y="2351532"/>
            <a:chExt cx="6355080" cy="2434462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5AA71138-3280-0FB8-B129-AF32BDCAA14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62499" y="2351532"/>
              <a:ext cx="2353055" cy="2426208"/>
            </a:xfrm>
            <a:prstGeom prst="rect">
              <a:avLst/>
            </a:prstGeom>
          </p:spPr>
        </p:pic>
        <p:pic>
          <p:nvPicPr>
            <p:cNvPr id="14" name="object 21">
              <a:extLst>
                <a:ext uri="{FF2B5EF4-FFF2-40B4-BE49-F238E27FC236}">
                  <a16:creationId xmlns:a16="http://schemas.microsoft.com/office/drawing/2014/main" id="{F3207B4C-65A3-6C06-5361-2B14EC74476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0474" y="2363723"/>
              <a:ext cx="3466085" cy="2422271"/>
            </a:xfrm>
            <a:prstGeom prst="rect">
              <a:avLst/>
            </a:prstGeom>
          </p:spPr>
        </p:pic>
      </p:grpSp>
      <p:sp>
        <p:nvSpPr>
          <p:cNvPr id="24" name="object 24">
            <a:extLst>
              <a:ext uri="{FF2B5EF4-FFF2-40B4-BE49-F238E27FC236}">
                <a16:creationId xmlns:a16="http://schemas.microsoft.com/office/drawing/2014/main" id="{9E11DFB6-921B-FCA8-A8B1-B555B3766885}"/>
              </a:ext>
            </a:extLst>
          </p:cNvPr>
          <p:cNvSpPr txBox="1"/>
          <p:nvPr/>
        </p:nvSpPr>
        <p:spPr>
          <a:xfrm>
            <a:off x="760474" y="4907054"/>
            <a:ext cx="2164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Instituto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26</a:t>
            </a:r>
            <a:r>
              <a:rPr sz="1200" spc="-20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de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marzo</a:t>
            </a:r>
            <a:r>
              <a:rPr sz="1200" spc="-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sede</a:t>
            </a:r>
            <a:r>
              <a:rPr sz="1200" spc="-25" dirty="0">
                <a:latin typeface="Arial MT"/>
                <a:cs typeface="Arial MT"/>
              </a:rPr>
              <a:t> </a:t>
            </a:r>
            <a:r>
              <a:rPr sz="1200" dirty="0">
                <a:latin typeface="Arial MT"/>
                <a:cs typeface="Arial MT"/>
              </a:rPr>
              <a:t>B:</a:t>
            </a:r>
            <a:r>
              <a:rPr sz="1200" spc="-5" dirty="0">
                <a:latin typeface="Arial MT"/>
                <a:cs typeface="Arial MT"/>
              </a:rPr>
              <a:t> la </a:t>
            </a:r>
            <a:r>
              <a:rPr sz="1200" spc="-315" dirty="0">
                <a:latin typeface="Arial MT"/>
                <a:cs typeface="Arial MT"/>
              </a:rPr>
              <a:t> </a:t>
            </a:r>
            <a:r>
              <a:rPr sz="1200" spc="-5" dirty="0">
                <a:latin typeface="Arial MT"/>
                <a:cs typeface="Arial MT"/>
              </a:rPr>
              <a:t>Esperanza.</a:t>
            </a:r>
            <a:endParaRPr sz="1200" dirty="0">
              <a:latin typeface="Arial MT"/>
              <a:cs typeface="Arial MT"/>
            </a:endParaRPr>
          </a:p>
        </p:txBody>
      </p:sp>
      <p:pic>
        <p:nvPicPr>
          <p:cNvPr id="25" name="object 25">
            <a:extLst>
              <a:ext uri="{FF2B5EF4-FFF2-40B4-BE49-F238E27FC236}">
                <a16:creationId xmlns:a16="http://schemas.microsoft.com/office/drawing/2014/main" id="{D56B87D6-1E49-E663-19AB-7E98AE4E291F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66304" y="2421635"/>
            <a:ext cx="33512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0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0A83B5-3167-4D5F-AB4D-D9B17290F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BB7A8EB-F668-49AF-92B7-784ED55B3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312" y="5788025"/>
            <a:ext cx="1752600" cy="704850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4844E724-B88F-4773-870A-5BB1236CAE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486" y="747520"/>
            <a:ext cx="787645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2;g1202fc0fb11_0_25">
            <a:extLst>
              <a:ext uri="{FF2B5EF4-FFF2-40B4-BE49-F238E27FC236}">
                <a16:creationId xmlns:a16="http://schemas.microsoft.com/office/drawing/2014/main" id="{5A9B07F1-5683-4D1E-99E3-AEEE18C4C7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7232" y="4848223"/>
            <a:ext cx="676749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0;g1202fc0fb11_0_16"/>
          <p:cNvSpPr txBox="1"/>
          <p:nvPr/>
        </p:nvSpPr>
        <p:spPr>
          <a:xfrm>
            <a:off x="1482251" y="1370457"/>
            <a:ext cx="74345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dirty="0">
                <a:solidFill>
                  <a:schemeClr val="dk1"/>
                </a:solidFill>
              </a:rPr>
              <a:t>Para promover la seguridad vial se realizaron capacitaciones y campañas a empresas, instituciones educativas y comunidad en general.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946021" y="4722845"/>
            <a:ext cx="3692000" cy="60865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1397</a:t>
            </a:r>
            <a:r>
              <a:rPr lang="es-ES" dirty="0"/>
              <a:t>  </a:t>
            </a:r>
            <a:r>
              <a:rPr lang="es-ES" sz="2000" dirty="0"/>
              <a:t>Personas capacitadas</a:t>
            </a:r>
            <a:endParaRPr lang="es-CO" dirty="0"/>
          </a:p>
        </p:txBody>
      </p:sp>
      <p:sp>
        <p:nvSpPr>
          <p:cNvPr id="9" name="Google Shape;118;g1202fc0fb11_0_25">
            <a:extLst>
              <a:ext uri="{FF2B5EF4-FFF2-40B4-BE49-F238E27FC236}">
                <a16:creationId xmlns:a16="http://schemas.microsoft.com/office/drawing/2014/main" id="{0C6955F1-0D4E-4D61-2157-FB0AE88365DA}"/>
              </a:ext>
            </a:extLst>
          </p:cNvPr>
          <p:cNvSpPr txBox="1"/>
          <p:nvPr/>
        </p:nvSpPr>
        <p:spPr>
          <a:xfrm>
            <a:off x="1467957" y="695246"/>
            <a:ext cx="552212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b="1" dirty="0">
                <a:solidFill>
                  <a:schemeClr val="dk1"/>
                </a:solidFill>
              </a:rPr>
              <a:t>SENSIBILIZACIÓN VIAL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E794A8F8-B60D-55BB-4D70-3771AEB8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21" y="2135155"/>
            <a:ext cx="3255900" cy="24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C2A46520-4193-042E-1B78-F0177D2E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21" y="2135155"/>
            <a:ext cx="3238536" cy="242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349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9908" y="322282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534928" y="511036"/>
            <a:ext cx="9122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</a:rPr>
              <a:t>MANTENIMIENTO RED SEMAFÓRICA</a:t>
            </a:r>
          </a:p>
        </p:txBody>
      </p:sp>
      <p:pic>
        <p:nvPicPr>
          <p:cNvPr id="13" name="Picture 2" descr="Puede ser una imagen de 1 persona">
            <a:extLst>
              <a:ext uri="{FF2B5EF4-FFF2-40B4-BE49-F238E27FC236}">
                <a16:creationId xmlns:a16="http://schemas.microsoft.com/office/drawing/2014/main" id="{F35EEB50-38E6-123E-8DE0-CA17EE64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9" y="1447484"/>
            <a:ext cx="3606281" cy="48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64006F-A9E2-44D6-0C2D-B5E1E5616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4827" y="3964606"/>
            <a:ext cx="2291254" cy="229125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6CB4A09-25D3-BE0C-E3E6-50932801A2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827" y="1477489"/>
            <a:ext cx="2291253" cy="2291253"/>
          </a:xfrm>
          <a:prstGeom prst="rect">
            <a:avLst/>
          </a:prstGeom>
        </p:spPr>
      </p:pic>
      <p:sp>
        <p:nvSpPr>
          <p:cNvPr id="2" name="Google Shape;187;p8">
            <a:extLst>
              <a:ext uri="{FF2B5EF4-FFF2-40B4-BE49-F238E27FC236}">
                <a16:creationId xmlns:a16="http://schemas.microsoft.com/office/drawing/2014/main" id="{1ABC4D7D-3211-E8CA-9ADE-77D1C0BEB015}"/>
              </a:ext>
            </a:extLst>
          </p:cNvPr>
          <p:cNvSpPr txBox="1"/>
          <p:nvPr/>
        </p:nvSpPr>
        <p:spPr>
          <a:xfrm>
            <a:off x="4511040" y="1477489"/>
            <a:ext cx="31699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MANTENIMIENTO RED DE SEMAFORIZACIÓN </a:t>
            </a:r>
            <a:r>
              <a:rPr lang="es-ES" sz="2400" b="1">
                <a:latin typeface="Arial"/>
                <a:ea typeface="Arial"/>
                <a:cs typeface="Arial"/>
                <a:sym typeface="Arial"/>
              </a:rPr>
              <a:t>INTERSECCIONES COMUNA 5</a:t>
            </a:r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endParaRPr lang="es-ES" sz="2400" b="1"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$130.000.000</a:t>
            </a:r>
          </a:p>
        </p:txBody>
      </p:sp>
    </p:spTree>
    <p:extLst>
      <p:ext uri="{BB962C8B-B14F-4D97-AF65-F5344CB8AC3E}">
        <p14:creationId xmlns:p14="http://schemas.microsoft.com/office/powerpoint/2010/main" val="382905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BD82E83-CBD3-41B0-9B40-6CE0B2DB9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5F51091A-E3EE-4F37-A180-598E7525083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2301581"/>
            <a:ext cx="9144000" cy="19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GRACIAS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85;p1">
            <a:extLst>
              <a:ext uri="{FF2B5EF4-FFF2-40B4-BE49-F238E27FC236}">
                <a16:creationId xmlns:a16="http://schemas.microsoft.com/office/drawing/2014/main" id="{5D9521CE-BEE1-4AB4-89CE-EAA42CC99B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5734" y="3280331"/>
            <a:ext cx="961183" cy="9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6;p1">
            <a:extLst>
              <a:ext uri="{FF2B5EF4-FFF2-40B4-BE49-F238E27FC236}">
                <a16:creationId xmlns:a16="http://schemas.microsoft.com/office/drawing/2014/main" id="{CEFBDF53-5530-4111-A8CD-AD7012574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4017" y="3514725"/>
            <a:ext cx="676749" cy="6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5F88CEC-8039-482F-980D-581AFD7D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700" y="530403"/>
            <a:ext cx="17526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1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64338" y="5910271"/>
            <a:ext cx="1448637" cy="582604"/>
          </a:xfrm>
          <a:prstGeom prst="rect">
            <a:avLst/>
          </a:prstGeom>
        </p:spPr>
      </p:pic>
      <p:pic>
        <p:nvPicPr>
          <p:cNvPr id="7" name="Google Shape;117;g1202fc0fb11_0_25">
            <a:extLst>
              <a:ext uri="{FF2B5EF4-FFF2-40B4-BE49-F238E27FC236}">
                <a16:creationId xmlns:a16="http://schemas.microsoft.com/office/drawing/2014/main" id="{3E5B948F-F7EB-4E81-8832-5EFF26C7EC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836" y="2766686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g1202fc0fb11_0_25">
            <a:extLst>
              <a:ext uri="{FF2B5EF4-FFF2-40B4-BE49-F238E27FC236}">
                <a16:creationId xmlns:a16="http://schemas.microsoft.com/office/drawing/2014/main" id="{6548C579-30B0-415E-AA42-2B1F14AEE063}"/>
              </a:ext>
            </a:extLst>
          </p:cNvPr>
          <p:cNvSpPr txBox="1"/>
          <p:nvPr/>
        </p:nvSpPr>
        <p:spPr>
          <a:xfrm>
            <a:off x="3104481" y="2727310"/>
            <a:ext cx="6127241" cy="701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4400" b="1" dirty="0">
                <a:solidFill>
                  <a:schemeClr val="dk1"/>
                </a:solidFill>
              </a:rPr>
              <a:t>RENDICIÓN DE CUENTAS</a:t>
            </a:r>
            <a:endParaRPr lang="en-US" sz="4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2;p2">
            <a:extLst>
              <a:ext uri="{FF2B5EF4-FFF2-40B4-BE49-F238E27FC236}">
                <a16:creationId xmlns:a16="http://schemas.microsoft.com/office/drawing/2014/main" id="{D277B7E5-BDFB-58EF-0B40-A9C2ECECFB7E}"/>
              </a:ext>
            </a:extLst>
          </p:cNvPr>
          <p:cNvSpPr txBox="1"/>
          <p:nvPr/>
        </p:nvSpPr>
        <p:spPr>
          <a:xfrm>
            <a:off x="4755008" y="3143373"/>
            <a:ext cx="2685027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C00000"/>
                </a:solidFill>
              </a:rPr>
              <a:t>COMUNA 5</a:t>
            </a:r>
            <a:endParaRPr sz="40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2;p2">
            <a:extLst>
              <a:ext uri="{FF2B5EF4-FFF2-40B4-BE49-F238E27FC236}">
                <a16:creationId xmlns:a16="http://schemas.microsoft.com/office/drawing/2014/main" id="{16E8FFCC-8113-A407-D0F0-6318A46064F1}"/>
              </a:ext>
            </a:extLst>
          </p:cNvPr>
          <p:cNvSpPr txBox="1"/>
          <p:nvPr/>
        </p:nvSpPr>
        <p:spPr>
          <a:xfrm>
            <a:off x="4807346" y="4125236"/>
            <a:ext cx="2580350" cy="175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</a:rPr>
              <a:t>JUNIO 2023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10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2291876" y="2092496"/>
            <a:ext cx="7611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2400" dirty="0">
                <a:solidFill>
                  <a:schemeClr val="dk1"/>
                </a:solidFill>
              </a:rPr>
              <a:t>Resultados de las metas del PLAN DE DESARROLLO CENTENARIO BARRANCABERMEJA 2020 - 2023 “</a:t>
            </a:r>
            <a:r>
              <a:rPr lang="es-MX" sz="2400" b="1" dirty="0">
                <a:solidFill>
                  <a:schemeClr val="dk1"/>
                </a:solidFill>
              </a:rPr>
              <a:t>DISTRITO MUY ESPECIAL</a:t>
            </a:r>
            <a:r>
              <a:rPr lang="es-MX" sz="2400" dirty="0">
                <a:solidFill>
                  <a:schemeClr val="dk1"/>
                </a:solidFill>
              </a:rPr>
              <a:t>”, correspondiente al Programa </a:t>
            </a:r>
            <a:r>
              <a:rPr lang="es-MX" sz="2400" b="1" dirty="0">
                <a:solidFill>
                  <a:schemeClr val="dk1"/>
                </a:solidFill>
              </a:rPr>
              <a:t>MOVILIDAD SOSTENIBLE ACTIVA Y SEGURA</a:t>
            </a:r>
            <a:r>
              <a:rPr lang="es-MX" sz="2400" dirty="0">
                <a:solidFill>
                  <a:schemeClr val="dk1"/>
                </a:solidFill>
              </a:rPr>
              <a:t>, con el fin de fortalecer la cultura de la Movilidad, con el propósito principal de SALVAR VIDAS.</a:t>
            </a:r>
          </a:p>
        </p:txBody>
      </p:sp>
    </p:spTree>
    <p:extLst>
      <p:ext uri="{BB962C8B-B14F-4D97-AF65-F5344CB8AC3E}">
        <p14:creationId xmlns:p14="http://schemas.microsoft.com/office/powerpoint/2010/main" val="1192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69029" y="391956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797296" y="678174"/>
            <a:ext cx="828955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400" b="1" dirty="0">
                <a:solidFill>
                  <a:schemeClr val="dk1"/>
                </a:solidFill>
              </a:rPr>
              <a:t>OBJETIVO ESTRATÉGICO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0548" y="1919021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30;g1202fc0fb11_0_16"/>
          <p:cNvSpPr txBox="1"/>
          <p:nvPr/>
        </p:nvSpPr>
        <p:spPr>
          <a:xfrm>
            <a:off x="2069785" y="2125749"/>
            <a:ext cx="774457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dirty="0">
                <a:solidFill>
                  <a:schemeClr val="dk1"/>
                </a:solidFill>
              </a:rPr>
              <a:t>Garantizar </a:t>
            </a:r>
            <a:r>
              <a:rPr lang="es-CO" sz="2400" b="1" dirty="0">
                <a:solidFill>
                  <a:srgbClr val="C00000"/>
                </a:solidFill>
              </a:rPr>
              <a:t>condiciones seguras</a:t>
            </a:r>
            <a:r>
              <a:rPr lang="es-CO" sz="2400" dirty="0">
                <a:solidFill>
                  <a:schemeClr val="dk1"/>
                </a:solidFill>
              </a:rPr>
              <a:t>, ágiles y eficientes para el </a:t>
            </a:r>
            <a:r>
              <a:rPr lang="es-CO" sz="2400" b="1" dirty="0">
                <a:solidFill>
                  <a:srgbClr val="C00000"/>
                </a:solidFill>
              </a:rPr>
              <a:t>desplazamiento de la ciudadanía, </a:t>
            </a:r>
            <a:r>
              <a:rPr lang="es-CO" sz="2400" dirty="0">
                <a:solidFill>
                  <a:schemeClr val="dk1"/>
                </a:solidFill>
              </a:rPr>
              <a:t>implementando un sistema de movilidad que disminuya los efectos nocivos en la salud provocada por la </a:t>
            </a:r>
            <a:r>
              <a:rPr lang="es-CO" sz="2400" b="1" dirty="0">
                <a:solidFill>
                  <a:srgbClr val="C00000"/>
                </a:solidFill>
              </a:rPr>
              <a:t>contaminación ambiental y reduzcan la accidentalidad en las vías.</a:t>
            </a:r>
            <a:endParaRPr lang="es-CO" sz="24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6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9F1E0DB-8EC8-4AF8-9A19-85B84294D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4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23DF-460A-4FD6-840B-CC22D0A89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5988" y="5903435"/>
            <a:ext cx="1752600" cy="704850"/>
          </a:xfrm>
          <a:prstGeom prst="rect">
            <a:avLst/>
          </a:prstGeom>
        </p:spPr>
      </p:pic>
      <p:pic>
        <p:nvPicPr>
          <p:cNvPr id="20" name="Google Shape;117;g1202fc0fb11_0_25">
            <a:extLst>
              <a:ext uri="{FF2B5EF4-FFF2-40B4-BE49-F238E27FC236}">
                <a16:creationId xmlns:a16="http://schemas.microsoft.com/office/drawing/2014/main" id="{EE71CDB5-D246-45E6-AB39-7198EB56FA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319" y="522713"/>
            <a:ext cx="787645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g1202fc0fb11_0_25">
            <a:extLst>
              <a:ext uri="{FF2B5EF4-FFF2-40B4-BE49-F238E27FC236}">
                <a16:creationId xmlns:a16="http://schemas.microsoft.com/office/drawing/2014/main" id="{1E4F8DDD-E0EC-48B8-9B41-9F142BD2AE33}"/>
              </a:ext>
            </a:extLst>
          </p:cNvPr>
          <p:cNvSpPr txBox="1"/>
          <p:nvPr/>
        </p:nvSpPr>
        <p:spPr>
          <a:xfrm>
            <a:off x="1670145" y="553533"/>
            <a:ext cx="912214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SEÑALIZACIÓN VIAL SECTORES PRIORIZADOS</a:t>
            </a:r>
          </a:p>
        </p:txBody>
      </p:sp>
      <p:graphicFrame>
        <p:nvGraphicFramePr>
          <p:cNvPr id="9" name="Google Shape;151;p5">
            <a:extLst>
              <a:ext uri="{FF2B5EF4-FFF2-40B4-BE49-F238E27FC236}">
                <a16:creationId xmlns:a16="http://schemas.microsoft.com/office/drawing/2014/main" id="{62FF4AEA-D924-5C90-D218-81FB938E8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735379"/>
              </p:ext>
            </p:extLst>
          </p:nvPr>
        </p:nvGraphicFramePr>
        <p:xfrm>
          <a:off x="1256317" y="1281722"/>
          <a:ext cx="9675304" cy="1463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object 3">
            <a:extLst>
              <a:ext uri="{FF2B5EF4-FFF2-40B4-BE49-F238E27FC236}">
                <a16:creationId xmlns:a16="http://schemas.microsoft.com/office/drawing/2014/main" id="{CF647866-DA4F-5CA9-1957-BDEEB7B6F84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23043" y="2721286"/>
            <a:ext cx="2222344" cy="2893601"/>
          </a:xfrm>
          <a:prstGeom prst="rect">
            <a:avLst/>
          </a:prstGeom>
        </p:spPr>
      </p:pic>
      <p:pic>
        <p:nvPicPr>
          <p:cNvPr id="3" name="object 4">
            <a:extLst>
              <a:ext uri="{FF2B5EF4-FFF2-40B4-BE49-F238E27FC236}">
                <a16:creationId xmlns:a16="http://schemas.microsoft.com/office/drawing/2014/main" id="{B6FB27D8-3D6D-6A14-5AB9-B4BB98594776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04665" y="2721286"/>
            <a:ext cx="2769679" cy="2893601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8FF7B273-0144-DDB2-2231-8FA77A19C709}"/>
              </a:ext>
            </a:extLst>
          </p:cNvPr>
          <p:cNvSpPr txBox="1"/>
          <p:nvPr/>
        </p:nvSpPr>
        <p:spPr>
          <a:xfrm>
            <a:off x="6769479" y="4930166"/>
            <a:ext cx="165239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Arial MT"/>
                <a:cs typeface="Arial MT"/>
              </a:rPr>
              <a:t>Inversión</a:t>
            </a:r>
            <a:endParaRPr sz="2400" dirty="0">
              <a:latin typeface="Arial MT"/>
              <a:cs typeface="Arial MT"/>
            </a:endParaRPr>
          </a:p>
          <a:p>
            <a:pPr marL="12700" algn="ctr">
              <a:lnSpc>
                <a:spcPct val="100000"/>
              </a:lnSpc>
            </a:pPr>
            <a:r>
              <a:rPr sz="2400" dirty="0">
                <a:latin typeface="Arial MT"/>
                <a:cs typeface="Arial MT"/>
              </a:rPr>
              <a:t>$</a:t>
            </a:r>
            <a:r>
              <a:rPr lang="es-CO" sz="240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6</a:t>
            </a:r>
            <a:r>
              <a:rPr lang="es-CO" sz="2400" spc="-10" dirty="0">
                <a:latin typeface="Arial MT"/>
                <a:cs typeface="Arial MT"/>
              </a:rPr>
              <a:t>.</a:t>
            </a:r>
            <a:r>
              <a:rPr sz="2400" dirty="0">
                <a:latin typeface="Arial MT"/>
                <a:cs typeface="Arial MT"/>
              </a:rPr>
              <a:t>0</a:t>
            </a:r>
            <a:r>
              <a:rPr sz="2400" spc="-10" dirty="0">
                <a:latin typeface="Arial MT"/>
                <a:cs typeface="Arial MT"/>
              </a:rPr>
              <a:t>0</a:t>
            </a:r>
            <a:r>
              <a:rPr sz="2400" dirty="0">
                <a:latin typeface="Arial MT"/>
                <a:cs typeface="Arial MT"/>
              </a:rPr>
              <a:t>0</a:t>
            </a:r>
            <a:r>
              <a:rPr lang="es-CO" sz="2400" dirty="0">
                <a:latin typeface="Arial MT"/>
                <a:cs typeface="Arial MT"/>
              </a:rPr>
              <a:t>.</a:t>
            </a:r>
            <a:r>
              <a:rPr sz="2400" dirty="0">
                <a:latin typeface="Arial MT"/>
                <a:cs typeface="Arial MT"/>
              </a:rPr>
              <a:t>00</a:t>
            </a:r>
            <a:r>
              <a:rPr lang="es-CO" sz="2400" dirty="0">
                <a:latin typeface="Arial MT"/>
                <a:cs typeface="Arial MT"/>
              </a:rPr>
              <a:t>0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FEAA84C4-EA0C-8C9A-323B-BE7A5886045A}"/>
              </a:ext>
            </a:extLst>
          </p:cNvPr>
          <p:cNvSpPr/>
          <p:nvPr/>
        </p:nvSpPr>
        <p:spPr>
          <a:xfrm>
            <a:off x="6458711" y="2891281"/>
            <a:ext cx="4160520" cy="0"/>
          </a:xfrm>
          <a:custGeom>
            <a:avLst/>
            <a:gdLst/>
            <a:ahLst/>
            <a:cxnLst/>
            <a:rect l="l" t="t" r="r" b="b"/>
            <a:pathLst>
              <a:path w="4160520">
                <a:moveTo>
                  <a:pt x="0" y="0"/>
                </a:moveTo>
                <a:lnTo>
                  <a:pt x="4160520" y="0"/>
                </a:lnTo>
              </a:path>
            </a:pathLst>
          </a:custGeom>
          <a:ln w="25908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4219976C-F005-5DBC-AD8D-AEC715207E16}"/>
              </a:ext>
            </a:extLst>
          </p:cNvPr>
          <p:cNvSpPr txBox="1"/>
          <p:nvPr/>
        </p:nvSpPr>
        <p:spPr>
          <a:xfrm>
            <a:off x="6497827" y="3029442"/>
            <a:ext cx="3848100" cy="21108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MT"/>
                <a:cs typeface="Arial MT"/>
              </a:rPr>
              <a:t>Mantenimiento</a:t>
            </a:r>
            <a:r>
              <a:rPr sz="1800" spc="3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 2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señales</a:t>
            </a:r>
            <a:r>
              <a:rPr lang="es-CO" spc="5" dirty="0">
                <a:latin typeface="Arial MT"/>
                <a:cs typeface="Arial MT"/>
              </a:rPr>
              <a:t> </a:t>
            </a:r>
            <a:r>
              <a:rPr sz="1800" spc="-5" dirty="0" err="1">
                <a:latin typeface="Arial MT"/>
                <a:cs typeface="Arial MT"/>
              </a:rPr>
              <a:t>verticales</a:t>
            </a:r>
            <a:r>
              <a:rPr lang="es-CO" sz="1800" spc="-5" dirty="0">
                <a:latin typeface="Arial MT"/>
                <a:cs typeface="Arial MT"/>
              </a:rPr>
              <a:t>.</a:t>
            </a:r>
            <a:endParaRPr sz="1800" dirty="0">
              <a:latin typeface="Arial MT"/>
              <a:cs typeface="Arial MT"/>
            </a:endParaRPr>
          </a:p>
          <a:p>
            <a:pPr marL="20320">
              <a:lnSpc>
                <a:spcPct val="100000"/>
              </a:lnSpc>
              <a:spcBef>
                <a:spcPts val="580"/>
              </a:spcBef>
            </a:pPr>
            <a:r>
              <a:rPr lang="es-CO" dirty="0">
                <a:latin typeface="Arial MT"/>
                <a:cs typeface="Arial MT"/>
              </a:rPr>
              <a:t>D</a:t>
            </a:r>
            <a:r>
              <a:rPr lang="es-CO" sz="1800" dirty="0">
                <a:latin typeface="Arial MT"/>
                <a:cs typeface="Arial MT"/>
              </a:rPr>
              <a:t>EMARCACIÓN: </a:t>
            </a:r>
          </a:p>
          <a:p>
            <a:pPr marL="20320">
              <a:lnSpc>
                <a:spcPct val="100000"/>
              </a:lnSpc>
              <a:spcBef>
                <a:spcPts val="580"/>
              </a:spcBef>
            </a:pPr>
            <a:r>
              <a:rPr lang="es-CO" sz="1800" dirty="0">
                <a:latin typeface="Arial MT"/>
                <a:cs typeface="Arial MT"/>
              </a:rPr>
              <a:t>35</a:t>
            </a:r>
            <a:r>
              <a:rPr lang="es-CO" sz="1800" spc="-30" dirty="0">
                <a:latin typeface="Arial MT"/>
                <a:cs typeface="Arial MT"/>
              </a:rPr>
              <a:t> </a:t>
            </a:r>
            <a:r>
              <a:rPr lang="es-CO" spc="-30" dirty="0">
                <a:latin typeface="Arial MT"/>
                <a:cs typeface="Arial MT"/>
              </a:rPr>
              <a:t>m</a:t>
            </a:r>
            <a:r>
              <a:rPr lang="es-CO" sz="1800" dirty="0">
                <a:latin typeface="Arial MT"/>
                <a:cs typeface="Arial MT"/>
              </a:rPr>
              <a:t>etros lineales</a:t>
            </a:r>
          </a:p>
          <a:p>
            <a:pPr marL="20320">
              <a:lnSpc>
                <a:spcPct val="100000"/>
              </a:lnSpc>
              <a:spcBef>
                <a:spcPts val="480"/>
              </a:spcBef>
            </a:pPr>
            <a:r>
              <a:rPr lang="es-CO" sz="1800" dirty="0">
                <a:latin typeface="Arial MT"/>
                <a:cs typeface="Arial MT"/>
              </a:rPr>
              <a:t>75</a:t>
            </a:r>
            <a:r>
              <a:rPr lang="es-CO" sz="1800" spc="-35" dirty="0">
                <a:latin typeface="Arial MT"/>
                <a:cs typeface="Arial MT"/>
              </a:rPr>
              <a:t> </a:t>
            </a:r>
            <a:r>
              <a:rPr lang="es-CO" sz="1800" dirty="0">
                <a:latin typeface="Arial MT"/>
                <a:cs typeface="Arial MT"/>
              </a:rPr>
              <a:t>metros cuadrados</a:t>
            </a:r>
          </a:p>
          <a:p>
            <a:pPr marL="20320">
              <a:lnSpc>
                <a:spcPct val="100000"/>
              </a:lnSpc>
              <a:spcBef>
                <a:spcPts val="480"/>
              </a:spcBef>
            </a:pPr>
            <a:endParaRPr lang="es-CO" sz="12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lang="es-CO" sz="1600" dirty="0">
                <a:latin typeface="Arial MT"/>
                <a:cs typeface="Arial MT"/>
              </a:rPr>
              <a:t>BARRIO</a:t>
            </a:r>
            <a:r>
              <a:rPr lang="es-CO" sz="1600" spc="-85" dirty="0">
                <a:latin typeface="Arial MT"/>
                <a:cs typeface="Arial MT"/>
              </a:rPr>
              <a:t> </a:t>
            </a:r>
            <a:r>
              <a:rPr lang="es-CO" sz="1600" dirty="0">
                <a:latin typeface="Arial MT"/>
                <a:cs typeface="Arial MT"/>
              </a:rPr>
              <a:t>MIRAFLORES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1800" dirty="0">
              <a:latin typeface="Arial MT"/>
              <a:cs typeface="Arial MT"/>
            </a:endParaRPr>
          </a:p>
        </p:txBody>
      </p:sp>
      <p:sp>
        <p:nvSpPr>
          <p:cNvPr id="19" name="object 21">
            <a:extLst>
              <a:ext uri="{FF2B5EF4-FFF2-40B4-BE49-F238E27FC236}">
                <a16:creationId xmlns:a16="http://schemas.microsoft.com/office/drawing/2014/main" id="{AB864674-932B-7627-74A0-02D52BB458B5}"/>
              </a:ext>
            </a:extLst>
          </p:cNvPr>
          <p:cNvSpPr txBox="1"/>
          <p:nvPr/>
        </p:nvSpPr>
        <p:spPr>
          <a:xfrm>
            <a:off x="1756915" y="5336031"/>
            <a:ext cx="14281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Calle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50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#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35-127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553AC47-69B4-5CDE-42F6-25A6B865DF9C}"/>
              </a:ext>
            </a:extLst>
          </p:cNvPr>
          <p:cNvSpPr txBox="1"/>
          <p:nvPr/>
        </p:nvSpPr>
        <p:spPr>
          <a:xfrm>
            <a:off x="4278504" y="5336883"/>
            <a:ext cx="17125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Calle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50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Cra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35A</a:t>
            </a:r>
            <a:endParaRPr sz="1400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83581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32356" y="584011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pic>
        <p:nvPicPr>
          <p:cNvPr id="13" name="Google Shape;142;p3">
            <a:extLst>
              <a:ext uri="{FF2B5EF4-FFF2-40B4-BE49-F238E27FC236}">
                <a16:creationId xmlns:a16="http://schemas.microsoft.com/office/drawing/2014/main" id="{030B7904-45B6-418F-BB49-6AF3D9C0539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0918" y="5826724"/>
            <a:ext cx="676748" cy="639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5D753F43-5500-935F-EE1A-17BC5843AEAD}"/>
              </a:ext>
            </a:extLst>
          </p:cNvPr>
          <p:cNvSpPr txBox="1"/>
          <p:nvPr/>
        </p:nvSpPr>
        <p:spPr>
          <a:xfrm>
            <a:off x="1833626" y="3147020"/>
            <a:ext cx="481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Antes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B3431C7C-42E1-4D25-1BAB-F7A37BE27CF8}"/>
              </a:ext>
            </a:extLst>
          </p:cNvPr>
          <p:cNvSpPr txBox="1"/>
          <p:nvPr/>
        </p:nvSpPr>
        <p:spPr>
          <a:xfrm>
            <a:off x="1748923" y="2035608"/>
            <a:ext cx="332612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BARRIO</a:t>
            </a:r>
            <a:r>
              <a:rPr sz="24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MIRAFLORES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92300CDA-46BC-81FE-CA18-60ACCD9A479E}"/>
              </a:ext>
            </a:extLst>
          </p:cNvPr>
          <p:cNvSpPr txBox="1"/>
          <p:nvPr/>
        </p:nvSpPr>
        <p:spPr>
          <a:xfrm>
            <a:off x="1833626" y="2619917"/>
            <a:ext cx="21170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Calle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50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Carrera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35A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414ABFE3-0D49-9E06-62B6-10AB31FADA28}"/>
              </a:ext>
            </a:extLst>
          </p:cNvPr>
          <p:cNvSpPr txBox="1"/>
          <p:nvPr/>
        </p:nvSpPr>
        <p:spPr>
          <a:xfrm>
            <a:off x="3950716" y="3135855"/>
            <a:ext cx="7289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 MT"/>
                <a:cs typeface="Arial MT"/>
              </a:rPr>
              <a:t>Después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20" name="object 17">
            <a:extLst>
              <a:ext uri="{FF2B5EF4-FFF2-40B4-BE49-F238E27FC236}">
                <a16:creationId xmlns:a16="http://schemas.microsoft.com/office/drawing/2014/main" id="{CAEE9521-1B46-CFA3-CD50-554B522E99B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0" y="3446942"/>
            <a:ext cx="4478147" cy="2429144"/>
          </a:xfrm>
          <a:prstGeom prst="rect">
            <a:avLst/>
          </a:prstGeom>
        </p:spPr>
      </p:pic>
      <p:sp>
        <p:nvSpPr>
          <p:cNvPr id="21" name="object 18">
            <a:extLst>
              <a:ext uri="{FF2B5EF4-FFF2-40B4-BE49-F238E27FC236}">
                <a16:creationId xmlns:a16="http://schemas.microsoft.com/office/drawing/2014/main" id="{46266C4C-A933-0D94-4EC8-13E6230B4153}"/>
              </a:ext>
            </a:extLst>
          </p:cNvPr>
          <p:cNvSpPr txBox="1"/>
          <p:nvPr/>
        </p:nvSpPr>
        <p:spPr>
          <a:xfrm>
            <a:off x="7498973" y="2619917"/>
            <a:ext cx="21177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Carrera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36C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Calle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1FB7CC5-CAB6-6621-62CF-CAFBF05C961F}"/>
              </a:ext>
            </a:extLst>
          </p:cNvPr>
          <p:cNvSpPr txBox="1"/>
          <p:nvPr/>
        </p:nvSpPr>
        <p:spPr>
          <a:xfrm>
            <a:off x="7040445" y="3170399"/>
            <a:ext cx="481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Antes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E060673C-D7CB-6C1A-8C1D-FD2259554E72}"/>
              </a:ext>
            </a:extLst>
          </p:cNvPr>
          <p:cNvSpPr txBox="1"/>
          <p:nvPr/>
        </p:nvSpPr>
        <p:spPr>
          <a:xfrm>
            <a:off x="8916552" y="3185195"/>
            <a:ext cx="7289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 MT"/>
                <a:cs typeface="Arial MT"/>
              </a:rPr>
              <a:t>Después</a:t>
            </a:r>
            <a:endParaRPr sz="1400" dirty="0">
              <a:latin typeface="Arial MT"/>
              <a:cs typeface="Arial MT"/>
            </a:endParaRPr>
          </a:p>
        </p:txBody>
      </p:sp>
      <p:pic>
        <p:nvPicPr>
          <p:cNvPr id="30" name="object 3">
            <a:extLst>
              <a:ext uri="{FF2B5EF4-FFF2-40B4-BE49-F238E27FC236}">
                <a16:creationId xmlns:a16="http://schemas.microsoft.com/office/drawing/2014/main" id="{C38D631E-CCF3-5C87-F6D6-03B6FDC9A08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3135" y="3397580"/>
            <a:ext cx="4773168" cy="24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49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DF1B787-3DED-4F14-9498-09CF746A0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047" cy="6858000"/>
          </a:xfr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AD44BBA-59CE-455E-BCD1-9D161C417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3596" y="566471"/>
            <a:ext cx="1448637" cy="582604"/>
          </a:xfrm>
          <a:prstGeom prst="rect">
            <a:avLst/>
          </a:prstGeom>
        </p:spPr>
      </p:pic>
      <p:pic>
        <p:nvPicPr>
          <p:cNvPr id="7" name="Google Shape;136;p3">
            <a:extLst>
              <a:ext uri="{FF2B5EF4-FFF2-40B4-BE49-F238E27FC236}">
                <a16:creationId xmlns:a16="http://schemas.microsoft.com/office/drawing/2014/main" id="{D60826B6-D46F-47BF-BC16-98BB421EB2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135" y="663092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7;p3">
            <a:extLst>
              <a:ext uri="{FF2B5EF4-FFF2-40B4-BE49-F238E27FC236}">
                <a16:creationId xmlns:a16="http://schemas.microsoft.com/office/drawing/2014/main" id="{4751C4AA-ABC2-48C7-ACF5-9C32A13E3025}"/>
              </a:ext>
            </a:extLst>
          </p:cNvPr>
          <p:cNvSpPr txBox="1"/>
          <p:nvPr/>
        </p:nvSpPr>
        <p:spPr>
          <a:xfrm>
            <a:off x="1660781" y="566471"/>
            <a:ext cx="840824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600" b="1" dirty="0">
                <a:solidFill>
                  <a:schemeClr val="dk1"/>
                </a:solidFill>
              </a:rPr>
              <a:t>DEMARCACIÓN HORIZONTAL EN SECTORES PRIORIZADOS</a:t>
            </a: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5E2C6BC2-2C07-1166-CB3A-C6D5CAA63616}"/>
              </a:ext>
            </a:extLst>
          </p:cNvPr>
          <p:cNvSpPr txBox="1"/>
          <p:nvPr/>
        </p:nvSpPr>
        <p:spPr>
          <a:xfrm>
            <a:off x="1863598" y="3155410"/>
            <a:ext cx="481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Antes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784EAE20-B17C-B903-4CB5-823746A64088}"/>
              </a:ext>
            </a:extLst>
          </p:cNvPr>
          <p:cNvSpPr txBox="1"/>
          <p:nvPr/>
        </p:nvSpPr>
        <p:spPr>
          <a:xfrm>
            <a:off x="1736726" y="1885995"/>
            <a:ext cx="3328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BARRIO</a:t>
            </a:r>
            <a:r>
              <a:rPr sz="2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MIRAFLORES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8E81D266-D072-900F-E05F-9CA6688B195F}"/>
              </a:ext>
            </a:extLst>
          </p:cNvPr>
          <p:cNvSpPr txBox="1"/>
          <p:nvPr/>
        </p:nvSpPr>
        <p:spPr>
          <a:xfrm>
            <a:off x="1746759" y="2612676"/>
            <a:ext cx="24218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Calle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50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entre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Cra </a:t>
            </a:r>
            <a:r>
              <a:rPr sz="1400" b="1" dirty="0">
                <a:latin typeface="Arial"/>
                <a:cs typeface="Arial"/>
              </a:rPr>
              <a:t>36A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y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36C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827A9D88-7256-DB08-CFAE-1441B880739C}"/>
              </a:ext>
            </a:extLst>
          </p:cNvPr>
          <p:cNvSpPr txBox="1"/>
          <p:nvPr/>
        </p:nvSpPr>
        <p:spPr>
          <a:xfrm>
            <a:off x="4335781" y="3165289"/>
            <a:ext cx="7289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 MT"/>
                <a:cs typeface="Arial MT"/>
              </a:rPr>
              <a:t>Después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D19970F-8933-E122-20F7-19955E2E1840}"/>
              </a:ext>
            </a:extLst>
          </p:cNvPr>
          <p:cNvSpPr txBox="1"/>
          <p:nvPr/>
        </p:nvSpPr>
        <p:spPr>
          <a:xfrm>
            <a:off x="7873238" y="2641379"/>
            <a:ext cx="21170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Arial"/>
                <a:cs typeface="Arial"/>
              </a:rPr>
              <a:t>Calle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50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con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Carrera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36D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F16A2203-72C6-2251-42AD-26E96A3EB387}"/>
              </a:ext>
            </a:extLst>
          </p:cNvPr>
          <p:cNvSpPr txBox="1"/>
          <p:nvPr/>
        </p:nvSpPr>
        <p:spPr>
          <a:xfrm>
            <a:off x="7332985" y="3165289"/>
            <a:ext cx="481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 MT"/>
                <a:cs typeface="Arial MT"/>
              </a:rPr>
              <a:t>Antes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EEFB888B-1B91-5117-24C5-202DF23F6021}"/>
              </a:ext>
            </a:extLst>
          </p:cNvPr>
          <p:cNvSpPr txBox="1"/>
          <p:nvPr/>
        </p:nvSpPr>
        <p:spPr>
          <a:xfrm>
            <a:off x="9718684" y="3179075"/>
            <a:ext cx="7289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 MT"/>
                <a:cs typeface="Arial MT"/>
              </a:rPr>
              <a:t>Después</a:t>
            </a:r>
            <a:endParaRPr sz="1400" dirty="0">
              <a:latin typeface="Arial MT"/>
              <a:cs typeface="Arial MT"/>
            </a:endParaRPr>
          </a:p>
        </p:txBody>
      </p:sp>
      <p:grpSp>
        <p:nvGrpSpPr>
          <p:cNvPr id="26" name="object 23">
            <a:extLst>
              <a:ext uri="{FF2B5EF4-FFF2-40B4-BE49-F238E27FC236}">
                <a16:creationId xmlns:a16="http://schemas.microsoft.com/office/drawing/2014/main" id="{1793FD42-0479-45AC-9944-B21852E5211C}"/>
              </a:ext>
            </a:extLst>
          </p:cNvPr>
          <p:cNvGrpSpPr/>
          <p:nvPr/>
        </p:nvGrpSpPr>
        <p:grpSpPr>
          <a:xfrm>
            <a:off x="943420" y="3404684"/>
            <a:ext cx="10304713" cy="2123096"/>
            <a:chOff x="352043" y="3102864"/>
            <a:chExt cx="11739372" cy="2112264"/>
          </a:xfrm>
        </p:grpSpPr>
        <p:pic>
          <p:nvPicPr>
            <p:cNvPr id="27" name="object 24">
              <a:extLst>
                <a:ext uri="{FF2B5EF4-FFF2-40B4-BE49-F238E27FC236}">
                  <a16:creationId xmlns:a16="http://schemas.microsoft.com/office/drawing/2014/main" id="{5C4F5A2A-4EA3-5C6B-2D06-36FF4D4045D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2043" y="3102864"/>
              <a:ext cx="2823972" cy="2107692"/>
            </a:xfrm>
            <a:prstGeom prst="rect">
              <a:avLst/>
            </a:prstGeom>
          </p:spPr>
        </p:pic>
        <p:pic>
          <p:nvPicPr>
            <p:cNvPr id="28" name="object 25">
              <a:extLst>
                <a:ext uri="{FF2B5EF4-FFF2-40B4-BE49-F238E27FC236}">
                  <a16:creationId xmlns:a16="http://schemas.microsoft.com/office/drawing/2014/main" id="{14E83F66-7CCC-399E-8DE1-B83A793B6EB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5827" y="3107436"/>
              <a:ext cx="2823972" cy="2107692"/>
            </a:xfrm>
            <a:prstGeom prst="rect">
              <a:avLst/>
            </a:prstGeom>
          </p:spPr>
        </p:pic>
        <p:pic>
          <p:nvPicPr>
            <p:cNvPr id="29" name="object 26">
              <a:extLst>
                <a:ext uri="{FF2B5EF4-FFF2-40B4-BE49-F238E27FC236}">
                  <a16:creationId xmlns:a16="http://schemas.microsoft.com/office/drawing/2014/main" id="{D863D7C6-382F-5D9C-9DCA-5DF273AE265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76587" y="3116580"/>
              <a:ext cx="2814828" cy="2093976"/>
            </a:xfrm>
            <a:prstGeom prst="rect">
              <a:avLst/>
            </a:prstGeom>
          </p:spPr>
        </p:pic>
        <p:pic>
          <p:nvPicPr>
            <p:cNvPr id="30" name="object 27">
              <a:extLst>
                <a:ext uri="{FF2B5EF4-FFF2-40B4-BE49-F238E27FC236}">
                  <a16:creationId xmlns:a16="http://schemas.microsoft.com/office/drawing/2014/main" id="{6509D769-5907-DF26-4C97-4D615759764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513576" y="3116580"/>
              <a:ext cx="2814828" cy="2093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33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FD21E1B1-12A0-445C-8E38-8C97551CC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6" t="9192" r="6662" b="22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148;p5">
            <a:extLst>
              <a:ext uri="{FF2B5EF4-FFF2-40B4-BE49-F238E27FC236}">
                <a16:creationId xmlns:a16="http://schemas.microsoft.com/office/drawing/2014/main" id="{2FA61AD5-3BBA-4AC9-BA42-8F18C791CD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471" y="603291"/>
            <a:ext cx="787646" cy="622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D2A8F63-2136-4508-8C25-E61EB7F33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3415" y="407849"/>
            <a:ext cx="1448637" cy="582604"/>
          </a:xfrm>
          <a:prstGeom prst="rect">
            <a:avLst/>
          </a:prstGeom>
        </p:spPr>
      </p:pic>
      <p:sp>
        <p:nvSpPr>
          <p:cNvPr id="10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451370" y="626771"/>
            <a:ext cx="819047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2" name="object 13">
            <a:extLst>
              <a:ext uri="{FF2B5EF4-FFF2-40B4-BE49-F238E27FC236}">
                <a16:creationId xmlns:a16="http://schemas.microsoft.com/office/drawing/2014/main" id="{56783656-6202-E8C1-49FB-DCC4C751B220}"/>
              </a:ext>
            </a:extLst>
          </p:cNvPr>
          <p:cNvSpPr txBox="1"/>
          <p:nvPr/>
        </p:nvSpPr>
        <p:spPr>
          <a:xfrm>
            <a:off x="1842904" y="2535110"/>
            <a:ext cx="8774296" cy="24153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40535">
              <a:lnSpc>
                <a:spcPct val="100000"/>
              </a:lnSpc>
              <a:spcBef>
                <a:spcPts val="95"/>
              </a:spcBef>
            </a:pP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Barrios</a:t>
            </a:r>
            <a:r>
              <a:rPr sz="2400" b="1" spc="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Intervenidos</a:t>
            </a:r>
            <a:r>
              <a:rPr sz="2400" b="1" spc="1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Comuna</a:t>
            </a:r>
            <a:r>
              <a:rPr sz="2400" b="1" spc="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693670">
              <a:lnSpc>
                <a:spcPct val="178700"/>
              </a:lnSpc>
              <a:spcBef>
                <a:spcPts val="855"/>
              </a:spcBef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Esperanza</a:t>
            </a:r>
            <a:r>
              <a:rPr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Calle 66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entre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Carreras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36f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pc="-3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La Esperanza - Calle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60 con Carrera 34E 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Miraflores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35A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Calle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Miraflores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 -</a:t>
            </a:r>
            <a:r>
              <a:rPr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Avenida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Bucaramanga</a:t>
            </a:r>
            <a:r>
              <a:rPr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Calle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hasta</a:t>
            </a:r>
            <a:r>
              <a:rPr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Carrera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109055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33BDF3EC-4796-4D92-A8F8-4D518C61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12195047" cy="6858000"/>
          </a:xfrm>
        </p:spPr>
      </p:pic>
      <p:pic>
        <p:nvPicPr>
          <p:cNvPr id="4" name="Google Shape;185;p8">
            <a:extLst>
              <a:ext uri="{FF2B5EF4-FFF2-40B4-BE49-F238E27FC236}">
                <a16:creationId xmlns:a16="http://schemas.microsoft.com/office/drawing/2014/main" id="{62A8C7F0-90DF-4C14-AA33-F601A614B9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550" y="679491"/>
            <a:ext cx="787646" cy="6229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7;p8">
            <a:extLst>
              <a:ext uri="{FF2B5EF4-FFF2-40B4-BE49-F238E27FC236}">
                <a16:creationId xmlns:a16="http://schemas.microsoft.com/office/drawing/2014/main" id="{DD388B4A-4C77-4082-AE9C-535C626ADFBC}"/>
              </a:ext>
            </a:extLst>
          </p:cNvPr>
          <p:cNvSpPr txBox="1"/>
          <p:nvPr/>
        </p:nvSpPr>
        <p:spPr>
          <a:xfrm>
            <a:off x="1306571" y="625380"/>
            <a:ext cx="83860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b="1" dirty="0">
                <a:latin typeface="Arial"/>
                <a:ea typeface="Arial"/>
                <a:cs typeface="Arial"/>
                <a:sym typeface="Arial"/>
              </a:rPr>
              <a:t>“OBRA PARA LA INSTALACIÓN DE ELEMENTOS DE SEÑALIZACIÓN Y CONSTRUCCIÓN DE REDUCTORES DE VELOCIDAD”</a:t>
            </a:r>
          </a:p>
        </p:txBody>
      </p:sp>
      <p:sp>
        <p:nvSpPr>
          <p:cNvPr id="3" name="object 18">
            <a:extLst>
              <a:ext uri="{FF2B5EF4-FFF2-40B4-BE49-F238E27FC236}">
                <a16:creationId xmlns:a16="http://schemas.microsoft.com/office/drawing/2014/main" id="{15C1F0E6-12D4-B94E-A945-6B70445EA665}"/>
              </a:ext>
            </a:extLst>
          </p:cNvPr>
          <p:cNvSpPr txBox="1"/>
          <p:nvPr/>
        </p:nvSpPr>
        <p:spPr>
          <a:xfrm>
            <a:off x="2666365" y="2451048"/>
            <a:ext cx="7371715" cy="32524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Instituciones</a:t>
            </a:r>
            <a:r>
              <a:rPr sz="2000" b="1" spc="10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Educativas intervenidas</a:t>
            </a:r>
            <a:r>
              <a:rPr sz="2000" b="1" spc="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en</a:t>
            </a:r>
            <a:r>
              <a:rPr sz="2000" b="1" spc="15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la</a:t>
            </a:r>
            <a:r>
              <a:rPr sz="2000" b="1" spc="-1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Comuna</a:t>
            </a:r>
            <a:r>
              <a:rPr sz="2000" b="1" spc="20" dirty="0">
                <a:solidFill>
                  <a:srgbClr val="C00000"/>
                </a:solidFill>
                <a:latin typeface="Arial MT"/>
                <a:cs typeface="Arial MT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 MT"/>
                <a:cs typeface="Arial MT"/>
              </a:rPr>
              <a:t>5</a:t>
            </a:r>
            <a:endParaRPr sz="2000" b="1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10" dirty="0">
                <a:latin typeface="Arial"/>
                <a:cs typeface="Arial"/>
              </a:rPr>
              <a:t>INSTITUTO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TÉCNICO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VEINTISEIS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DE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MARZO</a:t>
            </a:r>
            <a:endParaRPr sz="1400" dirty="0">
              <a:latin typeface="Arial"/>
              <a:cs typeface="Arial"/>
            </a:endParaRPr>
          </a:p>
          <a:p>
            <a:pPr marL="12700" marR="2744470">
              <a:lnSpc>
                <a:spcPct val="201700"/>
              </a:lnSpc>
            </a:pPr>
            <a:r>
              <a:rPr sz="1400" spc="-5" dirty="0">
                <a:latin typeface="Arial MT"/>
                <a:cs typeface="Arial MT"/>
              </a:rPr>
              <a:t>Sed</a:t>
            </a:r>
            <a:r>
              <a:rPr sz="1400" dirty="0">
                <a:latin typeface="Arial MT"/>
                <a:cs typeface="Arial MT"/>
              </a:rPr>
              <a:t>e</a:t>
            </a:r>
            <a:r>
              <a:rPr sz="1400" spc="-9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8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Barrio</a:t>
            </a:r>
            <a:r>
              <a:rPr sz="1400" spc="-2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Pri</a:t>
            </a:r>
            <a:r>
              <a:rPr sz="1400" spc="-10" dirty="0">
                <a:latin typeface="Arial MT"/>
                <a:cs typeface="Arial MT"/>
              </a:rPr>
              <a:t>m</a:t>
            </a:r>
            <a:r>
              <a:rPr sz="1400" dirty="0">
                <a:latin typeface="Arial MT"/>
                <a:cs typeface="Arial MT"/>
              </a:rPr>
              <a:t>ero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de</a:t>
            </a:r>
            <a:r>
              <a:rPr sz="1400" spc="-10" dirty="0">
                <a:latin typeface="Arial MT"/>
                <a:cs typeface="Arial MT"/>
              </a:rPr>
              <a:t> M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20" dirty="0">
                <a:latin typeface="Arial MT"/>
                <a:cs typeface="Arial MT"/>
              </a:rPr>
              <a:t>y</a:t>
            </a:r>
            <a:r>
              <a:rPr sz="1400" dirty="0">
                <a:latin typeface="Arial MT"/>
                <a:cs typeface="Arial MT"/>
              </a:rPr>
              <a:t>o  </a:t>
            </a:r>
            <a:r>
              <a:rPr sz="1400" spc="-5" dirty="0">
                <a:latin typeface="Arial MT"/>
                <a:cs typeface="Arial MT"/>
              </a:rPr>
              <a:t>Sede </a:t>
            </a:r>
            <a:r>
              <a:rPr sz="1400" dirty="0">
                <a:latin typeface="Arial MT"/>
                <a:cs typeface="Arial MT"/>
              </a:rPr>
              <a:t>B – Barrio La Esperanza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Sede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D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–</a:t>
            </a:r>
            <a:r>
              <a:rPr sz="1400" spc="-1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Barrio</a:t>
            </a:r>
            <a:r>
              <a:rPr sz="1400" spc="-9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Alcazar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Arial MT"/>
              <a:cs typeface="Arial MT"/>
            </a:endParaRPr>
          </a:p>
          <a:p>
            <a:pPr marL="19685">
              <a:lnSpc>
                <a:spcPct val="100000"/>
              </a:lnSpc>
              <a:spcBef>
                <a:spcPts val="5"/>
              </a:spcBef>
            </a:pPr>
            <a:r>
              <a:rPr sz="1600" b="1" spc="-5" dirty="0">
                <a:latin typeface="Arial"/>
                <a:cs typeface="Arial"/>
              </a:rPr>
              <a:t>I.E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Divino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Niño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–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Barrio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Versalles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50" dirty="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Escuela</a:t>
            </a:r>
            <a:r>
              <a:rPr sz="1600" b="1" spc="-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Alejandro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Galvis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Galvis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 </a:t>
            </a:r>
            <a:r>
              <a:rPr sz="1400" b="1" dirty="0">
                <a:latin typeface="Arial"/>
                <a:cs typeface="Arial"/>
              </a:rPr>
              <a:t>Barrio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Barrancabermeja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 dirty="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Liceo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Amiguitos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Barrancabermeja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Barrio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Provivienda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323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571</Words>
  <Application>Microsoft Office PowerPoint</Application>
  <PresentationFormat>Panorámica</PresentationFormat>
  <Paragraphs>78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Arial MT</vt:lpstr>
      <vt:lpstr>Calibri</vt:lpstr>
      <vt:lpstr>Calibri Light</vt:lpstr>
      <vt:lpstr>Tema de Office</vt:lpstr>
      <vt:lpstr>INFORME DE GESTIÓN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GESTIÓN</dc:title>
  <dc:creator>PaoLITa RoDrigueZ</dc:creator>
  <cp:lastModifiedBy>PLANEACION</cp:lastModifiedBy>
  <cp:revision>64</cp:revision>
  <dcterms:created xsi:type="dcterms:W3CDTF">2023-04-10T15:10:38Z</dcterms:created>
  <dcterms:modified xsi:type="dcterms:W3CDTF">2023-07-06T21:12:53Z</dcterms:modified>
</cp:coreProperties>
</file>