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2" r:id="rId4"/>
    <p:sldId id="278" r:id="rId5"/>
    <p:sldId id="279" r:id="rId6"/>
    <p:sldId id="258" r:id="rId7"/>
    <p:sldId id="259" r:id="rId8"/>
    <p:sldId id="263" r:id="rId9"/>
    <p:sldId id="268" r:id="rId10"/>
    <p:sldId id="269" r:id="rId11"/>
    <p:sldId id="270" r:id="rId12"/>
    <p:sldId id="267" r:id="rId13"/>
    <p:sldId id="261" r:id="rId14"/>
    <p:sldId id="271" r:id="rId15"/>
    <p:sldId id="272" r:id="rId16"/>
    <p:sldId id="277" r:id="rId17"/>
    <p:sldId id="273" r:id="rId18"/>
    <p:sldId id="274" r:id="rId19"/>
    <p:sldId id="275" r:id="rId20"/>
    <p:sldId id="276" r:id="rId21"/>
    <p:sldId id="266" r:id="rId2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LANEACION" userId="d98372ff-809c-412f-bf7e-b69f66766c44" providerId="ADAL" clId="{C55E264D-4996-4C99-A19E-E026184CA277}"/>
    <pc:docChg chg="custSel addSld modSld">
      <pc:chgData name="PLANEACION" userId="d98372ff-809c-412f-bf7e-b69f66766c44" providerId="ADAL" clId="{C55E264D-4996-4C99-A19E-E026184CA277}" dt="2023-05-19T17:20:44.717" v="118" actId="167"/>
      <pc:docMkLst>
        <pc:docMk/>
      </pc:docMkLst>
      <pc:sldChg chg="modSp mod">
        <pc:chgData name="PLANEACION" userId="d98372ff-809c-412f-bf7e-b69f66766c44" providerId="ADAL" clId="{C55E264D-4996-4C99-A19E-E026184CA277}" dt="2023-05-19T17:08:43.192" v="0" actId="14100"/>
        <pc:sldMkLst>
          <pc:docMk/>
          <pc:sldMk cId="2992764617" sldId="258"/>
        </pc:sldMkLst>
        <pc:picChg chg="mod">
          <ac:chgData name="PLANEACION" userId="d98372ff-809c-412f-bf7e-b69f66766c44" providerId="ADAL" clId="{C55E264D-4996-4C99-A19E-E026184CA277}" dt="2023-05-19T17:08:43.192" v="0" actId="14100"/>
          <ac:picMkLst>
            <pc:docMk/>
            <pc:sldMk cId="2992764617" sldId="258"/>
            <ac:picMk id="14" creationId="{00000000-0000-0000-0000-000000000000}"/>
          </ac:picMkLst>
        </pc:picChg>
      </pc:sldChg>
      <pc:sldChg chg="modSp">
        <pc:chgData name="PLANEACION" userId="d98372ff-809c-412f-bf7e-b69f66766c44" providerId="ADAL" clId="{C55E264D-4996-4C99-A19E-E026184CA277}" dt="2023-05-19T17:09:15.388" v="1"/>
        <pc:sldMkLst>
          <pc:docMk/>
          <pc:sldMk cId="1835817534" sldId="259"/>
        </pc:sldMkLst>
        <pc:picChg chg="mod">
          <ac:chgData name="PLANEACION" userId="d98372ff-809c-412f-bf7e-b69f66766c44" providerId="ADAL" clId="{C55E264D-4996-4C99-A19E-E026184CA277}" dt="2023-05-19T17:09:15.388" v="1"/>
          <ac:picMkLst>
            <pc:docMk/>
            <pc:sldMk cId="1835817534" sldId="259"/>
            <ac:picMk id="13" creationId="{00000000-0000-0000-0000-000000000000}"/>
          </ac:picMkLst>
        </pc:picChg>
      </pc:sldChg>
      <pc:sldChg chg="addSp modSp add mod setBg">
        <pc:chgData name="PLANEACION" userId="d98372ff-809c-412f-bf7e-b69f66766c44" providerId="ADAL" clId="{C55E264D-4996-4C99-A19E-E026184CA277}" dt="2023-05-19T17:18:33.643" v="110" actId="20577"/>
        <pc:sldMkLst>
          <pc:docMk/>
          <pc:sldMk cId="0" sldId="262"/>
        </pc:sldMkLst>
        <pc:spChg chg="mod">
          <ac:chgData name="PLANEACION" userId="d98372ff-809c-412f-bf7e-b69f66766c44" providerId="ADAL" clId="{C55E264D-4996-4C99-A19E-E026184CA277}" dt="2023-05-19T17:18:33.643" v="110" actId="20577"/>
          <ac:spMkLst>
            <pc:docMk/>
            <pc:sldMk cId="0" sldId="262"/>
            <ac:spMk id="12" creationId="{EF2E1652-5E84-AE67-396D-0DD883D2847D}"/>
          </ac:spMkLst>
        </pc:spChg>
        <pc:spChg chg="mod">
          <ac:chgData name="PLANEACION" userId="d98372ff-809c-412f-bf7e-b69f66766c44" providerId="ADAL" clId="{C55E264D-4996-4C99-A19E-E026184CA277}" dt="2023-05-19T17:17:39.061" v="75" actId="1076"/>
          <ac:spMkLst>
            <pc:docMk/>
            <pc:sldMk cId="0" sldId="262"/>
            <ac:spMk id="137" creationId="{00000000-0000-0000-0000-000000000000}"/>
          </ac:spMkLst>
        </pc:spChg>
        <pc:picChg chg="add mod ord">
          <ac:chgData name="PLANEACION" userId="d98372ff-809c-412f-bf7e-b69f66766c44" providerId="ADAL" clId="{C55E264D-4996-4C99-A19E-E026184CA277}" dt="2023-05-19T17:18:08.573" v="77" actId="167"/>
          <ac:picMkLst>
            <pc:docMk/>
            <pc:sldMk cId="0" sldId="262"/>
            <ac:picMk id="9" creationId="{F1406B50-9588-04D7-B370-8AD2AB541076}"/>
          </ac:picMkLst>
        </pc:picChg>
      </pc:sldChg>
      <pc:sldChg chg="modSp mod">
        <pc:chgData name="PLANEACION" userId="d98372ff-809c-412f-bf7e-b69f66766c44" providerId="ADAL" clId="{C55E264D-4996-4C99-A19E-E026184CA277}" dt="2023-05-19T17:10:21.821" v="4" actId="1076"/>
        <pc:sldMkLst>
          <pc:docMk/>
          <pc:sldMk cId="790386065" sldId="263"/>
        </pc:sldMkLst>
        <pc:picChg chg="mod">
          <ac:chgData name="PLANEACION" userId="d98372ff-809c-412f-bf7e-b69f66766c44" providerId="ADAL" clId="{C55E264D-4996-4C99-A19E-E026184CA277}" dt="2023-05-19T17:10:21.821" v="4" actId="1076"/>
          <ac:picMkLst>
            <pc:docMk/>
            <pc:sldMk cId="790386065" sldId="263"/>
            <ac:picMk id="5" creationId="{4DF1B787-3DED-4F14-9498-09CF746A0042}"/>
          </ac:picMkLst>
        </pc:picChg>
        <pc:picChg chg="mod">
          <ac:chgData name="PLANEACION" userId="d98372ff-809c-412f-bf7e-b69f66766c44" providerId="ADAL" clId="{C55E264D-4996-4C99-A19E-E026184CA277}" dt="2023-05-19T17:10:16.659" v="2" actId="14100"/>
          <ac:picMkLst>
            <pc:docMk/>
            <pc:sldMk cId="790386065" sldId="263"/>
            <ac:picMk id="16" creationId="{00000000-0000-0000-0000-000000000000}"/>
          </ac:picMkLst>
        </pc:picChg>
        <pc:picChg chg="mod">
          <ac:chgData name="PLANEACION" userId="d98372ff-809c-412f-bf7e-b69f66766c44" providerId="ADAL" clId="{C55E264D-4996-4C99-A19E-E026184CA277}" dt="2023-05-19T17:10:20.878" v="3" actId="14100"/>
          <ac:picMkLst>
            <pc:docMk/>
            <pc:sldMk cId="790386065" sldId="263"/>
            <ac:picMk id="17" creationId="{00000000-0000-0000-0000-000000000000}"/>
          </ac:picMkLst>
        </pc:picChg>
      </pc:sldChg>
      <pc:sldChg chg="addSp delSp modSp add mod">
        <pc:chgData name="PLANEACION" userId="d98372ff-809c-412f-bf7e-b69f66766c44" providerId="ADAL" clId="{C55E264D-4996-4C99-A19E-E026184CA277}" dt="2023-05-19T17:14:47.497" v="64" actId="1076"/>
        <pc:sldMkLst>
          <pc:docMk/>
          <pc:sldMk cId="1376381706" sldId="277"/>
        </pc:sldMkLst>
        <pc:spChg chg="del">
          <ac:chgData name="PLANEACION" userId="d98372ff-809c-412f-bf7e-b69f66766c44" providerId="ADAL" clId="{C55E264D-4996-4C99-A19E-E026184CA277}" dt="2023-05-19T17:14:39.883" v="62" actId="478"/>
          <ac:spMkLst>
            <pc:docMk/>
            <pc:sldMk cId="1376381706" sldId="277"/>
            <ac:spMk id="14" creationId="{8F4B9A2A-1BF8-D5BD-2FC0-B928FB5AD37B}"/>
          </ac:spMkLst>
        </pc:spChg>
        <pc:spChg chg="mod">
          <ac:chgData name="PLANEACION" userId="d98372ff-809c-412f-bf7e-b69f66766c44" providerId="ADAL" clId="{C55E264D-4996-4C99-A19E-E026184CA277}" dt="2023-05-19T17:14:25.022" v="57" actId="1076"/>
          <ac:spMkLst>
            <pc:docMk/>
            <pc:sldMk cId="1376381706" sldId="277"/>
            <ac:spMk id="16" creationId="{BC6E0D9B-A710-420E-A2DA-6EAC5B54850D}"/>
          </ac:spMkLst>
        </pc:spChg>
        <pc:spChg chg="del">
          <ac:chgData name="PLANEACION" userId="d98372ff-809c-412f-bf7e-b69f66766c44" providerId="ADAL" clId="{C55E264D-4996-4C99-A19E-E026184CA277}" dt="2023-05-19T17:14:29.101" v="58" actId="478"/>
          <ac:spMkLst>
            <pc:docMk/>
            <pc:sldMk cId="1376381706" sldId="277"/>
            <ac:spMk id="17" creationId="{DD388B4A-4C77-4082-AE9C-535C626ADFBC}"/>
          </ac:spMkLst>
        </pc:spChg>
        <pc:spChg chg="del">
          <ac:chgData name="PLANEACION" userId="d98372ff-809c-412f-bf7e-b69f66766c44" providerId="ADAL" clId="{C55E264D-4996-4C99-A19E-E026184CA277}" dt="2023-05-19T17:14:39.883" v="62" actId="478"/>
          <ac:spMkLst>
            <pc:docMk/>
            <pc:sldMk cId="1376381706" sldId="277"/>
            <ac:spMk id="18" creationId="{8F4B9A2A-1BF8-D5BD-2FC0-B928FB5AD37B}"/>
          </ac:spMkLst>
        </pc:spChg>
        <pc:spChg chg="del">
          <ac:chgData name="PLANEACION" userId="d98372ff-809c-412f-bf7e-b69f66766c44" providerId="ADAL" clId="{C55E264D-4996-4C99-A19E-E026184CA277}" dt="2023-05-19T17:14:39.883" v="62" actId="478"/>
          <ac:spMkLst>
            <pc:docMk/>
            <pc:sldMk cId="1376381706" sldId="277"/>
            <ac:spMk id="19" creationId="{8F4B9A2A-1BF8-D5BD-2FC0-B928FB5AD37B}"/>
          </ac:spMkLst>
        </pc:spChg>
        <pc:picChg chg="add mod">
          <ac:chgData name="PLANEACION" userId="d98372ff-809c-412f-bf7e-b69f66766c44" providerId="ADAL" clId="{C55E264D-4996-4C99-A19E-E026184CA277}" dt="2023-05-19T17:14:41.647" v="63"/>
          <ac:picMkLst>
            <pc:docMk/>
            <pc:sldMk cId="1376381706" sldId="277"/>
            <ac:picMk id="2" creationId="{04DFA154-77CD-91DF-573C-BA178F8C5EDC}"/>
          </ac:picMkLst>
        </pc:picChg>
        <pc:picChg chg="add mod">
          <ac:chgData name="PLANEACION" userId="d98372ff-809c-412f-bf7e-b69f66766c44" providerId="ADAL" clId="{C55E264D-4996-4C99-A19E-E026184CA277}" dt="2023-05-19T17:14:41.647" v="63"/>
          <ac:picMkLst>
            <pc:docMk/>
            <pc:sldMk cId="1376381706" sldId="277"/>
            <ac:picMk id="3" creationId="{BD579E92-2E46-FED5-B5A1-09D9BCEAA6A0}"/>
          </ac:picMkLst>
        </pc:picChg>
        <pc:picChg chg="mod">
          <ac:chgData name="PLANEACION" userId="d98372ff-809c-412f-bf7e-b69f66766c44" providerId="ADAL" clId="{C55E264D-4996-4C99-A19E-E026184CA277}" dt="2023-05-19T17:14:47.497" v="64" actId="1076"/>
          <ac:picMkLst>
            <pc:docMk/>
            <pc:sldMk cId="1376381706" sldId="277"/>
            <ac:picMk id="5" creationId="{4DF1B787-3DED-4F14-9498-09CF746A0042}"/>
          </ac:picMkLst>
        </pc:picChg>
        <pc:picChg chg="del">
          <ac:chgData name="PLANEACION" userId="d98372ff-809c-412f-bf7e-b69f66766c44" providerId="ADAL" clId="{C55E264D-4996-4C99-A19E-E026184CA277}" dt="2023-05-19T17:14:33.204" v="59" actId="478"/>
          <ac:picMkLst>
            <pc:docMk/>
            <pc:sldMk cId="1376381706" sldId="277"/>
            <ac:picMk id="26" creationId="{00000000-0000-0000-0000-000000000000}"/>
          </ac:picMkLst>
        </pc:picChg>
        <pc:picChg chg="del">
          <ac:chgData name="PLANEACION" userId="d98372ff-809c-412f-bf7e-b69f66766c44" providerId="ADAL" clId="{C55E264D-4996-4C99-A19E-E026184CA277}" dt="2023-05-19T17:14:34.680" v="60" actId="478"/>
          <ac:picMkLst>
            <pc:docMk/>
            <pc:sldMk cId="1376381706" sldId="277"/>
            <ac:picMk id="27" creationId="{00000000-0000-0000-0000-000000000000}"/>
          </ac:picMkLst>
        </pc:picChg>
        <pc:picChg chg="del">
          <ac:chgData name="PLANEACION" userId="d98372ff-809c-412f-bf7e-b69f66766c44" providerId="ADAL" clId="{C55E264D-4996-4C99-A19E-E026184CA277}" dt="2023-05-19T17:14:35.710" v="61" actId="478"/>
          <ac:picMkLst>
            <pc:docMk/>
            <pc:sldMk cId="1376381706" sldId="277"/>
            <ac:picMk id="28" creationId="{00000000-0000-0000-0000-000000000000}"/>
          </ac:picMkLst>
        </pc:picChg>
      </pc:sldChg>
      <pc:sldChg chg="addSp delSp modSp add mod setBg">
        <pc:chgData name="PLANEACION" userId="d98372ff-809c-412f-bf7e-b69f66766c44" providerId="ADAL" clId="{C55E264D-4996-4C99-A19E-E026184CA277}" dt="2023-05-19T17:20:12.532" v="116" actId="167"/>
        <pc:sldMkLst>
          <pc:docMk/>
          <pc:sldMk cId="1503685423" sldId="278"/>
        </pc:sldMkLst>
        <pc:spChg chg="add del mod">
          <ac:chgData name="PLANEACION" userId="d98372ff-809c-412f-bf7e-b69f66766c44" providerId="ADAL" clId="{C55E264D-4996-4C99-A19E-E026184CA277}" dt="2023-05-19T17:19:31.095" v="114" actId="478"/>
          <ac:spMkLst>
            <pc:docMk/>
            <pc:sldMk cId="1503685423" sldId="278"/>
            <ac:spMk id="7" creationId="{CB40C7F6-A9DE-64AB-C4AB-EA19B0592515}"/>
          </ac:spMkLst>
        </pc:spChg>
        <pc:picChg chg="add del mod">
          <ac:chgData name="PLANEACION" userId="d98372ff-809c-412f-bf7e-b69f66766c44" providerId="ADAL" clId="{C55E264D-4996-4C99-A19E-E026184CA277}" dt="2023-05-19T17:19:20.931" v="113" actId="478"/>
          <ac:picMkLst>
            <pc:docMk/>
            <pc:sldMk cId="1503685423" sldId="278"/>
            <ac:picMk id="2" creationId="{40E3387E-E4EC-CF3B-112A-7F413E270FF2}"/>
          </ac:picMkLst>
        </pc:picChg>
        <pc:picChg chg="add mod ord">
          <ac:chgData name="PLANEACION" userId="d98372ff-809c-412f-bf7e-b69f66766c44" providerId="ADAL" clId="{C55E264D-4996-4C99-A19E-E026184CA277}" dt="2023-05-19T17:20:12.532" v="116" actId="167"/>
          <ac:picMkLst>
            <pc:docMk/>
            <pc:sldMk cId="1503685423" sldId="278"/>
            <ac:picMk id="9" creationId="{CD592080-9379-AF9E-ABD9-B5C69483C919}"/>
          </ac:picMkLst>
        </pc:picChg>
      </pc:sldChg>
      <pc:sldChg chg="addSp modSp add mod setBg">
        <pc:chgData name="PLANEACION" userId="d98372ff-809c-412f-bf7e-b69f66766c44" providerId="ADAL" clId="{C55E264D-4996-4C99-A19E-E026184CA277}" dt="2023-05-19T17:20:44.717" v="118" actId="167"/>
        <pc:sldMkLst>
          <pc:docMk/>
          <pc:sldMk cId="3488817367" sldId="279"/>
        </pc:sldMkLst>
        <pc:picChg chg="add mod ord">
          <ac:chgData name="PLANEACION" userId="d98372ff-809c-412f-bf7e-b69f66766c44" providerId="ADAL" clId="{C55E264D-4996-4C99-A19E-E026184CA277}" dt="2023-05-19T17:20:44.717" v="118" actId="167"/>
          <ac:picMkLst>
            <pc:docMk/>
            <pc:sldMk cId="3488817367" sldId="279"/>
            <ac:picMk id="9" creationId="{A2AB94AE-4CE7-0802-418A-8D5026AF356F}"/>
          </ac:picMkLst>
        </pc:picChg>
      </pc:sldChg>
    </pc:docChg>
  </pc:docChgLst>
  <pc:docChgLst>
    <pc:chgData name="PLANEACION" userId="d98372ff-809c-412f-bf7e-b69f66766c44" providerId="ADAL" clId="{4ADA5D3E-4EF3-473D-B93F-6D7599EE4BB9}"/>
    <pc:docChg chg="modSld sldOrd">
      <pc:chgData name="PLANEACION" userId="d98372ff-809c-412f-bf7e-b69f66766c44" providerId="ADAL" clId="{4ADA5D3E-4EF3-473D-B93F-6D7599EE4BB9}" dt="2023-07-10T15:26:50.393" v="1"/>
      <pc:docMkLst>
        <pc:docMk/>
      </pc:docMkLst>
      <pc:sldChg chg="ord">
        <pc:chgData name="PLANEACION" userId="d98372ff-809c-412f-bf7e-b69f66766c44" providerId="ADAL" clId="{4ADA5D3E-4EF3-473D-B93F-6D7599EE4BB9}" dt="2023-07-10T15:26:50.393" v="1"/>
        <pc:sldMkLst>
          <pc:docMk/>
          <pc:sldMk cId="1376381706" sldId="27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n-US" sz="1800"/>
            <a:t>Mantenimiento a 10 </a:t>
          </a:r>
          <a:r>
            <a:rPr lang="es-CO" sz="1800" noProof="0"/>
            <a:t>señales</a:t>
          </a:r>
          <a:r>
            <a:rPr lang="en-US" sz="1800"/>
            <a:t> </a:t>
          </a:r>
          <a:r>
            <a:rPr lang="es-CO" sz="1800" noProof="0"/>
            <a:t>verticales</a:t>
          </a:r>
          <a:r>
            <a:rPr lang="en-US" sz="1800"/>
            <a:t>:</a:t>
          </a:r>
        </a:p>
        <a:p>
          <a:endParaRPr lang="en-US" sz="1800"/>
        </a:p>
        <a:p>
          <a:r>
            <a:rPr lang="en-US" sz="1800"/>
            <a:t>-Barrio </a:t>
          </a:r>
          <a:r>
            <a:rPr lang="en-US" sz="1800" err="1"/>
            <a:t>Belén</a:t>
          </a:r>
          <a:r>
            <a:rPr lang="en-US" sz="1800"/>
            <a:t>. Carrera 33 entre Calles 76 y 77.</a:t>
          </a:r>
        </a:p>
        <a:p>
          <a:r>
            <a:rPr lang="en-US" sz="1800"/>
            <a:t>-Barrio La Libertad. </a:t>
          </a:r>
          <a:r>
            <a:rPr lang="en-US" sz="1800" err="1"/>
            <a:t>Calle</a:t>
          </a:r>
          <a:r>
            <a:rPr lang="en-US" sz="1800"/>
            <a:t> 73 con Carrera 23.</a:t>
          </a:r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12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1200"/>
        </a:p>
      </dgm:t>
    </dgm:pt>
    <dgm:pt modelId="{AF9A7B17-5508-4EB7-9299-FFB8428C983A}">
      <dgm:prSet custT="1"/>
      <dgm:spPr/>
      <dgm:t>
        <a:bodyPr/>
        <a:lstStyle/>
        <a:p>
          <a:endParaRPr lang="en-US" sz="1800"/>
        </a:p>
      </dgm:t>
    </dgm:pt>
    <dgm:pt modelId="{1FE7D4A6-7BFA-4C75-A8C2-BA84C36F6D33}" type="parTrans" cxnId="{569B9263-3F90-4B12-8C76-CA791FDACD01}">
      <dgm:prSet/>
      <dgm:spPr/>
      <dgm:t>
        <a:bodyPr/>
        <a:lstStyle/>
        <a:p>
          <a:endParaRPr lang="en-US" sz="1200"/>
        </a:p>
      </dgm:t>
    </dgm:pt>
    <dgm:pt modelId="{C8D53FDD-C018-40BE-80AC-ECDC9C0C21A0}" type="sibTrans" cxnId="{569B9263-3F90-4B12-8C76-CA791FDACD01}">
      <dgm:prSet/>
      <dgm:spPr/>
      <dgm:t>
        <a:bodyPr/>
        <a:lstStyle/>
        <a:p>
          <a:endParaRPr lang="en-US" sz="1200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2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2"/>
      <dgm:spPr/>
    </dgm:pt>
    <dgm:pt modelId="{2DBC1A83-D0E4-4FA7-B8B8-2E1566B54ECC}" type="pres">
      <dgm:prSet presAssocID="{CE6B3786-0DC3-473B-B2A3-12485D3C7740}" presName="vert1" presStyleCnt="0"/>
      <dgm:spPr/>
    </dgm:pt>
    <dgm:pt modelId="{7305E00A-E156-4115-A128-A39544465AD6}" type="pres">
      <dgm:prSet presAssocID="{AF9A7B17-5508-4EB7-9299-FFB8428C983A}" presName="thickLine" presStyleLbl="alignNode1" presStyleIdx="1" presStyleCnt="2" custLinFactY="400000" custLinFactNeighborX="4968" custLinFactNeighborY="482209"/>
      <dgm:spPr/>
    </dgm:pt>
    <dgm:pt modelId="{3EAFDFEE-30A4-4206-9AAB-0806A2504878}" type="pres">
      <dgm:prSet presAssocID="{AF9A7B17-5508-4EB7-9299-FFB8428C983A}" presName="horz1" presStyleCnt="0"/>
      <dgm:spPr/>
    </dgm:pt>
    <dgm:pt modelId="{20C5F79D-98C7-44EA-A7D9-5990ED11B0B3}" type="pres">
      <dgm:prSet presAssocID="{AF9A7B17-5508-4EB7-9299-FFB8428C983A}" presName="tx1" presStyleLbl="revTx" presStyleIdx="1" presStyleCnt="2"/>
      <dgm:spPr/>
    </dgm:pt>
    <dgm:pt modelId="{D965643C-B138-4A4E-B30D-C179CF3E4C3E}" type="pres">
      <dgm:prSet presAssocID="{AF9A7B17-5508-4EB7-9299-FFB8428C983A}" presName="vert1" presStyleCnt="0"/>
      <dgm:spPr/>
    </dgm:pt>
  </dgm:ptLst>
  <dgm:cxnLst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569B9263-3F90-4B12-8C76-CA791FDACD01}" srcId="{46997613-4DED-4F73-96E0-A67B5BCF44ED}" destId="{AF9A7B17-5508-4EB7-9299-FFB8428C983A}" srcOrd="1" destOrd="0" parTransId="{1FE7D4A6-7BFA-4C75-A8C2-BA84C36F6D33}" sibTransId="{C8D53FDD-C018-40BE-80AC-ECDC9C0C21A0}"/>
    <dgm:cxn modelId="{ED026672-DD16-40C9-81B2-0CE791793868}" type="presOf" srcId="{AF9A7B17-5508-4EB7-9299-FFB8428C983A}" destId="{20C5F79D-98C7-44EA-A7D9-5990ED11B0B3}" srcOrd="0" destOrd="0" presId="urn:microsoft.com/office/officeart/2008/layout/LinedList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8AB747D9-8D8A-423B-B072-AD6A46AB7E19}" type="presParOf" srcId="{29AF87C1-E50E-4311-B4D6-8FCDF06C25B6}" destId="{7305E00A-E156-4115-A128-A39544465AD6}" srcOrd="2" destOrd="0" presId="urn:microsoft.com/office/officeart/2008/layout/LinedList"/>
    <dgm:cxn modelId="{10C88534-7168-4E56-AB49-0490BFAE872D}" type="presParOf" srcId="{29AF87C1-E50E-4311-B4D6-8FCDF06C25B6}" destId="{3EAFDFEE-30A4-4206-9AAB-0806A2504878}" srcOrd="3" destOrd="0" presId="urn:microsoft.com/office/officeart/2008/layout/LinedList"/>
    <dgm:cxn modelId="{0E2C257D-5814-407C-BDC1-88C10DFA9136}" type="presParOf" srcId="{3EAFDFEE-30A4-4206-9AAB-0806A2504878}" destId="{20C5F79D-98C7-44EA-A7D9-5990ED11B0B3}" srcOrd="0" destOrd="0" presId="urn:microsoft.com/office/officeart/2008/layout/LinedList"/>
    <dgm:cxn modelId="{E1BA1042-F05A-4D57-A466-EA06C7F2B0C8}" type="presParOf" srcId="{3EAFDFEE-30A4-4206-9AAB-0806A2504878}" destId="{D965643C-B138-4A4E-B30D-C179CF3E4C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n-US" sz="2000"/>
            <a:t>150 METROS LINEALES</a:t>
          </a:r>
        </a:p>
        <a:p>
          <a:r>
            <a:rPr lang="en-US" sz="2000"/>
            <a:t>348 METROS CUADRADOS </a:t>
          </a:r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12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1200"/>
        </a:p>
      </dgm:t>
    </dgm:pt>
    <dgm:pt modelId="{AF9A7B17-5508-4EB7-9299-FFB8428C983A}">
      <dgm:prSet custT="1"/>
      <dgm:spPr/>
      <dgm:t>
        <a:bodyPr/>
        <a:lstStyle/>
        <a:p>
          <a:r>
            <a:rPr lang="en-US" sz="1800"/>
            <a:t>BARRIO GAITÁN</a:t>
          </a:r>
        </a:p>
        <a:p>
          <a:r>
            <a:rPr lang="en-US" sz="1800"/>
            <a:t>BARRIO LA LIBERTAD</a:t>
          </a:r>
        </a:p>
        <a:p>
          <a:r>
            <a:rPr lang="en-US" sz="1800"/>
            <a:t>BARRIO BELÉN</a:t>
          </a:r>
        </a:p>
        <a:p>
          <a:r>
            <a:rPr lang="en-US" sz="1800"/>
            <a:t>BARRIO LA FLORESTA</a:t>
          </a:r>
        </a:p>
      </dgm:t>
    </dgm:pt>
    <dgm:pt modelId="{1FE7D4A6-7BFA-4C75-A8C2-BA84C36F6D33}" type="parTrans" cxnId="{569B9263-3F90-4B12-8C76-CA791FDACD01}">
      <dgm:prSet/>
      <dgm:spPr/>
      <dgm:t>
        <a:bodyPr/>
        <a:lstStyle/>
        <a:p>
          <a:endParaRPr lang="en-US" sz="1200"/>
        </a:p>
      </dgm:t>
    </dgm:pt>
    <dgm:pt modelId="{C8D53FDD-C018-40BE-80AC-ECDC9C0C21A0}" type="sibTrans" cxnId="{569B9263-3F90-4B12-8C76-CA791FDACD01}">
      <dgm:prSet/>
      <dgm:spPr/>
      <dgm:t>
        <a:bodyPr/>
        <a:lstStyle/>
        <a:p>
          <a:endParaRPr lang="en-US" sz="1200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2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2" custScaleY="158443"/>
      <dgm:spPr/>
    </dgm:pt>
    <dgm:pt modelId="{2DBC1A83-D0E4-4FA7-B8B8-2E1566B54ECC}" type="pres">
      <dgm:prSet presAssocID="{CE6B3786-0DC3-473B-B2A3-12485D3C7740}" presName="vert1" presStyleCnt="0"/>
      <dgm:spPr/>
    </dgm:pt>
    <dgm:pt modelId="{7305E00A-E156-4115-A128-A39544465AD6}" type="pres">
      <dgm:prSet presAssocID="{AF9A7B17-5508-4EB7-9299-FFB8428C983A}" presName="thickLine" presStyleLbl="alignNode1" presStyleIdx="1" presStyleCnt="2"/>
      <dgm:spPr/>
    </dgm:pt>
    <dgm:pt modelId="{3EAFDFEE-30A4-4206-9AAB-0806A2504878}" type="pres">
      <dgm:prSet presAssocID="{AF9A7B17-5508-4EB7-9299-FFB8428C983A}" presName="horz1" presStyleCnt="0"/>
      <dgm:spPr/>
    </dgm:pt>
    <dgm:pt modelId="{20C5F79D-98C7-44EA-A7D9-5990ED11B0B3}" type="pres">
      <dgm:prSet presAssocID="{AF9A7B17-5508-4EB7-9299-FFB8428C983A}" presName="tx1" presStyleLbl="revTx" presStyleIdx="1" presStyleCnt="2"/>
      <dgm:spPr/>
    </dgm:pt>
    <dgm:pt modelId="{D965643C-B138-4A4E-B30D-C179CF3E4C3E}" type="pres">
      <dgm:prSet presAssocID="{AF9A7B17-5508-4EB7-9299-FFB8428C983A}" presName="vert1" presStyleCnt="0"/>
      <dgm:spPr/>
    </dgm:pt>
  </dgm:ptLst>
  <dgm:cxnLst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569B9263-3F90-4B12-8C76-CA791FDACD01}" srcId="{46997613-4DED-4F73-96E0-A67B5BCF44ED}" destId="{AF9A7B17-5508-4EB7-9299-FFB8428C983A}" srcOrd="1" destOrd="0" parTransId="{1FE7D4A6-7BFA-4C75-A8C2-BA84C36F6D33}" sibTransId="{C8D53FDD-C018-40BE-80AC-ECDC9C0C21A0}"/>
    <dgm:cxn modelId="{ED026672-DD16-40C9-81B2-0CE791793868}" type="presOf" srcId="{AF9A7B17-5508-4EB7-9299-FFB8428C983A}" destId="{20C5F79D-98C7-44EA-A7D9-5990ED11B0B3}" srcOrd="0" destOrd="0" presId="urn:microsoft.com/office/officeart/2008/layout/LinedList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8AB747D9-8D8A-423B-B072-AD6A46AB7E19}" type="presParOf" srcId="{29AF87C1-E50E-4311-B4D6-8FCDF06C25B6}" destId="{7305E00A-E156-4115-A128-A39544465AD6}" srcOrd="2" destOrd="0" presId="urn:microsoft.com/office/officeart/2008/layout/LinedList"/>
    <dgm:cxn modelId="{10C88534-7168-4E56-AB49-0490BFAE872D}" type="presParOf" srcId="{29AF87C1-E50E-4311-B4D6-8FCDF06C25B6}" destId="{3EAFDFEE-30A4-4206-9AAB-0806A2504878}" srcOrd="3" destOrd="0" presId="urn:microsoft.com/office/officeart/2008/layout/LinedList"/>
    <dgm:cxn modelId="{0E2C257D-5814-407C-BDC1-88C10DFA9136}" type="presParOf" srcId="{3EAFDFEE-30A4-4206-9AAB-0806A2504878}" destId="{20C5F79D-98C7-44EA-A7D9-5990ED11B0B3}" srcOrd="0" destOrd="0" presId="urn:microsoft.com/office/officeart/2008/layout/LinedList"/>
    <dgm:cxn modelId="{E1BA1042-F05A-4D57-A466-EA06C7F2B0C8}" type="presParOf" srcId="{3EAFDFEE-30A4-4206-9AAB-0806A2504878}" destId="{D965643C-B138-4A4E-B30D-C179CF3E4C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s-ES" sz="1600">
              <a:solidFill>
                <a:schemeClr val="tx1"/>
              </a:solidFill>
              <a:latin typeface="Paloseco Medium"/>
            </a:rPr>
            <a:t>Luis Eleazar - Calles 75 a 76B, </a:t>
          </a:r>
          <a:r>
            <a:rPr lang="es-ES" sz="1600" err="1">
              <a:solidFill>
                <a:schemeClr val="tx1"/>
              </a:solidFill>
              <a:latin typeface="Paloseco Medium"/>
            </a:rPr>
            <a:t>Cras</a:t>
          </a:r>
          <a:r>
            <a:rPr lang="es-ES" sz="1600">
              <a:solidFill>
                <a:schemeClr val="tx1"/>
              </a:solidFill>
              <a:latin typeface="Paloseco Medium"/>
            </a:rPr>
            <a:t> 31 a 32. </a:t>
          </a:r>
          <a:endParaRPr lang="en-US" sz="1400">
            <a:latin typeface="+mn-lt"/>
          </a:endParaRPr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24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2400"/>
        </a:p>
      </dgm:t>
    </dgm:pt>
    <dgm:pt modelId="{AF9A7B17-5508-4EB7-9299-FFB8428C983A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s-ES" sz="1600">
              <a:solidFill>
                <a:schemeClr val="tx1"/>
              </a:solidFill>
              <a:latin typeface="Paloseco Medium"/>
            </a:rPr>
            <a:t>20 de Enero - Carrera 21 entre Calle 74 y 76</a:t>
          </a:r>
          <a:endParaRPr lang="es-ES" sz="1400">
            <a:solidFill>
              <a:schemeClr val="tx1"/>
            </a:solidFill>
            <a:latin typeface="+mn-lt"/>
          </a:endParaRPr>
        </a:p>
      </dgm:t>
    </dgm:pt>
    <dgm:pt modelId="{1FE7D4A6-7BFA-4C75-A8C2-BA84C36F6D33}" type="parTrans" cxnId="{569B9263-3F90-4B12-8C76-CA791FDACD01}">
      <dgm:prSet/>
      <dgm:spPr/>
      <dgm:t>
        <a:bodyPr/>
        <a:lstStyle/>
        <a:p>
          <a:endParaRPr lang="en-US" sz="2400"/>
        </a:p>
      </dgm:t>
    </dgm:pt>
    <dgm:pt modelId="{C8D53FDD-C018-40BE-80AC-ECDC9C0C21A0}" type="sibTrans" cxnId="{569B9263-3F90-4B12-8C76-CA791FDACD01}">
      <dgm:prSet/>
      <dgm:spPr/>
      <dgm:t>
        <a:bodyPr/>
        <a:lstStyle/>
        <a:p>
          <a:endParaRPr lang="en-US" sz="2400"/>
        </a:p>
      </dgm:t>
    </dgm:pt>
    <dgm:pt modelId="{74A96236-1A02-4C1E-B2BB-E29C17A74DF5}">
      <dgm:prSet custT="1"/>
      <dgm:spPr/>
      <dgm:t>
        <a:bodyPr/>
        <a:lstStyle/>
        <a:p>
          <a:r>
            <a:rPr lang="es-ES" sz="1600">
              <a:solidFill>
                <a:schemeClr val="tx1"/>
              </a:solidFill>
              <a:latin typeface="Paloseco Medium"/>
            </a:rPr>
            <a:t>Santa Isabel - Calle 77 No. 30-34</a:t>
          </a:r>
          <a:endParaRPr lang="es-ES" sz="1400">
            <a:solidFill>
              <a:schemeClr val="tx1"/>
            </a:solidFill>
            <a:latin typeface="+mn-lt"/>
          </a:endParaRPr>
        </a:p>
      </dgm:t>
    </dgm:pt>
    <dgm:pt modelId="{A25A2577-112B-4989-A237-55EAFBA01389}" type="parTrans" cxnId="{F3AAA44F-4497-41AA-A6EB-70144F5EBAF1}">
      <dgm:prSet/>
      <dgm:spPr/>
      <dgm:t>
        <a:bodyPr/>
        <a:lstStyle/>
        <a:p>
          <a:endParaRPr lang="es-CO" sz="2400"/>
        </a:p>
      </dgm:t>
    </dgm:pt>
    <dgm:pt modelId="{2B91733B-C9B0-4A52-A75E-61790E39EAB7}" type="sibTrans" cxnId="{F3AAA44F-4497-41AA-A6EB-70144F5EBAF1}">
      <dgm:prSet/>
      <dgm:spPr/>
      <dgm:t>
        <a:bodyPr/>
        <a:lstStyle/>
        <a:p>
          <a:endParaRPr lang="es-CO" sz="2400"/>
        </a:p>
      </dgm:t>
    </dgm:pt>
    <dgm:pt modelId="{DF4C1560-89D3-454D-A0B7-762B2BF59051}">
      <dgm:prSet custT="1"/>
      <dgm:spPr/>
      <dgm:t>
        <a:bodyPr/>
        <a:lstStyle/>
        <a:p>
          <a:r>
            <a:rPr lang="es-ES" sz="1600">
              <a:solidFill>
                <a:schemeClr val="tx1"/>
              </a:solidFill>
              <a:latin typeface="Paloseco Medium"/>
            </a:rPr>
            <a:t>La Floresta - Carrera 31 con Calle 71</a:t>
          </a:r>
        </a:p>
      </dgm:t>
    </dgm:pt>
    <dgm:pt modelId="{34C72E9F-7BD4-440D-82F2-24126DB2E628}" type="parTrans" cxnId="{9EE9853A-BAB5-4C13-B66F-DAE374A1068A}">
      <dgm:prSet/>
      <dgm:spPr/>
      <dgm:t>
        <a:bodyPr/>
        <a:lstStyle/>
        <a:p>
          <a:endParaRPr lang="es-CO" sz="2400"/>
        </a:p>
      </dgm:t>
    </dgm:pt>
    <dgm:pt modelId="{D558C47A-2652-4B59-9A46-097F23F0A4AD}" type="sibTrans" cxnId="{9EE9853A-BAB5-4C13-B66F-DAE374A1068A}">
      <dgm:prSet/>
      <dgm:spPr/>
      <dgm:t>
        <a:bodyPr/>
        <a:lstStyle/>
        <a:p>
          <a:endParaRPr lang="es-CO" sz="2400"/>
        </a:p>
      </dgm:t>
    </dgm:pt>
    <dgm:pt modelId="{E73CAEFA-91A6-4BE9-8898-F55869BC6FAD}">
      <dgm:prSet custT="1"/>
      <dgm:spPr/>
      <dgm:t>
        <a:bodyPr/>
        <a:lstStyle/>
        <a:p>
          <a:r>
            <a:rPr lang="es-ES" sz="1600">
              <a:solidFill>
                <a:schemeClr val="tx1"/>
              </a:solidFill>
              <a:latin typeface="Paloseco Medium"/>
            </a:rPr>
            <a:t>La Floresta - Carrera 33 con Calle 73</a:t>
          </a:r>
        </a:p>
      </dgm:t>
    </dgm:pt>
    <dgm:pt modelId="{914D5B3D-883E-437D-8280-38F21F182C92}" type="parTrans" cxnId="{3DAEB94C-B966-437C-95D9-C97F7E462D7D}">
      <dgm:prSet/>
      <dgm:spPr/>
      <dgm:t>
        <a:bodyPr/>
        <a:lstStyle/>
        <a:p>
          <a:endParaRPr lang="es-ES"/>
        </a:p>
      </dgm:t>
    </dgm:pt>
    <dgm:pt modelId="{DC36ABDD-D732-4581-BFAE-F209FE3C054C}" type="sibTrans" cxnId="{3DAEB94C-B966-437C-95D9-C97F7E462D7D}">
      <dgm:prSet/>
      <dgm:spPr/>
      <dgm:t>
        <a:bodyPr/>
        <a:lstStyle/>
        <a:p>
          <a:endParaRPr lang="es-ES"/>
        </a:p>
      </dgm:t>
    </dgm:pt>
    <dgm:pt modelId="{BB9EC5EF-5B8F-47F7-99AD-BD6C80C48DC8}">
      <dgm:prSet custT="1"/>
      <dgm:spPr/>
      <dgm:t>
        <a:bodyPr/>
        <a:lstStyle/>
        <a:p>
          <a:r>
            <a:rPr lang="es-ES" sz="1600">
              <a:solidFill>
                <a:schemeClr val="tx1"/>
              </a:solidFill>
              <a:latin typeface="Paloseco Medium"/>
            </a:rPr>
            <a:t>La Floresta - Calle 75 entre Carrera 31 y 32</a:t>
          </a:r>
        </a:p>
      </dgm:t>
    </dgm:pt>
    <dgm:pt modelId="{693D1949-E181-4E3A-857A-A256CE350C52}" type="parTrans" cxnId="{59AB7E1F-D9D0-427D-9965-3CD3355DA260}">
      <dgm:prSet/>
      <dgm:spPr/>
      <dgm:t>
        <a:bodyPr/>
        <a:lstStyle/>
        <a:p>
          <a:endParaRPr lang="es-ES"/>
        </a:p>
      </dgm:t>
    </dgm:pt>
    <dgm:pt modelId="{7393FBB7-F4C8-4480-9BA9-D05C890DD5C5}" type="sibTrans" cxnId="{59AB7E1F-D9D0-427D-9965-3CD3355DA260}">
      <dgm:prSet/>
      <dgm:spPr/>
      <dgm:t>
        <a:bodyPr/>
        <a:lstStyle/>
        <a:p>
          <a:endParaRPr lang="es-ES"/>
        </a:p>
      </dgm:t>
    </dgm:pt>
    <dgm:pt modelId="{E0CA25D2-2112-41E8-A971-AA3773F4CE92}">
      <dgm:prSet custT="1"/>
      <dgm:spPr/>
      <dgm:t>
        <a:bodyPr/>
        <a:lstStyle/>
        <a:p>
          <a:r>
            <a:rPr lang="es-ES" sz="1600">
              <a:solidFill>
                <a:schemeClr val="tx1"/>
              </a:solidFill>
              <a:latin typeface="Paloseco Medium"/>
            </a:rPr>
            <a:t>La Libertad - Calle 73 y 72 con Carrera 24</a:t>
          </a:r>
        </a:p>
      </dgm:t>
    </dgm:pt>
    <dgm:pt modelId="{F3126799-5300-4934-BA76-ACFEA026DBB9}" type="parTrans" cxnId="{F938F999-23EC-4E47-99DA-B2532918DD93}">
      <dgm:prSet/>
      <dgm:spPr/>
      <dgm:t>
        <a:bodyPr/>
        <a:lstStyle/>
        <a:p>
          <a:endParaRPr lang="es-ES"/>
        </a:p>
      </dgm:t>
    </dgm:pt>
    <dgm:pt modelId="{6125FD4F-68C7-417B-B152-D334CC4C1833}" type="sibTrans" cxnId="{F938F999-23EC-4E47-99DA-B2532918DD93}">
      <dgm:prSet/>
      <dgm:spPr/>
      <dgm:t>
        <a:bodyPr/>
        <a:lstStyle/>
        <a:p>
          <a:endParaRPr lang="es-ES"/>
        </a:p>
      </dgm:t>
    </dgm:pt>
    <dgm:pt modelId="{C2869E60-F770-4781-BAD1-7D7478B42FCF}">
      <dgm:prSet custT="1"/>
      <dgm:spPr/>
      <dgm:t>
        <a:bodyPr/>
        <a:lstStyle/>
        <a:p>
          <a:r>
            <a:rPr lang="es-ES" sz="1600">
              <a:solidFill>
                <a:schemeClr val="tx1"/>
              </a:solidFill>
              <a:latin typeface="Paloseco Medium"/>
            </a:rPr>
            <a:t>La Paz - Diagonal 60 entre Calle 75B y 77</a:t>
          </a:r>
        </a:p>
      </dgm:t>
    </dgm:pt>
    <dgm:pt modelId="{0E8060F1-5C1B-43CE-BB3C-E370C9A410A6}" type="parTrans" cxnId="{26FEB610-708C-47E1-871B-F9F3D708ABDF}">
      <dgm:prSet/>
      <dgm:spPr/>
      <dgm:t>
        <a:bodyPr/>
        <a:lstStyle/>
        <a:p>
          <a:endParaRPr lang="es-ES"/>
        </a:p>
      </dgm:t>
    </dgm:pt>
    <dgm:pt modelId="{A7B32B5A-79CE-4909-8C20-2312772D11EE}" type="sibTrans" cxnId="{26FEB610-708C-47E1-871B-F9F3D708ABDF}">
      <dgm:prSet/>
      <dgm:spPr/>
      <dgm:t>
        <a:bodyPr/>
        <a:lstStyle/>
        <a:p>
          <a:endParaRPr lang="es-ES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8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8" custScaleY="125011" custLinFactNeighborY="-293"/>
      <dgm:spPr/>
    </dgm:pt>
    <dgm:pt modelId="{2DBC1A83-D0E4-4FA7-B8B8-2E1566B54ECC}" type="pres">
      <dgm:prSet presAssocID="{CE6B3786-0DC3-473B-B2A3-12485D3C7740}" presName="vert1" presStyleCnt="0"/>
      <dgm:spPr/>
    </dgm:pt>
    <dgm:pt modelId="{7305E00A-E156-4115-A128-A39544465AD6}" type="pres">
      <dgm:prSet presAssocID="{AF9A7B17-5508-4EB7-9299-FFB8428C983A}" presName="thickLine" presStyleLbl="alignNode1" presStyleIdx="1" presStyleCnt="8"/>
      <dgm:spPr/>
    </dgm:pt>
    <dgm:pt modelId="{3EAFDFEE-30A4-4206-9AAB-0806A2504878}" type="pres">
      <dgm:prSet presAssocID="{AF9A7B17-5508-4EB7-9299-FFB8428C983A}" presName="horz1" presStyleCnt="0"/>
      <dgm:spPr/>
    </dgm:pt>
    <dgm:pt modelId="{20C5F79D-98C7-44EA-A7D9-5990ED11B0B3}" type="pres">
      <dgm:prSet presAssocID="{AF9A7B17-5508-4EB7-9299-FFB8428C983A}" presName="tx1" presStyleLbl="revTx" presStyleIdx="1" presStyleCnt="8" custScaleY="117603" custLinFactNeighborY="-293"/>
      <dgm:spPr/>
    </dgm:pt>
    <dgm:pt modelId="{D965643C-B138-4A4E-B30D-C179CF3E4C3E}" type="pres">
      <dgm:prSet presAssocID="{AF9A7B17-5508-4EB7-9299-FFB8428C983A}" presName="vert1" presStyleCnt="0"/>
      <dgm:spPr/>
    </dgm:pt>
    <dgm:pt modelId="{7022FA04-F291-48AF-B100-827DAD45C0EF}" type="pres">
      <dgm:prSet presAssocID="{74A96236-1A02-4C1E-B2BB-E29C17A74DF5}" presName="thickLine" presStyleLbl="alignNode1" presStyleIdx="2" presStyleCnt="8"/>
      <dgm:spPr/>
    </dgm:pt>
    <dgm:pt modelId="{FAB0CBA2-66A8-4D11-AEE4-ED00FA4CE328}" type="pres">
      <dgm:prSet presAssocID="{74A96236-1A02-4C1E-B2BB-E29C17A74DF5}" presName="horz1" presStyleCnt="0"/>
      <dgm:spPr/>
    </dgm:pt>
    <dgm:pt modelId="{62AE8CEC-C087-450F-9EC4-9E9AD87EFC9E}" type="pres">
      <dgm:prSet presAssocID="{74A96236-1A02-4C1E-B2BB-E29C17A74DF5}" presName="tx1" presStyleLbl="revTx" presStyleIdx="2" presStyleCnt="8" custScaleY="111349" custLinFactNeighborY="-293"/>
      <dgm:spPr/>
    </dgm:pt>
    <dgm:pt modelId="{EC5943B8-9B59-412D-BA04-DE1B7B8E8C03}" type="pres">
      <dgm:prSet presAssocID="{74A96236-1A02-4C1E-B2BB-E29C17A74DF5}" presName="vert1" presStyleCnt="0"/>
      <dgm:spPr/>
    </dgm:pt>
    <dgm:pt modelId="{3E64D58F-8E3C-43CA-A47E-F1C3743CEC9B}" type="pres">
      <dgm:prSet presAssocID="{DF4C1560-89D3-454D-A0B7-762B2BF59051}" presName="thickLine" presStyleLbl="alignNode1" presStyleIdx="3" presStyleCnt="8"/>
      <dgm:spPr/>
    </dgm:pt>
    <dgm:pt modelId="{7AE4CD15-697E-468B-AD74-BDD0AE7C5ECA}" type="pres">
      <dgm:prSet presAssocID="{DF4C1560-89D3-454D-A0B7-762B2BF59051}" presName="horz1" presStyleCnt="0"/>
      <dgm:spPr/>
    </dgm:pt>
    <dgm:pt modelId="{F44879BC-2C96-4701-B793-A48461729478}" type="pres">
      <dgm:prSet presAssocID="{DF4C1560-89D3-454D-A0B7-762B2BF59051}" presName="tx1" presStyleLbl="revTx" presStyleIdx="3" presStyleCnt="8" custScaleY="108703"/>
      <dgm:spPr/>
    </dgm:pt>
    <dgm:pt modelId="{6945D533-3FE9-40A1-88F5-F63D1C21FFC7}" type="pres">
      <dgm:prSet presAssocID="{DF4C1560-89D3-454D-A0B7-762B2BF59051}" presName="vert1" presStyleCnt="0"/>
      <dgm:spPr/>
    </dgm:pt>
    <dgm:pt modelId="{4B312CFF-105F-4FEA-9A19-A2A9C4112E05}" type="pres">
      <dgm:prSet presAssocID="{E73CAEFA-91A6-4BE9-8898-F55869BC6FAD}" presName="thickLine" presStyleLbl="alignNode1" presStyleIdx="4" presStyleCnt="8"/>
      <dgm:spPr/>
    </dgm:pt>
    <dgm:pt modelId="{A759AB00-4BAC-46C0-9478-EA341193E60D}" type="pres">
      <dgm:prSet presAssocID="{E73CAEFA-91A6-4BE9-8898-F55869BC6FAD}" presName="horz1" presStyleCnt="0"/>
      <dgm:spPr/>
    </dgm:pt>
    <dgm:pt modelId="{BAFA127F-5EFE-46FC-9491-C2C0D6F8A46A}" type="pres">
      <dgm:prSet presAssocID="{E73CAEFA-91A6-4BE9-8898-F55869BC6FAD}" presName="tx1" presStyleLbl="revTx" presStyleIdx="4" presStyleCnt="8"/>
      <dgm:spPr/>
    </dgm:pt>
    <dgm:pt modelId="{CE53256F-F8F2-4CAB-BC14-6274D5E83B10}" type="pres">
      <dgm:prSet presAssocID="{E73CAEFA-91A6-4BE9-8898-F55869BC6FAD}" presName="vert1" presStyleCnt="0"/>
      <dgm:spPr/>
    </dgm:pt>
    <dgm:pt modelId="{C812E7A1-18A4-49FA-9BDD-D9D840EBC216}" type="pres">
      <dgm:prSet presAssocID="{BB9EC5EF-5B8F-47F7-99AD-BD6C80C48DC8}" presName="thickLine" presStyleLbl="alignNode1" presStyleIdx="5" presStyleCnt="8"/>
      <dgm:spPr/>
    </dgm:pt>
    <dgm:pt modelId="{72D59B76-5404-445B-8BFA-CAE9CC6D96D1}" type="pres">
      <dgm:prSet presAssocID="{BB9EC5EF-5B8F-47F7-99AD-BD6C80C48DC8}" presName="horz1" presStyleCnt="0"/>
      <dgm:spPr/>
    </dgm:pt>
    <dgm:pt modelId="{7F77E3C1-503C-4662-A364-6254295B4D07}" type="pres">
      <dgm:prSet presAssocID="{BB9EC5EF-5B8F-47F7-99AD-BD6C80C48DC8}" presName="tx1" presStyleLbl="revTx" presStyleIdx="5" presStyleCnt="8"/>
      <dgm:spPr/>
    </dgm:pt>
    <dgm:pt modelId="{D77CA7A1-248A-4A2A-92CA-97EDE9A1CB94}" type="pres">
      <dgm:prSet presAssocID="{BB9EC5EF-5B8F-47F7-99AD-BD6C80C48DC8}" presName="vert1" presStyleCnt="0"/>
      <dgm:spPr/>
    </dgm:pt>
    <dgm:pt modelId="{69DB0C91-52EB-473F-880C-AB8BD088F726}" type="pres">
      <dgm:prSet presAssocID="{E0CA25D2-2112-41E8-A971-AA3773F4CE92}" presName="thickLine" presStyleLbl="alignNode1" presStyleIdx="6" presStyleCnt="8"/>
      <dgm:spPr/>
    </dgm:pt>
    <dgm:pt modelId="{975F5168-D973-424C-886A-FCF798675B17}" type="pres">
      <dgm:prSet presAssocID="{E0CA25D2-2112-41E8-A971-AA3773F4CE92}" presName="horz1" presStyleCnt="0"/>
      <dgm:spPr/>
    </dgm:pt>
    <dgm:pt modelId="{02DEF2A4-6B58-421D-9E3A-F5F79C84C56E}" type="pres">
      <dgm:prSet presAssocID="{E0CA25D2-2112-41E8-A971-AA3773F4CE92}" presName="tx1" presStyleLbl="revTx" presStyleIdx="6" presStyleCnt="8"/>
      <dgm:spPr/>
    </dgm:pt>
    <dgm:pt modelId="{E1449E72-C0DE-4894-8374-C78B640F0E8E}" type="pres">
      <dgm:prSet presAssocID="{E0CA25D2-2112-41E8-A971-AA3773F4CE92}" presName="vert1" presStyleCnt="0"/>
      <dgm:spPr/>
    </dgm:pt>
    <dgm:pt modelId="{B15C8F63-8939-4596-8E12-FC8453483BEA}" type="pres">
      <dgm:prSet presAssocID="{C2869E60-F770-4781-BAD1-7D7478B42FCF}" presName="thickLine" presStyleLbl="alignNode1" presStyleIdx="7" presStyleCnt="8"/>
      <dgm:spPr/>
    </dgm:pt>
    <dgm:pt modelId="{9B6605C5-DB15-4EE8-806A-B7AF36EFC94D}" type="pres">
      <dgm:prSet presAssocID="{C2869E60-F770-4781-BAD1-7D7478B42FCF}" presName="horz1" presStyleCnt="0"/>
      <dgm:spPr/>
    </dgm:pt>
    <dgm:pt modelId="{1822746F-1F65-4920-8206-BBEC8CC4F5D3}" type="pres">
      <dgm:prSet presAssocID="{C2869E60-F770-4781-BAD1-7D7478B42FCF}" presName="tx1" presStyleLbl="revTx" presStyleIdx="7" presStyleCnt="8"/>
      <dgm:spPr/>
    </dgm:pt>
    <dgm:pt modelId="{175B88C2-1D1A-4874-8D16-2EAB5B70AC2D}" type="pres">
      <dgm:prSet presAssocID="{C2869E60-F770-4781-BAD1-7D7478B42FCF}" presName="vert1" presStyleCnt="0"/>
      <dgm:spPr/>
    </dgm:pt>
  </dgm:ptLst>
  <dgm:cxnLst>
    <dgm:cxn modelId="{26FEB610-708C-47E1-871B-F9F3D708ABDF}" srcId="{46997613-4DED-4F73-96E0-A67B5BCF44ED}" destId="{C2869E60-F770-4781-BAD1-7D7478B42FCF}" srcOrd="7" destOrd="0" parTransId="{0E8060F1-5C1B-43CE-BB3C-E370C9A410A6}" sibTransId="{A7B32B5A-79CE-4909-8C20-2312772D11EE}"/>
    <dgm:cxn modelId="{59AB7E1F-D9D0-427D-9965-3CD3355DA260}" srcId="{46997613-4DED-4F73-96E0-A67B5BCF44ED}" destId="{BB9EC5EF-5B8F-47F7-99AD-BD6C80C48DC8}" srcOrd="5" destOrd="0" parTransId="{693D1949-E181-4E3A-857A-A256CE350C52}" sibTransId="{7393FBB7-F4C8-4480-9BA9-D05C890DD5C5}"/>
    <dgm:cxn modelId="{19B82331-FB20-4698-B7B2-D54C8D5720A4}" type="presOf" srcId="{DF4C1560-89D3-454D-A0B7-762B2BF59051}" destId="{F44879BC-2C96-4701-B793-A48461729478}" srcOrd="0" destOrd="0" presId="urn:microsoft.com/office/officeart/2008/layout/LinedList"/>
    <dgm:cxn modelId="{9EE9853A-BAB5-4C13-B66F-DAE374A1068A}" srcId="{46997613-4DED-4F73-96E0-A67B5BCF44ED}" destId="{DF4C1560-89D3-454D-A0B7-762B2BF59051}" srcOrd="3" destOrd="0" parTransId="{34C72E9F-7BD4-440D-82F2-24126DB2E628}" sibTransId="{D558C47A-2652-4B59-9A46-097F23F0A4AD}"/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11273662-C595-4389-A54D-FCD20E569D6D}" type="presOf" srcId="{74A96236-1A02-4C1E-B2BB-E29C17A74DF5}" destId="{62AE8CEC-C087-450F-9EC4-9E9AD87EFC9E}" srcOrd="0" destOrd="0" presId="urn:microsoft.com/office/officeart/2008/layout/LinedList"/>
    <dgm:cxn modelId="{569B9263-3F90-4B12-8C76-CA791FDACD01}" srcId="{46997613-4DED-4F73-96E0-A67B5BCF44ED}" destId="{AF9A7B17-5508-4EB7-9299-FFB8428C983A}" srcOrd="1" destOrd="0" parTransId="{1FE7D4A6-7BFA-4C75-A8C2-BA84C36F6D33}" sibTransId="{C8D53FDD-C018-40BE-80AC-ECDC9C0C21A0}"/>
    <dgm:cxn modelId="{F58B016A-3789-4E83-BCEE-39D187071CE7}" type="presOf" srcId="{E0CA25D2-2112-41E8-A971-AA3773F4CE92}" destId="{02DEF2A4-6B58-421D-9E3A-F5F79C84C56E}" srcOrd="0" destOrd="0" presId="urn:microsoft.com/office/officeart/2008/layout/LinedList"/>
    <dgm:cxn modelId="{3DAEB94C-B966-437C-95D9-C97F7E462D7D}" srcId="{46997613-4DED-4F73-96E0-A67B5BCF44ED}" destId="{E73CAEFA-91A6-4BE9-8898-F55869BC6FAD}" srcOrd="4" destOrd="0" parTransId="{914D5B3D-883E-437D-8280-38F21F182C92}" sibTransId="{DC36ABDD-D732-4581-BFAE-F209FE3C054C}"/>
    <dgm:cxn modelId="{F3AAA44F-4497-41AA-A6EB-70144F5EBAF1}" srcId="{46997613-4DED-4F73-96E0-A67B5BCF44ED}" destId="{74A96236-1A02-4C1E-B2BB-E29C17A74DF5}" srcOrd="2" destOrd="0" parTransId="{A25A2577-112B-4989-A237-55EAFBA01389}" sibTransId="{2B91733B-C9B0-4A52-A75E-61790E39EAB7}"/>
    <dgm:cxn modelId="{ED026672-DD16-40C9-81B2-0CE791793868}" type="presOf" srcId="{AF9A7B17-5508-4EB7-9299-FFB8428C983A}" destId="{20C5F79D-98C7-44EA-A7D9-5990ED11B0B3}" srcOrd="0" destOrd="0" presId="urn:microsoft.com/office/officeart/2008/layout/LinedList"/>
    <dgm:cxn modelId="{A3950789-9ACC-4241-B0E6-CC7F3EED47AD}" type="presOf" srcId="{BB9EC5EF-5B8F-47F7-99AD-BD6C80C48DC8}" destId="{7F77E3C1-503C-4662-A364-6254295B4D07}" srcOrd="0" destOrd="0" presId="urn:microsoft.com/office/officeart/2008/layout/LinedList"/>
    <dgm:cxn modelId="{37D1FA93-FFFC-417B-A493-3F367F9362B3}" type="presOf" srcId="{C2869E60-F770-4781-BAD1-7D7478B42FCF}" destId="{1822746F-1F65-4920-8206-BBEC8CC4F5D3}" srcOrd="0" destOrd="0" presId="urn:microsoft.com/office/officeart/2008/layout/LinedList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F938F999-23EC-4E47-99DA-B2532918DD93}" srcId="{46997613-4DED-4F73-96E0-A67B5BCF44ED}" destId="{E0CA25D2-2112-41E8-A971-AA3773F4CE92}" srcOrd="6" destOrd="0" parTransId="{F3126799-5300-4934-BA76-ACFEA026DBB9}" sibTransId="{6125FD4F-68C7-417B-B152-D334CC4C1833}"/>
    <dgm:cxn modelId="{67DC24A5-4F9B-4DD5-BF93-711319E0CCC0}" type="presOf" srcId="{E73CAEFA-91A6-4BE9-8898-F55869BC6FAD}" destId="{BAFA127F-5EFE-46FC-9491-C2C0D6F8A46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8AB747D9-8D8A-423B-B072-AD6A46AB7E19}" type="presParOf" srcId="{29AF87C1-E50E-4311-B4D6-8FCDF06C25B6}" destId="{7305E00A-E156-4115-A128-A39544465AD6}" srcOrd="2" destOrd="0" presId="urn:microsoft.com/office/officeart/2008/layout/LinedList"/>
    <dgm:cxn modelId="{10C88534-7168-4E56-AB49-0490BFAE872D}" type="presParOf" srcId="{29AF87C1-E50E-4311-B4D6-8FCDF06C25B6}" destId="{3EAFDFEE-30A4-4206-9AAB-0806A2504878}" srcOrd="3" destOrd="0" presId="urn:microsoft.com/office/officeart/2008/layout/LinedList"/>
    <dgm:cxn modelId="{0E2C257D-5814-407C-BDC1-88C10DFA9136}" type="presParOf" srcId="{3EAFDFEE-30A4-4206-9AAB-0806A2504878}" destId="{20C5F79D-98C7-44EA-A7D9-5990ED11B0B3}" srcOrd="0" destOrd="0" presId="urn:microsoft.com/office/officeart/2008/layout/LinedList"/>
    <dgm:cxn modelId="{E1BA1042-F05A-4D57-A466-EA06C7F2B0C8}" type="presParOf" srcId="{3EAFDFEE-30A4-4206-9AAB-0806A2504878}" destId="{D965643C-B138-4A4E-B30D-C179CF3E4C3E}" srcOrd="1" destOrd="0" presId="urn:microsoft.com/office/officeart/2008/layout/LinedList"/>
    <dgm:cxn modelId="{9911402B-291C-4AF5-A351-E3FD3E628FFB}" type="presParOf" srcId="{29AF87C1-E50E-4311-B4D6-8FCDF06C25B6}" destId="{7022FA04-F291-48AF-B100-827DAD45C0EF}" srcOrd="4" destOrd="0" presId="urn:microsoft.com/office/officeart/2008/layout/LinedList"/>
    <dgm:cxn modelId="{881BA4FC-0B60-4118-8B92-01B30CDD57EE}" type="presParOf" srcId="{29AF87C1-E50E-4311-B4D6-8FCDF06C25B6}" destId="{FAB0CBA2-66A8-4D11-AEE4-ED00FA4CE328}" srcOrd="5" destOrd="0" presId="urn:microsoft.com/office/officeart/2008/layout/LinedList"/>
    <dgm:cxn modelId="{22BC862D-AD0A-464F-8259-70BF20ECEADD}" type="presParOf" srcId="{FAB0CBA2-66A8-4D11-AEE4-ED00FA4CE328}" destId="{62AE8CEC-C087-450F-9EC4-9E9AD87EFC9E}" srcOrd="0" destOrd="0" presId="urn:microsoft.com/office/officeart/2008/layout/LinedList"/>
    <dgm:cxn modelId="{D28DFF6A-2E55-46A7-8417-75D4E69227D3}" type="presParOf" srcId="{FAB0CBA2-66A8-4D11-AEE4-ED00FA4CE328}" destId="{EC5943B8-9B59-412D-BA04-DE1B7B8E8C03}" srcOrd="1" destOrd="0" presId="urn:microsoft.com/office/officeart/2008/layout/LinedList"/>
    <dgm:cxn modelId="{3F2CD511-2C27-4877-B0C1-921FD76662B8}" type="presParOf" srcId="{29AF87C1-E50E-4311-B4D6-8FCDF06C25B6}" destId="{3E64D58F-8E3C-43CA-A47E-F1C3743CEC9B}" srcOrd="6" destOrd="0" presId="urn:microsoft.com/office/officeart/2008/layout/LinedList"/>
    <dgm:cxn modelId="{4AF12348-FEB5-4ADD-A198-11450F0511E0}" type="presParOf" srcId="{29AF87C1-E50E-4311-B4D6-8FCDF06C25B6}" destId="{7AE4CD15-697E-468B-AD74-BDD0AE7C5ECA}" srcOrd="7" destOrd="0" presId="urn:microsoft.com/office/officeart/2008/layout/LinedList"/>
    <dgm:cxn modelId="{34A8B4DD-5F06-42CB-8D99-2A345DBA33C0}" type="presParOf" srcId="{7AE4CD15-697E-468B-AD74-BDD0AE7C5ECA}" destId="{F44879BC-2C96-4701-B793-A48461729478}" srcOrd="0" destOrd="0" presId="urn:microsoft.com/office/officeart/2008/layout/LinedList"/>
    <dgm:cxn modelId="{FB91A3C2-E1FA-4A7E-9BBE-6370235F05B8}" type="presParOf" srcId="{7AE4CD15-697E-468B-AD74-BDD0AE7C5ECA}" destId="{6945D533-3FE9-40A1-88F5-F63D1C21FFC7}" srcOrd="1" destOrd="0" presId="urn:microsoft.com/office/officeart/2008/layout/LinedList"/>
    <dgm:cxn modelId="{06F5B3C9-8855-45FA-B75C-8648C8ED1A4E}" type="presParOf" srcId="{29AF87C1-E50E-4311-B4D6-8FCDF06C25B6}" destId="{4B312CFF-105F-4FEA-9A19-A2A9C4112E05}" srcOrd="8" destOrd="0" presId="urn:microsoft.com/office/officeart/2008/layout/LinedList"/>
    <dgm:cxn modelId="{4FEB1C04-A40B-4171-8F71-7317E11DEDAC}" type="presParOf" srcId="{29AF87C1-E50E-4311-B4D6-8FCDF06C25B6}" destId="{A759AB00-4BAC-46C0-9478-EA341193E60D}" srcOrd="9" destOrd="0" presId="urn:microsoft.com/office/officeart/2008/layout/LinedList"/>
    <dgm:cxn modelId="{0A6B8A89-C692-4EDE-A18A-3A0C21F284DD}" type="presParOf" srcId="{A759AB00-4BAC-46C0-9478-EA341193E60D}" destId="{BAFA127F-5EFE-46FC-9491-C2C0D6F8A46A}" srcOrd="0" destOrd="0" presId="urn:microsoft.com/office/officeart/2008/layout/LinedList"/>
    <dgm:cxn modelId="{FA5AAABB-345C-4BA2-B694-A3C195ED5D72}" type="presParOf" srcId="{A759AB00-4BAC-46C0-9478-EA341193E60D}" destId="{CE53256F-F8F2-4CAB-BC14-6274D5E83B10}" srcOrd="1" destOrd="0" presId="urn:microsoft.com/office/officeart/2008/layout/LinedList"/>
    <dgm:cxn modelId="{1934D6BA-4689-41D2-BC7B-3DDE50F7AF26}" type="presParOf" srcId="{29AF87C1-E50E-4311-B4D6-8FCDF06C25B6}" destId="{C812E7A1-18A4-49FA-9BDD-D9D840EBC216}" srcOrd="10" destOrd="0" presId="urn:microsoft.com/office/officeart/2008/layout/LinedList"/>
    <dgm:cxn modelId="{7DE4FF26-5B10-4A55-A25B-FA10F7C4B58B}" type="presParOf" srcId="{29AF87C1-E50E-4311-B4D6-8FCDF06C25B6}" destId="{72D59B76-5404-445B-8BFA-CAE9CC6D96D1}" srcOrd="11" destOrd="0" presId="urn:microsoft.com/office/officeart/2008/layout/LinedList"/>
    <dgm:cxn modelId="{09CFC700-B327-45DC-A152-F45EF522C20F}" type="presParOf" srcId="{72D59B76-5404-445B-8BFA-CAE9CC6D96D1}" destId="{7F77E3C1-503C-4662-A364-6254295B4D07}" srcOrd="0" destOrd="0" presId="urn:microsoft.com/office/officeart/2008/layout/LinedList"/>
    <dgm:cxn modelId="{2672AD24-2027-48D5-BC19-45700C4FB664}" type="presParOf" srcId="{72D59B76-5404-445B-8BFA-CAE9CC6D96D1}" destId="{D77CA7A1-248A-4A2A-92CA-97EDE9A1CB94}" srcOrd="1" destOrd="0" presId="urn:microsoft.com/office/officeart/2008/layout/LinedList"/>
    <dgm:cxn modelId="{67595D8E-57CA-47D2-84E7-E6066B8F2F02}" type="presParOf" srcId="{29AF87C1-E50E-4311-B4D6-8FCDF06C25B6}" destId="{69DB0C91-52EB-473F-880C-AB8BD088F726}" srcOrd="12" destOrd="0" presId="urn:microsoft.com/office/officeart/2008/layout/LinedList"/>
    <dgm:cxn modelId="{E303E140-695F-4ACC-BA9C-489151A3FC8A}" type="presParOf" srcId="{29AF87C1-E50E-4311-B4D6-8FCDF06C25B6}" destId="{975F5168-D973-424C-886A-FCF798675B17}" srcOrd="13" destOrd="0" presId="urn:microsoft.com/office/officeart/2008/layout/LinedList"/>
    <dgm:cxn modelId="{2324A819-35B2-4AC4-9A84-5C4B0C0E5365}" type="presParOf" srcId="{975F5168-D973-424C-886A-FCF798675B17}" destId="{02DEF2A4-6B58-421D-9E3A-F5F79C84C56E}" srcOrd="0" destOrd="0" presId="urn:microsoft.com/office/officeart/2008/layout/LinedList"/>
    <dgm:cxn modelId="{4CA2F40B-DAF7-48B8-AB60-396901F4C456}" type="presParOf" srcId="{975F5168-D973-424C-886A-FCF798675B17}" destId="{E1449E72-C0DE-4894-8374-C78B640F0E8E}" srcOrd="1" destOrd="0" presId="urn:microsoft.com/office/officeart/2008/layout/LinedList"/>
    <dgm:cxn modelId="{C525F396-F405-46D2-97F0-D7E9BB570B0E}" type="presParOf" srcId="{29AF87C1-E50E-4311-B4D6-8FCDF06C25B6}" destId="{B15C8F63-8939-4596-8E12-FC8453483BEA}" srcOrd="14" destOrd="0" presId="urn:microsoft.com/office/officeart/2008/layout/LinedList"/>
    <dgm:cxn modelId="{6C8B1378-B1BC-4004-8A3F-612DB6B56FBE}" type="presParOf" srcId="{29AF87C1-E50E-4311-B4D6-8FCDF06C25B6}" destId="{9B6605C5-DB15-4EE8-806A-B7AF36EFC94D}" srcOrd="15" destOrd="0" presId="urn:microsoft.com/office/officeart/2008/layout/LinedList"/>
    <dgm:cxn modelId="{0CF4904B-39A3-4A2A-B59C-0BB9A0BCA29A}" type="presParOf" srcId="{9B6605C5-DB15-4EE8-806A-B7AF36EFC94D}" destId="{1822746F-1F65-4920-8206-BBEC8CC4F5D3}" srcOrd="0" destOrd="0" presId="urn:microsoft.com/office/officeart/2008/layout/LinedList"/>
    <dgm:cxn modelId="{E0674417-1702-4509-B4C6-D2C88A4730F2}" type="presParOf" srcId="{9B6605C5-DB15-4EE8-806A-B7AF36EFC94D}" destId="{175B88C2-1D1A-4874-8D16-2EAB5B70AC2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n-US" sz="1400" b="0" err="1">
              <a:latin typeface="+mn-lt"/>
            </a:rPr>
            <a:t>Sede</a:t>
          </a:r>
          <a:r>
            <a:rPr lang="en-US" sz="1400" b="0">
              <a:latin typeface="+mn-lt"/>
            </a:rPr>
            <a:t> F – Lara </a:t>
          </a:r>
          <a:r>
            <a:rPr lang="en-US" sz="1400" b="0" err="1">
              <a:latin typeface="+mn-lt"/>
            </a:rPr>
            <a:t>Parada</a:t>
          </a:r>
          <a:endParaRPr lang="en-US" sz="1200" b="1">
            <a:latin typeface="+mn-lt"/>
          </a:endParaRPr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20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2000"/>
        </a:p>
      </dgm:t>
    </dgm:pt>
    <dgm:pt modelId="{4E099B74-350D-403E-9663-55468B4C0CAB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n-US" sz="1400" b="1">
              <a:latin typeface="Paloseco Medium"/>
            </a:rPr>
            <a:t>INSTITUTO TÉCNICO SUPERIOR DE COMERCIO</a:t>
          </a:r>
        </a:p>
      </dgm:t>
    </dgm:pt>
    <dgm:pt modelId="{AB9D4916-B77B-4F2F-A937-144B7AF127F7}" type="parTrans" cxnId="{E652A5C8-A653-464B-95BD-2AE58A9A84D7}">
      <dgm:prSet/>
      <dgm:spPr/>
      <dgm:t>
        <a:bodyPr/>
        <a:lstStyle/>
        <a:p>
          <a:endParaRPr lang="es-ES"/>
        </a:p>
      </dgm:t>
    </dgm:pt>
    <dgm:pt modelId="{505C9CC3-677E-4FBB-A4A2-D57B2E88CE93}" type="sibTrans" cxnId="{E652A5C8-A653-464B-95BD-2AE58A9A84D7}">
      <dgm:prSet/>
      <dgm:spPr/>
      <dgm:t>
        <a:bodyPr/>
        <a:lstStyle/>
        <a:p>
          <a:endParaRPr lang="es-ES"/>
        </a:p>
      </dgm:t>
    </dgm:pt>
    <dgm:pt modelId="{47132E0A-B697-4480-9CE0-7C6C688D58D0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n-US" sz="1400" b="0" err="1">
              <a:latin typeface="+mn-lt"/>
            </a:rPr>
            <a:t>Sede</a:t>
          </a:r>
          <a:r>
            <a:rPr lang="en-US" sz="1400" b="0">
              <a:latin typeface="+mn-lt"/>
            </a:rPr>
            <a:t> A</a:t>
          </a:r>
          <a:endParaRPr lang="es-ES" sz="1400" b="0">
            <a:latin typeface="+mn-lt"/>
          </a:endParaRPr>
        </a:p>
      </dgm:t>
    </dgm:pt>
    <dgm:pt modelId="{0D7E431C-257C-4BB5-A1F6-E0F27C8CA32F}" type="parTrans" cxnId="{B6C112A9-C035-46C7-8196-1063D2E80E75}">
      <dgm:prSet/>
      <dgm:spPr/>
      <dgm:t>
        <a:bodyPr/>
        <a:lstStyle/>
        <a:p>
          <a:endParaRPr lang="es-ES"/>
        </a:p>
      </dgm:t>
    </dgm:pt>
    <dgm:pt modelId="{86A3C788-EB58-4AED-8D33-EC6DE884BEC5}" type="sibTrans" cxnId="{B6C112A9-C035-46C7-8196-1063D2E80E75}">
      <dgm:prSet/>
      <dgm:spPr/>
      <dgm:t>
        <a:bodyPr/>
        <a:lstStyle/>
        <a:p>
          <a:endParaRPr lang="es-ES"/>
        </a:p>
      </dgm:t>
    </dgm:pt>
    <dgm:pt modelId="{F632D01B-7AF9-41D6-AAA7-CA834E5AF02B}">
      <dgm:prSet custT="1"/>
      <dgm:spPr/>
      <dgm:t>
        <a:bodyPr/>
        <a:lstStyle/>
        <a:p>
          <a:pPr>
            <a:buNone/>
          </a:pPr>
          <a:r>
            <a:rPr lang="en-US" sz="1400" b="0" err="1">
              <a:latin typeface="+mn-lt"/>
            </a:rPr>
            <a:t>Sede</a:t>
          </a:r>
          <a:r>
            <a:rPr lang="en-US" sz="1400" b="0">
              <a:latin typeface="+mn-lt"/>
            </a:rPr>
            <a:t> B – </a:t>
          </a:r>
          <a:r>
            <a:rPr lang="es-ES" sz="1400" b="0">
              <a:latin typeface="+mn-lt"/>
            </a:rPr>
            <a:t>La Libertad</a:t>
          </a:r>
        </a:p>
      </dgm:t>
    </dgm:pt>
    <dgm:pt modelId="{D37CF528-71EB-4097-B863-A9FD202A6F9A}" type="parTrans" cxnId="{395BF80E-B44F-4027-BA8F-3AD54F6EF722}">
      <dgm:prSet/>
      <dgm:spPr/>
      <dgm:t>
        <a:bodyPr/>
        <a:lstStyle/>
        <a:p>
          <a:endParaRPr lang="es-ES"/>
        </a:p>
      </dgm:t>
    </dgm:pt>
    <dgm:pt modelId="{6B641707-04DE-43CA-B964-39BF3AF403F0}" type="sibTrans" cxnId="{395BF80E-B44F-4027-BA8F-3AD54F6EF722}">
      <dgm:prSet/>
      <dgm:spPr/>
      <dgm:t>
        <a:bodyPr/>
        <a:lstStyle/>
        <a:p>
          <a:endParaRPr lang="es-ES"/>
        </a:p>
      </dgm:t>
    </dgm:pt>
    <dgm:pt modelId="{7C82FFB7-7D77-46FC-BDAB-E92380266E41}">
      <dgm:prSet custT="1"/>
      <dgm:spPr/>
      <dgm:t>
        <a:bodyPr/>
        <a:lstStyle/>
        <a:p>
          <a:pPr>
            <a:buNone/>
          </a:pPr>
          <a:r>
            <a:rPr lang="en-US" sz="1400" b="0" err="1">
              <a:latin typeface="+mn-lt"/>
            </a:rPr>
            <a:t>Sede</a:t>
          </a:r>
          <a:r>
            <a:rPr lang="en-US" sz="1400" b="0">
              <a:latin typeface="+mn-lt"/>
            </a:rPr>
            <a:t> C – </a:t>
          </a:r>
          <a:r>
            <a:rPr lang="en-US" sz="1400" b="0" err="1">
              <a:latin typeface="+mn-lt"/>
            </a:rPr>
            <a:t>Belén</a:t>
          </a:r>
          <a:endParaRPr lang="es-ES" sz="1400" b="0">
            <a:latin typeface="+mn-lt"/>
          </a:endParaRPr>
        </a:p>
      </dgm:t>
    </dgm:pt>
    <dgm:pt modelId="{FC4D43A9-366B-40A4-BCBD-23CB584219E6}" type="parTrans" cxnId="{AB7E3D62-FE5A-4131-964B-27B2FE40B37A}">
      <dgm:prSet/>
      <dgm:spPr/>
      <dgm:t>
        <a:bodyPr/>
        <a:lstStyle/>
        <a:p>
          <a:endParaRPr lang="es-ES"/>
        </a:p>
      </dgm:t>
    </dgm:pt>
    <dgm:pt modelId="{7EAD4382-1D29-4D80-BD09-18864A7C04F0}" type="sibTrans" cxnId="{AB7E3D62-FE5A-4131-964B-27B2FE40B37A}">
      <dgm:prSet/>
      <dgm:spPr/>
      <dgm:t>
        <a:bodyPr/>
        <a:lstStyle/>
        <a:p>
          <a:endParaRPr lang="es-ES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C59C5863-E331-4533-8309-3AC579905F26}" type="pres">
      <dgm:prSet presAssocID="{4E099B74-350D-403E-9663-55468B4C0CAB}" presName="thickLine" presStyleLbl="alignNode1" presStyleIdx="0" presStyleCnt="5" custLinFactNeighborX="329" custLinFactNeighborY="-9790"/>
      <dgm:spPr/>
    </dgm:pt>
    <dgm:pt modelId="{58ED3860-C0FF-457E-BC9B-113C554F410F}" type="pres">
      <dgm:prSet presAssocID="{4E099B74-350D-403E-9663-55468B4C0CAB}" presName="horz1" presStyleCnt="0"/>
      <dgm:spPr/>
    </dgm:pt>
    <dgm:pt modelId="{E593C404-673E-4899-A477-FFE847EA9E28}" type="pres">
      <dgm:prSet presAssocID="{4E099B74-350D-403E-9663-55468B4C0CAB}" presName="tx1" presStyleLbl="revTx" presStyleIdx="0" presStyleCnt="5"/>
      <dgm:spPr/>
    </dgm:pt>
    <dgm:pt modelId="{ACF3719A-8CDA-4B28-B0A5-1B82386B38E4}" type="pres">
      <dgm:prSet presAssocID="{4E099B74-350D-403E-9663-55468B4C0CAB}" presName="vert1" presStyleCnt="0"/>
      <dgm:spPr/>
    </dgm:pt>
    <dgm:pt modelId="{C660781E-A6E6-4CE2-AAB7-498FFE38B145}" type="pres">
      <dgm:prSet presAssocID="{47132E0A-B697-4480-9CE0-7C6C688D58D0}" presName="thickLine" presStyleLbl="alignNode1" presStyleIdx="1" presStyleCnt="5"/>
      <dgm:spPr/>
    </dgm:pt>
    <dgm:pt modelId="{F525AD50-904D-434E-8A51-CC8D17F69324}" type="pres">
      <dgm:prSet presAssocID="{47132E0A-B697-4480-9CE0-7C6C688D58D0}" presName="horz1" presStyleCnt="0"/>
      <dgm:spPr/>
    </dgm:pt>
    <dgm:pt modelId="{FF7BAA25-EC0F-4A45-A187-920820C4073B}" type="pres">
      <dgm:prSet presAssocID="{47132E0A-B697-4480-9CE0-7C6C688D58D0}" presName="tx1" presStyleLbl="revTx" presStyleIdx="1" presStyleCnt="5"/>
      <dgm:spPr/>
    </dgm:pt>
    <dgm:pt modelId="{399BDA97-1A82-4C6D-A217-E1AFCBD3E543}" type="pres">
      <dgm:prSet presAssocID="{47132E0A-B697-4480-9CE0-7C6C688D58D0}" presName="vert1" presStyleCnt="0"/>
      <dgm:spPr/>
    </dgm:pt>
    <dgm:pt modelId="{9CFCC197-E690-433C-8224-327F87734D1D}" type="pres">
      <dgm:prSet presAssocID="{F632D01B-7AF9-41D6-AAA7-CA834E5AF02B}" presName="thickLine" presStyleLbl="alignNode1" presStyleIdx="2" presStyleCnt="5"/>
      <dgm:spPr/>
    </dgm:pt>
    <dgm:pt modelId="{90D71CDE-CCA2-4259-BA83-A79B4AA5576F}" type="pres">
      <dgm:prSet presAssocID="{F632D01B-7AF9-41D6-AAA7-CA834E5AF02B}" presName="horz1" presStyleCnt="0"/>
      <dgm:spPr/>
    </dgm:pt>
    <dgm:pt modelId="{922DB264-4BD5-45FB-A142-280AF3F42EDA}" type="pres">
      <dgm:prSet presAssocID="{F632D01B-7AF9-41D6-AAA7-CA834E5AF02B}" presName="tx1" presStyleLbl="revTx" presStyleIdx="2" presStyleCnt="5"/>
      <dgm:spPr/>
    </dgm:pt>
    <dgm:pt modelId="{9ED3D394-2609-406C-ABC6-E33AAF7D343E}" type="pres">
      <dgm:prSet presAssocID="{F632D01B-7AF9-41D6-AAA7-CA834E5AF02B}" presName="vert1" presStyleCnt="0"/>
      <dgm:spPr/>
    </dgm:pt>
    <dgm:pt modelId="{D4F67CAF-8360-4CE6-8E13-CCBB214A0B73}" type="pres">
      <dgm:prSet presAssocID="{7C82FFB7-7D77-46FC-BDAB-E92380266E41}" presName="thickLine" presStyleLbl="alignNode1" presStyleIdx="3" presStyleCnt="5"/>
      <dgm:spPr/>
    </dgm:pt>
    <dgm:pt modelId="{60C11E72-9866-435C-A051-04C539E6D842}" type="pres">
      <dgm:prSet presAssocID="{7C82FFB7-7D77-46FC-BDAB-E92380266E41}" presName="horz1" presStyleCnt="0"/>
      <dgm:spPr/>
    </dgm:pt>
    <dgm:pt modelId="{8145CF5C-E09F-4D9F-BCE6-E39FD7AFDA58}" type="pres">
      <dgm:prSet presAssocID="{7C82FFB7-7D77-46FC-BDAB-E92380266E41}" presName="tx1" presStyleLbl="revTx" presStyleIdx="3" presStyleCnt="5"/>
      <dgm:spPr/>
    </dgm:pt>
    <dgm:pt modelId="{79D2CDAF-E1D6-4506-9DD0-0FEF56AE97E8}" type="pres">
      <dgm:prSet presAssocID="{7C82FFB7-7D77-46FC-BDAB-E92380266E41}" presName="vert1" presStyleCnt="0"/>
      <dgm:spPr/>
    </dgm:pt>
    <dgm:pt modelId="{324DD0F2-58ED-4480-88F4-8FD15921FDAD}" type="pres">
      <dgm:prSet presAssocID="{CE6B3786-0DC3-473B-B2A3-12485D3C7740}" presName="thickLine" presStyleLbl="alignNode1" presStyleIdx="4" presStyleCnt="5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4" presStyleCnt="5" custScaleY="147753" custLinFactNeighborY="-293"/>
      <dgm:spPr/>
    </dgm:pt>
    <dgm:pt modelId="{2DBC1A83-D0E4-4FA7-B8B8-2E1566B54ECC}" type="pres">
      <dgm:prSet presAssocID="{CE6B3786-0DC3-473B-B2A3-12485D3C7740}" presName="vert1" presStyleCnt="0"/>
      <dgm:spPr/>
    </dgm:pt>
  </dgm:ptLst>
  <dgm:cxnLst>
    <dgm:cxn modelId="{78BDDE04-7FF7-4F32-84B0-BD88EF591B51}" type="presOf" srcId="{F632D01B-7AF9-41D6-AAA7-CA834E5AF02B}" destId="{922DB264-4BD5-45FB-A142-280AF3F42EDA}" srcOrd="0" destOrd="0" presId="urn:microsoft.com/office/officeart/2008/layout/LinedList"/>
    <dgm:cxn modelId="{395BF80E-B44F-4027-BA8F-3AD54F6EF722}" srcId="{46997613-4DED-4F73-96E0-A67B5BCF44ED}" destId="{F632D01B-7AF9-41D6-AAA7-CA834E5AF02B}" srcOrd="2" destOrd="0" parTransId="{D37CF528-71EB-4097-B863-A9FD202A6F9A}" sibTransId="{6B641707-04DE-43CA-B964-39BF3AF403F0}"/>
    <dgm:cxn modelId="{F834291E-B6FB-4EFF-BC9A-855C966B7363}" type="presOf" srcId="{7C82FFB7-7D77-46FC-BDAB-E92380266E41}" destId="{8145CF5C-E09F-4D9F-BCE6-E39FD7AFDA58}" srcOrd="0" destOrd="0" presId="urn:microsoft.com/office/officeart/2008/layout/LinedList"/>
    <dgm:cxn modelId="{1A583A5F-1FD1-4474-9B74-FD10E684B4E9}" srcId="{46997613-4DED-4F73-96E0-A67B5BCF44ED}" destId="{CE6B3786-0DC3-473B-B2A3-12485D3C7740}" srcOrd="4" destOrd="0" parTransId="{7682B1B2-8890-43A4-A6C1-BB78E51B41FC}" sibTransId="{E7D78C11-0031-4AA4-B2C6-BA5C837FB390}"/>
    <dgm:cxn modelId="{AB7E3D62-FE5A-4131-964B-27B2FE40B37A}" srcId="{46997613-4DED-4F73-96E0-A67B5BCF44ED}" destId="{7C82FFB7-7D77-46FC-BDAB-E92380266E41}" srcOrd="3" destOrd="0" parTransId="{FC4D43A9-366B-40A4-BCBD-23CB584219E6}" sibTransId="{7EAD4382-1D29-4D80-BD09-18864A7C04F0}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579473A7-07E7-47AC-95CF-3B8BB745C198}" type="presOf" srcId="{4E099B74-350D-403E-9663-55468B4C0CAB}" destId="{E593C404-673E-4899-A477-FFE847EA9E28}" srcOrd="0" destOrd="0" presId="urn:microsoft.com/office/officeart/2008/layout/LinedList"/>
    <dgm:cxn modelId="{B6C112A9-C035-46C7-8196-1063D2E80E75}" srcId="{46997613-4DED-4F73-96E0-A67B5BCF44ED}" destId="{47132E0A-B697-4480-9CE0-7C6C688D58D0}" srcOrd="1" destOrd="0" parTransId="{0D7E431C-257C-4BB5-A1F6-E0F27C8CA32F}" sibTransId="{86A3C788-EB58-4AED-8D33-EC6DE884BEC5}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91BF9CC4-187A-48BD-B3AD-B098AA825726}" type="presOf" srcId="{47132E0A-B697-4480-9CE0-7C6C688D58D0}" destId="{FF7BAA25-EC0F-4A45-A187-920820C4073B}" srcOrd="0" destOrd="0" presId="urn:microsoft.com/office/officeart/2008/layout/LinedList"/>
    <dgm:cxn modelId="{E652A5C8-A653-464B-95BD-2AE58A9A84D7}" srcId="{46997613-4DED-4F73-96E0-A67B5BCF44ED}" destId="{4E099B74-350D-403E-9663-55468B4C0CAB}" srcOrd="0" destOrd="0" parTransId="{AB9D4916-B77B-4F2F-A937-144B7AF127F7}" sibTransId="{505C9CC3-677E-4FBB-A4A2-D57B2E88CE93}"/>
    <dgm:cxn modelId="{183758EA-4B94-4D10-AC5F-641ACE978FD0}" type="presParOf" srcId="{29AF87C1-E50E-4311-B4D6-8FCDF06C25B6}" destId="{C59C5863-E331-4533-8309-3AC579905F26}" srcOrd="0" destOrd="0" presId="urn:microsoft.com/office/officeart/2008/layout/LinedList"/>
    <dgm:cxn modelId="{22FC7247-B6D0-4504-AB73-54ADB0B9FB61}" type="presParOf" srcId="{29AF87C1-E50E-4311-B4D6-8FCDF06C25B6}" destId="{58ED3860-C0FF-457E-BC9B-113C554F410F}" srcOrd="1" destOrd="0" presId="urn:microsoft.com/office/officeart/2008/layout/LinedList"/>
    <dgm:cxn modelId="{C816C25C-C829-40B9-A492-FBFB1926AB4E}" type="presParOf" srcId="{58ED3860-C0FF-457E-BC9B-113C554F410F}" destId="{E593C404-673E-4899-A477-FFE847EA9E28}" srcOrd="0" destOrd="0" presId="urn:microsoft.com/office/officeart/2008/layout/LinedList"/>
    <dgm:cxn modelId="{CDBB4E88-895C-42FA-810A-F9BC62941D88}" type="presParOf" srcId="{58ED3860-C0FF-457E-BC9B-113C554F410F}" destId="{ACF3719A-8CDA-4B28-B0A5-1B82386B38E4}" srcOrd="1" destOrd="0" presId="urn:microsoft.com/office/officeart/2008/layout/LinedList"/>
    <dgm:cxn modelId="{C93356B8-C592-4F28-8E10-4E4845B07C36}" type="presParOf" srcId="{29AF87C1-E50E-4311-B4D6-8FCDF06C25B6}" destId="{C660781E-A6E6-4CE2-AAB7-498FFE38B145}" srcOrd="2" destOrd="0" presId="urn:microsoft.com/office/officeart/2008/layout/LinedList"/>
    <dgm:cxn modelId="{C1BFBFFD-1FC1-4915-B9E3-90D33D3FDB96}" type="presParOf" srcId="{29AF87C1-E50E-4311-B4D6-8FCDF06C25B6}" destId="{F525AD50-904D-434E-8A51-CC8D17F69324}" srcOrd="3" destOrd="0" presId="urn:microsoft.com/office/officeart/2008/layout/LinedList"/>
    <dgm:cxn modelId="{0C2D98C3-76F7-4E7C-9327-52B74E81777F}" type="presParOf" srcId="{F525AD50-904D-434E-8A51-CC8D17F69324}" destId="{FF7BAA25-EC0F-4A45-A187-920820C4073B}" srcOrd="0" destOrd="0" presId="urn:microsoft.com/office/officeart/2008/layout/LinedList"/>
    <dgm:cxn modelId="{B17551DC-EA4D-4882-9804-8318C94F5C33}" type="presParOf" srcId="{F525AD50-904D-434E-8A51-CC8D17F69324}" destId="{399BDA97-1A82-4C6D-A217-E1AFCBD3E543}" srcOrd="1" destOrd="0" presId="urn:microsoft.com/office/officeart/2008/layout/LinedList"/>
    <dgm:cxn modelId="{C45F44F3-7257-4EFD-891C-B05E99929134}" type="presParOf" srcId="{29AF87C1-E50E-4311-B4D6-8FCDF06C25B6}" destId="{9CFCC197-E690-433C-8224-327F87734D1D}" srcOrd="4" destOrd="0" presId="urn:microsoft.com/office/officeart/2008/layout/LinedList"/>
    <dgm:cxn modelId="{0DF1AF76-FCCB-4A35-9FB3-434CCF7E6A41}" type="presParOf" srcId="{29AF87C1-E50E-4311-B4D6-8FCDF06C25B6}" destId="{90D71CDE-CCA2-4259-BA83-A79B4AA5576F}" srcOrd="5" destOrd="0" presId="urn:microsoft.com/office/officeart/2008/layout/LinedList"/>
    <dgm:cxn modelId="{49421635-7988-418C-9C39-6CB01F16988B}" type="presParOf" srcId="{90D71CDE-CCA2-4259-BA83-A79B4AA5576F}" destId="{922DB264-4BD5-45FB-A142-280AF3F42EDA}" srcOrd="0" destOrd="0" presId="urn:microsoft.com/office/officeart/2008/layout/LinedList"/>
    <dgm:cxn modelId="{058FE80B-4968-4DA2-AA0A-0E67C491C0DE}" type="presParOf" srcId="{90D71CDE-CCA2-4259-BA83-A79B4AA5576F}" destId="{9ED3D394-2609-406C-ABC6-E33AAF7D343E}" srcOrd="1" destOrd="0" presId="urn:microsoft.com/office/officeart/2008/layout/LinedList"/>
    <dgm:cxn modelId="{EB87C9E9-E193-4F6D-86D4-7F90D954EB5D}" type="presParOf" srcId="{29AF87C1-E50E-4311-B4D6-8FCDF06C25B6}" destId="{D4F67CAF-8360-4CE6-8E13-CCBB214A0B73}" srcOrd="6" destOrd="0" presId="urn:microsoft.com/office/officeart/2008/layout/LinedList"/>
    <dgm:cxn modelId="{2B37458E-1B2A-4AD9-9295-DA7FC22B4B0A}" type="presParOf" srcId="{29AF87C1-E50E-4311-B4D6-8FCDF06C25B6}" destId="{60C11E72-9866-435C-A051-04C539E6D842}" srcOrd="7" destOrd="0" presId="urn:microsoft.com/office/officeart/2008/layout/LinedList"/>
    <dgm:cxn modelId="{4EE10425-9B54-49B4-A10E-08321A0E83CA}" type="presParOf" srcId="{60C11E72-9866-435C-A051-04C539E6D842}" destId="{8145CF5C-E09F-4D9F-BCE6-E39FD7AFDA58}" srcOrd="0" destOrd="0" presId="urn:microsoft.com/office/officeart/2008/layout/LinedList"/>
    <dgm:cxn modelId="{B7E3CDB2-94CE-4BB5-AECC-D1A1C225B038}" type="presParOf" srcId="{60C11E72-9866-435C-A051-04C539E6D842}" destId="{79D2CDAF-E1D6-4506-9DD0-0FEF56AE97E8}" srcOrd="1" destOrd="0" presId="urn:microsoft.com/office/officeart/2008/layout/LinedList"/>
    <dgm:cxn modelId="{8C66BC04-BBB5-48F3-9C4A-4D4FED6D1EB7}" type="presParOf" srcId="{29AF87C1-E50E-4311-B4D6-8FCDF06C25B6}" destId="{324DD0F2-58ED-4480-88F4-8FD15921FDAD}" srcOrd="8" destOrd="0" presId="urn:microsoft.com/office/officeart/2008/layout/LinedList"/>
    <dgm:cxn modelId="{6500DC6A-947D-4142-B566-3EC9E0560077}" type="presParOf" srcId="{29AF87C1-E50E-4311-B4D6-8FCDF06C25B6}" destId="{70ACD927-53D3-4876-9052-ED1E46AF970A}" srcOrd="9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0"/>
          <a:ext cx="41601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0"/>
          <a:ext cx="4160175" cy="1025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Mantenimiento a 10 </a:t>
          </a:r>
          <a:r>
            <a:rPr lang="es-CO" sz="1800" kern="1200" noProof="0"/>
            <a:t>señales</a:t>
          </a:r>
          <a:r>
            <a:rPr lang="en-US" sz="1800" kern="1200"/>
            <a:t> </a:t>
          </a:r>
          <a:r>
            <a:rPr lang="es-CO" sz="1800" kern="1200" noProof="0"/>
            <a:t>verticales</a:t>
          </a:r>
          <a:r>
            <a:rPr lang="en-US" sz="1800" kern="1200"/>
            <a:t>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-Barrio </a:t>
          </a:r>
          <a:r>
            <a:rPr lang="en-US" sz="1800" kern="1200" err="1"/>
            <a:t>Belén</a:t>
          </a:r>
          <a:r>
            <a:rPr lang="en-US" sz="1800" kern="1200"/>
            <a:t>. Carrera 33 entre Calles 76 y 77.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-Barrio La Libertad. </a:t>
          </a:r>
          <a:r>
            <a:rPr lang="en-US" sz="1800" kern="1200" err="1"/>
            <a:t>Calle</a:t>
          </a:r>
          <a:r>
            <a:rPr lang="en-US" sz="1800" kern="1200"/>
            <a:t> 73 con Carrera 23.</a:t>
          </a:r>
        </a:p>
      </dsp:txBody>
      <dsp:txXfrm>
        <a:off x="0" y="0"/>
        <a:ext cx="4160175" cy="1025327"/>
      </dsp:txXfrm>
    </dsp:sp>
    <dsp:sp modelId="{7305E00A-E156-4115-A128-A39544465AD6}">
      <dsp:nvSpPr>
        <dsp:cNvPr id="0" name=""/>
        <dsp:cNvSpPr/>
      </dsp:nvSpPr>
      <dsp:spPr>
        <a:xfrm>
          <a:off x="0" y="2050654"/>
          <a:ext cx="4160175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5F79D-98C7-44EA-A7D9-5990ED11B0B3}">
      <dsp:nvSpPr>
        <dsp:cNvPr id="0" name=""/>
        <dsp:cNvSpPr/>
      </dsp:nvSpPr>
      <dsp:spPr>
        <a:xfrm>
          <a:off x="0" y="1025327"/>
          <a:ext cx="4160175" cy="1025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0" y="1025327"/>
        <a:ext cx="4160175" cy="10253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479"/>
          <a:ext cx="364556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479"/>
          <a:ext cx="3642008" cy="10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150 METROS LINEALES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348 METROS CUADRADOS </a:t>
          </a:r>
        </a:p>
      </dsp:txBody>
      <dsp:txXfrm>
        <a:off x="0" y="479"/>
        <a:ext cx="3642008" cy="1063480"/>
      </dsp:txXfrm>
    </dsp:sp>
    <dsp:sp modelId="{7305E00A-E156-4115-A128-A39544465AD6}">
      <dsp:nvSpPr>
        <dsp:cNvPr id="0" name=""/>
        <dsp:cNvSpPr/>
      </dsp:nvSpPr>
      <dsp:spPr>
        <a:xfrm>
          <a:off x="0" y="1063960"/>
          <a:ext cx="3645569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5F79D-98C7-44EA-A7D9-5990ED11B0B3}">
      <dsp:nvSpPr>
        <dsp:cNvPr id="0" name=""/>
        <dsp:cNvSpPr/>
      </dsp:nvSpPr>
      <dsp:spPr>
        <a:xfrm>
          <a:off x="0" y="1063960"/>
          <a:ext cx="3645569" cy="671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BARRIO GAITÁN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BARRIO LA LIBERTAD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BARRIO BELÉN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BARRIO LA FLORESTA</a:t>
          </a:r>
        </a:p>
      </dsp:txBody>
      <dsp:txXfrm>
        <a:off x="0" y="1063960"/>
        <a:ext cx="3645569" cy="6712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854"/>
          <a:ext cx="494261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0"/>
          <a:ext cx="4937787" cy="382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>
              <a:solidFill>
                <a:schemeClr val="tx1"/>
              </a:solidFill>
              <a:latin typeface="Paloseco Medium"/>
            </a:rPr>
            <a:t>Luis Eleazar - Calles 75 a 76B, </a:t>
          </a:r>
          <a:r>
            <a:rPr lang="es-ES" sz="1600" kern="1200" err="1">
              <a:solidFill>
                <a:schemeClr val="tx1"/>
              </a:solidFill>
              <a:latin typeface="Paloseco Medium"/>
            </a:rPr>
            <a:t>Cras</a:t>
          </a:r>
          <a:r>
            <a:rPr lang="es-ES" sz="1600" kern="1200">
              <a:solidFill>
                <a:schemeClr val="tx1"/>
              </a:solidFill>
              <a:latin typeface="Paloseco Medium"/>
            </a:rPr>
            <a:t> 31 a 32. </a:t>
          </a:r>
          <a:endParaRPr lang="en-US" sz="1400" kern="1200">
            <a:latin typeface="+mn-lt"/>
          </a:endParaRPr>
        </a:p>
      </dsp:txBody>
      <dsp:txXfrm>
        <a:off x="0" y="0"/>
        <a:ext cx="4937787" cy="382489"/>
      </dsp:txXfrm>
    </dsp:sp>
    <dsp:sp modelId="{7305E00A-E156-4115-A128-A39544465AD6}">
      <dsp:nvSpPr>
        <dsp:cNvPr id="0" name=""/>
        <dsp:cNvSpPr/>
      </dsp:nvSpPr>
      <dsp:spPr>
        <a:xfrm>
          <a:off x="0" y="383343"/>
          <a:ext cx="4942614" cy="0"/>
        </a:xfrm>
        <a:prstGeom prst="line">
          <a:avLst/>
        </a:prstGeom>
        <a:solidFill>
          <a:schemeClr val="accent4">
            <a:hueOff val="1400127"/>
            <a:satOff val="-5825"/>
            <a:lumOff val="1373"/>
            <a:alphaOff val="0"/>
          </a:schemeClr>
        </a:solidFill>
        <a:ln w="12700" cap="flat" cmpd="sng" algn="ctr">
          <a:solidFill>
            <a:schemeClr val="accent4">
              <a:hueOff val="1400127"/>
              <a:satOff val="-5825"/>
              <a:lumOff val="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5F79D-98C7-44EA-A7D9-5990ED11B0B3}">
      <dsp:nvSpPr>
        <dsp:cNvPr id="0" name=""/>
        <dsp:cNvSpPr/>
      </dsp:nvSpPr>
      <dsp:spPr>
        <a:xfrm>
          <a:off x="0" y="382447"/>
          <a:ext cx="4937787" cy="359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1600" kern="1200">
              <a:solidFill>
                <a:schemeClr val="tx1"/>
              </a:solidFill>
              <a:latin typeface="Paloseco Medium"/>
            </a:rPr>
            <a:t>20 de Enero - Carrera 21 entre Calle 74 y 76</a:t>
          </a:r>
          <a:endParaRPr lang="es-ES" sz="1400" kern="1200">
            <a:solidFill>
              <a:schemeClr val="tx1"/>
            </a:solidFill>
            <a:latin typeface="+mn-lt"/>
          </a:endParaRPr>
        </a:p>
      </dsp:txBody>
      <dsp:txXfrm>
        <a:off x="0" y="382447"/>
        <a:ext cx="4937787" cy="359823"/>
      </dsp:txXfrm>
    </dsp:sp>
    <dsp:sp modelId="{7022FA04-F291-48AF-B100-827DAD45C0EF}">
      <dsp:nvSpPr>
        <dsp:cNvPr id="0" name=""/>
        <dsp:cNvSpPr/>
      </dsp:nvSpPr>
      <dsp:spPr>
        <a:xfrm>
          <a:off x="0" y="743167"/>
          <a:ext cx="4942614" cy="0"/>
        </a:xfrm>
        <a:prstGeom prst="line">
          <a:avLst/>
        </a:prstGeom>
        <a:solidFill>
          <a:schemeClr val="accent4">
            <a:hueOff val="2800255"/>
            <a:satOff val="-11651"/>
            <a:lumOff val="2745"/>
            <a:alphaOff val="0"/>
          </a:schemeClr>
        </a:solidFill>
        <a:ln w="12700" cap="flat" cmpd="sng" algn="ctr">
          <a:solidFill>
            <a:schemeClr val="accent4">
              <a:hueOff val="2800255"/>
              <a:satOff val="-11651"/>
              <a:lumOff val="2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AE8CEC-C087-450F-9EC4-9E9AD87EFC9E}">
      <dsp:nvSpPr>
        <dsp:cNvPr id="0" name=""/>
        <dsp:cNvSpPr/>
      </dsp:nvSpPr>
      <dsp:spPr>
        <a:xfrm>
          <a:off x="0" y="742271"/>
          <a:ext cx="4937787" cy="340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>
              <a:solidFill>
                <a:schemeClr val="tx1"/>
              </a:solidFill>
              <a:latin typeface="Paloseco Medium"/>
            </a:rPr>
            <a:t>Santa Isabel - Calle 77 No. 30-34</a:t>
          </a:r>
          <a:endParaRPr lang="es-ES" sz="1400" kern="1200">
            <a:solidFill>
              <a:schemeClr val="tx1"/>
            </a:solidFill>
            <a:latin typeface="+mn-lt"/>
          </a:endParaRPr>
        </a:p>
      </dsp:txBody>
      <dsp:txXfrm>
        <a:off x="0" y="742271"/>
        <a:ext cx="4937787" cy="340688"/>
      </dsp:txXfrm>
    </dsp:sp>
    <dsp:sp modelId="{3E64D58F-8E3C-43CA-A47E-F1C3743CEC9B}">
      <dsp:nvSpPr>
        <dsp:cNvPr id="0" name=""/>
        <dsp:cNvSpPr/>
      </dsp:nvSpPr>
      <dsp:spPr>
        <a:xfrm>
          <a:off x="0" y="1083856"/>
          <a:ext cx="4942614" cy="0"/>
        </a:xfrm>
        <a:prstGeom prst="line">
          <a:avLst/>
        </a:prstGeom>
        <a:solidFill>
          <a:schemeClr val="accent4">
            <a:hueOff val="4200382"/>
            <a:satOff val="-17476"/>
            <a:lumOff val="4118"/>
            <a:alphaOff val="0"/>
          </a:schemeClr>
        </a:solidFill>
        <a:ln w="12700" cap="flat" cmpd="sng" algn="ctr">
          <a:solidFill>
            <a:schemeClr val="accent4">
              <a:hueOff val="4200382"/>
              <a:satOff val="-17476"/>
              <a:lumOff val="41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879BC-2C96-4701-B793-A48461729478}">
      <dsp:nvSpPr>
        <dsp:cNvPr id="0" name=""/>
        <dsp:cNvSpPr/>
      </dsp:nvSpPr>
      <dsp:spPr>
        <a:xfrm>
          <a:off x="0" y="1083856"/>
          <a:ext cx="4937787" cy="332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>
              <a:solidFill>
                <a:schemeClr val="tx1"/>
              </a:solidFill>
              <a:latin typeface="Paloseco Medium"/>
            </a:rPr>
            <a:t>La Floresta - Carrera 31 con Calle 71</a:t>
          </a:r>
        </a:p>
      </dsp:txBody>
      <dsp:txXfrm>
        <a:off x="0" y="1083856"/>
        <a:ext cx="4937787" cy="332592"/>
      </dsp:txXfrm>
    </dsp:sp>
    <dsp:sp modelId="{4B312CFF-105F-4FEA-9A19-A2A9C4112E05}">
      <dsp:nvSpPr>
        <dsp:cNvPr id="0" name=""/>
        <dsp:cNvSpPr/>
      </dsp:nvSpPr>
      <dsp:spPr>
        <a:xfrm>
          <a:off x="0" y="1416448"/>
          <a:ext cx="4942614" cy="0"/>
        </a:xfrm>
        <a:prstGeom prst="line">
          <a:avLst/>
        </a:prstGeom>
        <a:solidFill>
          <a:schemeClr val="accent4">
            <a:hueOff val="5600509"/>
            <a:satOff val="-23301"/>
            <a:lumOff val="5490"/>
            <a:alphaOff val="0"/>
          </a:schemeClr>
        </a:solidFill>
        <a:ln w="12700" cap="flat" cmpd="sng" algn="ctr">
          <a:solidFill>
            <a:schemeClr val="accent4">
              <a:hueOff val="5600509"/>
              <a:satOff val="-23301"/>
              <a:lumOff val="5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A127F-5EFE-46FC-9491-C2C0D6F8A46A}">
      <dsp:nvSpPr>
        <dsp:cNvPr id="0" name=""/>
        <dsp:cNvSpPr/>
      </dsp:nvSpPr>
      <dsp:spPr>
        <a:xfrm>
          <a:off x="0" y="1416448"/>
          <a:ext cx="4942614" cy="30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>
              <a:solidFill>
                <a:schemeClr val="tx1"/>
              </a:solidFill>
              <a:latin typeface="Paloseco Medium"/>
            </a:rPr>
            <a:t>La Floresta - Carrera 33 con Calle 73</a:t>
          </a:r>
        </a:p>
      </dsp:txBody>
      <dsp:txXfrm>
        <a:off x="0" y="1416448"/>
        <a:ext cx="4942614" cy="305964"/>
      </dsp:txXfrm>
    </dsp:sp>
    <dsp:sp modelId="{C812E7A1-18A4-49FA-9BDD-D9D840EBC216}">
      <dsp:nvSpPr>
        <dsp:cNvPr id="0" name=""/>
        <dsp:cNvSpPr/>
      </dsp:nvSpPr>
      <dsp:spPr>
        <a:xfrm>
          <a:off x="0" y="1722413"/>
          <a:ext cx="4942614" cy="0"/>
        </a:xfrm>
        <a:prstGeom prst="line">
          <a:avLst/>
        </a:prstGeom>
        <a:solidFill>
          <a:schemeClr val="accent4">
            <a:hueOff val="7000636"/>
            <a:satOff val="-29126"/>
            <a:lumOff val="6863"/>
            <a:alphaOff val="0"/>
          </a:schemeClr>
        </a:solidFill>
        <a:ln w="12700" cap="flat" cmpd="sng" algn="ctr">
          <a:solidFill>
            <a:schemeClr val="accent4">
              <a:hueOff val="7000636"/>
              <a:satOff val="-29126"/>
              <a:lumOff val="6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77E3C1-503C-4662-A364-6254295B4D07}">
      <dsp:nvSpPr>
        <dsp:cNvPr id="0" name=""/>
        <dsp:cNvSpPr/>
      </dsp:nvSpPr>
      <dsp:spPr>
        <a:xfrm>
          <a:off x="0" y="1722413"/>
          <a:ext cx="4942614" cy="30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>
              <a:solidFill>
                <a:schemeClr val="tx1"/>
              </a:solidFill>
              <a:latin typeface="Paloseco Medium"/>
            </a:rPr>
            <a:t>La Floresta - Calle 75 entre Carrera 31 y 32</a:t>
          </a:r>
        </a:p>
      </dsp:txBody>
      <dsp:txXfrm>
        <a:off x="0" y="1722413"/>
        <a:ext cx="4942614" cy="305964"/>
      </dsp:txXfrm>
    </dsp:sp>
    <dsp:sp modelId="{69DB0C91-52EB-473F-880C-AB8BD088F726}">
      <dsp:nvSpPr>
        <dsp:cNvPr id="0" name=""/>
        <dsp:cNvSpPr/>
      </dsp:nvSpPr>
      <dsp:spPr>
        <a:xfrm>
          <a:off x="0" y="2028378"/>
          <a:ext cx="4942614" cy="0"/>
        </a:xfrm>
        <a:prstGeom prst="line">
          <a:avLst/>
        </a:prstGeom>
        <a:solidFill>
          <a:schemeClr val="accent4">
            <a:hueOff val="8400764"/>
            <a:satOff val="-34952"/>
            <a:lumOff val="8235"/>
            <a:alphaOff val="0"/>
          </a:schemeClr>
        </a:solidFill>
        <a:ln w="12700" cap="flat" cmpd="sng" algn="ctr">
          <a:solidFill>
            <a:schemeClr val="accent4">
              <a:hueOff val="8400764"/>
              <a:satOff val="-34952"/>
              <a:lumOff val="8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DEF2A4-6B58-421D-9E3A-F5F79C84C56E}">
      <dsp:nvSpPr>
        <dsp:cNvPr id="0" name=""/>
        <dsp:cNvSpPr/>
      </dsp:nvSpPr>
      <dsp:spPr>
        <a:xfrm>
          <a:off x="0" y="2028378"/>
          <a:ext cx="4942614" cy="30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>
              <a:solidFill>
                <a:schemeClr val="tx1"/>
              </a:solidFill>
              <a:latin typeface="Paloseco Medium"/>
            </a:rPr>
            <a:t>La Libertad - Calle 73 y 72 con Carrera 24</a:t>
          </a:r>
        </a:p>
      </dsp:txBody>
      <dsp:txXfrm>
        <a:off x="0" y="2028378"/>
        <a:ext cx="4942614" cy="305964"/>
      </dsp:txXfrm>
    </dsp:sp>
    <dsp:sp modelId="{B15C8F63-8939-4596-8E12-FC8453483BEA}">
      <dsp:nvSpPr>
        <dsp:cNvPr id="0" name=""/>
        <dsp:cNvSpPr/>
      </dsp:nvSpPr>
      <dsp:spPr>
        <a:xfrm>
          <a:off x="0" y="2334342"/>
          <a:ext cx="4942614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22746F-1F65-4920-8206-BBEC8CC4F5D3}">
      <dsp:nvSpPr>
        <dsp:cNvPr id="0" name=""/>
        <dsp:cNvSpPr/>
      </dsp:nvSpPr>
      <dsp:spPr>
        <a:xfrm>
          <a:off x="0" y="2334342"/>
          <a:ext cx="4942614" cy="30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>
              <a:solidFill>
                <a:schemeClr val="tx1"/>
              </a:solidFill>
              <a:latin typeface="Paloseco Medium"/>
            </a:rPr>
            <a:t>La Paz - Diagonal 60 entre Calle 75B y 77</a:t>
          </a:r>
        </a:p>
      </dsp:txBody>
      <dsp:txXfrm>
        <a:off x="0" y="2334342"/>
        <a:ext cx="4942614" cy="3059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C5863-E331-4533-8309-3AC579905F26}">
      <dsp:nvSpPr>
        <dsp:cNvPr id="0" name=""/>
        <dsp:cNvSpPr/>
      </dsp:nvSpPr>
      <dsp:spPr>
        <a:xfrm>
          <a:off x="0" y="0"/>
          <a:ext cx="434725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3C404-673E-4899-A477-FFE847EA9E28}">
      <dsp:nvSpPr>
        <dsp:cNvPr id="0" name=""/>
        <dsp:cNvSpPr/>
      </dsp:nvSpPr>
      <dsp:spPr>
        <a:xfrm>
          <a:off x="0" y="1325"/>
          <a:ext cx="4347256" cy="462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400" b="1" kern="1200">
              <a:latin typeface="Paloseco Medium"/>
            </a:rPr>
            <a:t>INSTITUTO TÉCNICO SUPERIOR DE COMERCIO</a:t>
          </a:r>
        </a:p>
      </dsp:txBody>
      <dsp:txXfrm>
        <a:off x="0" y="1325"/>
        <a:ext cx="4347256" cy="462197"/>
      </dsp:txXfrm>
    </dsp:sp>
    <dsp:sp modelId="{C660781E-A6E6-4CE2-AAB7-498FFE38B145}">
      <dsp:nvSpPr>
        <dsp:cNvPr id="0" name=""/>
        <dsp:cNvSpPr/>
      </dsp:nvSpPr>
      <dsp:spPr>
        <a:xfrm>
          <a:off x="0" y="463522"/>
          <a:ext cx="4347256" cy="0"/>
        </a:xfrm>
        <a:prstGeom prst="line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BAA25-EC0F-4A45-A187-920820C4073B}">
      <dsp:nvSpPr>
        <dsp:cNvPr id="0" name=""/>
        <dsp:cNvSpPr/>
      </dsp:nvSpPr>
      <dsp:spPr>
        <a:xfrm>
          <a:off x="0" y="463522"/>
          <a:ext cx="4347256" cy="462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400" b="0" kern="1200" err="1">
              <a:latin typeface="+mn-lt"/>
            </a:rPr>
            <a:t>Sede</a:t>
          </a:r>
          <a:r>
            <a:rPr lang="en-US" sz="1400" b="0" kern="1200">
              <a:latin typeface="+mn-lt"/>
            </a:rPr>
            <a:t> A</a:t>
          </a:r>
          <a:endParaRPr lang="es-ES" sz="1400" b="0" kern="1200">
            <a:latin typeface="+mn-lt"/>
          </a:endParaRPr>
        </a:p>
      </dsp:txBody>
      <dsp:txXfrm>
        <a:off x="0" y="463522"/>
        <a:ext cx="4347256" cy="462197"/>
      </dsp:txXfrm>
    </dsp:sp>
    <dsp:sp modelId="{9CFCC197-E690-433C-8224-327F87734D1D}">
      <dsp:nvSpPr>
        <dsp:cNvPr id="0" name=""/>
        <dsp:cNvSpPr/>
      </dsp:nvSpPr>
      <dsp:spPr>
        <a:xfrm>
          <a:off x="0" y="925720"/>
          <a:ext cx="4347256" cy="0"/>
        </a:xfrm>
        <a:prstGeom prst="lin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2DB264-4BD5-45FB-A142-280AF3F42EDA}">
      <dsp:nvSpPr>
        <dsp:cNvPr id="0" name=""/>
        <dsp:cNvSpPr/>
      </dsp:nvSpPr>
      <dsp:spPr>
        <a:xfrm>
          <a:off x="0" y="925720"/>
          <a:ext cx="4347256" cy="462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err="1">
              <a:latin typeface="+mn-lt"/>
            </a:rPr>
            <a:t>Sede</a:t>
          </a:r>
          <a:r>
            <a:rPr lang="en-US" sz="1400" b="0" kern="1200">
              <a:latin typeface="+mn-lt"/>
            </a:rPr>
            <a:t> B – </a:t>
          </a:r>
          <a:r>
            <a:rPr lang="es-ES" sz="1400" b="0" kern="1200">
              <a:latin typeface="+mn-lt"/>
            </a:rPr>
            <a:t>La Libertad</a:t>
          </a:r>
        </a:p>
      </dsp:txBody>
      <dsp:txXfrm>
        <a:off x="0" y="925720"/>
        <a:ext cx="4347256" cy="462197"/>
      </dsp:txXfrm>
    </dsp:sp>
    <dsp:sp modelId="{D4F67CAF-8360-4CE6-8E13-CCBB214A0B73}">
      <dsp:nvSpPr>
        <dsp:cNvPr id="0" name=""/>
        <dsp:cNvSpPr/>
      </dsp:nvSpPr>
      <dsp:spPr>
        <a:xfrm>
          <a:off x="0" y="1387917"/>
          <a:ext cx="4347256" cy="0"/>
        </a:xfrm>
        <a:prstGeom prst="line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5CF5C-E09F-4D9F-BCE6-E39FD7AFDA58}">
      <dsp:nvSpPr>
        <dsp:cNvPr id="0" name=""/>
        <dsp:cNvSpPr/>
      </dsp:nvSpPr>
      <dsp:spPr>
        <a:xfrm>
          <a:off x="0" y="1387917"/>
          <a:ext cx="4347256" cy="462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err="1">
              <a:latin typeface="+mn-lt"/>
            </a:rPr>
            <a:t>Sede</a:t>
          </a:r>
          <a:r>
            <a:rPr lang="en-US" sz="1400" b="0" kern="1200">
              <a:latin typeface="+mn-lt"/>
            </a:rPr>
            <a:t> C – </a:t>
          </a:r>
          <a:r>
            <a:rPr lang="en-US" sz="1400" b="0" kern="1200" err="1">
              <a:latin typeface="+mn-lt"/>
            </a:rPr>
            <a:t>Belén</a:t>
          </a:r>
          <a:endParaRPr lang="es-ES" sz="1400" b="0" kern="1200">
            <a:latin typeface="+mn-lt"/>
          </a:endParaRPr>
        </a:p>
      </dsp:txBody>
      <dsp:txXfrm>
        <a:off x="0" y="1387917"/>
        <a:ext cx="4347256" cy="462197"/>
      </dsp:txXfrm>
    </dsp:sp>
    <dsp:sp modelId="{324DD0F2-58ED-4480-88F4-8FD15921FDAD}">
      <dsp:nvSpPr>
        <dsp:cNvPr id="0" name=""/>
        <dsp:cNvSpPr/>
      </dsp:nvSpPr>
      <dsp:spPr>
        <a:xfrm>
          <a:off x="0" y="1850114"/>
          <a:ext cx="4347256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1848760"/>
          <a:ext cx="4343010" cy="682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400" b="0" kern="1200" err="1">
              <a:latin typeface="+mn-lt"/>
            </a:rPr>
            <a:t>Sede</a:t>
          </a:r>
          <a:r>
            <a:rPr lang="en-US" sz="1400" b="0" kern="1200">
              <a:latin typeface="+mn-lt"/>
            </a:rPr>
            <a:t> F – Lara </a:t>
          </a:r>
          <a:r>
            <a:rPr lang="en-US" sz="1400" b="0" kern="1200" err="1">
              <a:latin typeface="+mn-lt"/>
            </a:rPr>
            <a:t>Parada</a:t>
          </a:r>
          <a:endParaRPr lang="en-US" sz="1200" b="1" kern="1200">
            <a:latin typeface="+mn-lt"/>
          </a:endParaRPr>
        </a:p>
      </dsp:txBody>
      <dsp:txXfrm>
        <a:off x="0" y="1848760"/>
        <a:ext cx="4343010" cy="682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8AC62-2680-4D95-87AF-614CA301B04C}" type="datetimeFigureOut">
              <a:rPr lang="es-CO" smtClean="0"/>
              <a:t>10/07/2023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D80F5-FBDC-48A4-A907-2883C313D7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4697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6125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834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15932-E49B-407E-AEFC-70694A7DE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C98F19-A7A8-4836-966A-E8E89B472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0883F2-F15F-4F4E-B3EF-FEE05286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10/07/2023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8D2B48-4B7A-46FB-BF2F-6F31158E3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BD842A-08C0-403C-95E4-B9E049D1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456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AAD8B-E28B-46A8-AEA4-DB7DF5C9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460344-4D9D-496D-B2BD-BACBC09B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C55BB8-9C9E-45ED-ACE0-98C47FA23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10/07/2023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419E8E-C3AE-4467-908F-B4A3A69D4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D07F33-4890-43F7-AAC5-158C419CE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420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8FF4B6-3238-4C9C-9933-8AD381F61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BFCE8A-3A62-4BEC-BA1B-60024D4A8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A596C9-1712-45AF-BF2A-20E8E83D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10/07/2023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1EF7D-957C-45BC-A4D5-E58E5DB17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B8F5D5-2EA2-40B2-8196-4F6C32A7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026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AF8BA-06B1-4D36-9C4C-5BD8E4E7F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86A2ED-A570-4301-97E9-628548C54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87EB6E-0D83-440E-98FB-AE66B7A30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10/07/2023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20C17-E81D-44F6-AE49-3240D9467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B5B4DB-BBEB-4707-8994-5E29341D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887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2D07B-CD2E-4C1A-81A4-32CAC7EDE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0B59D6-E98A-421F-8776-6870B258E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60BDB1-C60F-4EC3-A886-3399FD1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10/07/2023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C77F38-D256-421B-9A82-017C2C16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7E86A-E0A4-4103-871E-6856BDFA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556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300EE0-9DB8-40B8-8A3A-15D8CC12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5BD758-DE16-4E24-A02B-918A159C8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E98A73-FFDB-42D4-BF7F-DCA82C0B4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270215-0A50-4BEA-BC5C-BF4E8B30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10/07/2023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6E53F0-161C-4164-A9DC-DB8C4B00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64B841-5981-408F-84DB-A749956E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707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CC3D2-7A15-4593-B3DF-C2E44343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FE24D2-2D9F-48DC-8B0D-6284BADEA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FED3CF-C5E8-4DA6-B140-A3B9C22E6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0833B20-429C-4029-BBA6-1EAFA62F6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5AC9D55-F440-4488-8596-E209D10CC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04CE71-CFF2-44DF-9E22-BA88976E6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10/07/2023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198D6E9-9B4B-4035-9B1F-D56BCFC3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F230AA-F8EB-42B9-B863-49FCD824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7781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317A4-3457-44AC-8792-8ABF566B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CA23E5-D5D2-45DF-A88E-457CDA1B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10/07/2023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01F11F-D404-4C4A-951B-88D1D919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B9D31E-E905-41A4-ADDB-997B85E2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038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7173286-E6D8-46B0-B547-B0CED195A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10/07/2023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82E2CE-5BD0-4F33-AFAF-D070DC053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BF6AD7-601D-4571-993D-A716B6BD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173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DDE044-7C3F-49A6-BA25-301A4F11E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9EDE39-E71C-414B-809B-29CEF28B6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3D88A6-4ED8-402B-9BE7-A67DC6617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ECE74C-7B40-4612-89DE-266FDA00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10/07/2023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B67AD4-831E-427C-983B-2E1E53C2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96398E-E73B-4E6A-94A9-CBF91A58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937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46720-DB7D-4449-ABC5-6B3F95DA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987E29-8E49-43D8-9483-9FEAA921B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430A9E-F738-4D14-8543-EAEF9EA33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70DE6A-8983-4A5E-92FA-A5A292C23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10/07/2023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4DBAA5-34D4-48E1-9D78-3137F74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18E7C6-7144-4911-AF01-A4373B70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081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3C32C4-BD12-4B65-825D-3237C3DA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D7055B-5F84-4059-9F82-E24B36A5B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705821-C60D-4619-A5D5-A4D404FA2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3E139-E7F8-4B31-BA40-B23B3FF93625}" type="datetimeFigureOut">
              <a:rPr lang="es-CO" smtClean="0"/>
              <a:t>10/07/2023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20C6E8-347A-4FF9-8563-B74D12601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32C688-4EEE-4110-91B8-433052DCD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787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image" Target="../media/image29.svg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image" Target="../media/image28.png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microsoft.com/office/2007/relationships/diagramDrawing" Target="../diagrams/drawing3.xml"/><Relationship Id="rId5" Type="http://schemas.openxmlformats.org/officeDocument/2006/relationships/image" Target="../media/image30.png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image" Target="../media/image8.png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4.png"/><Relationship Id="rId7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7.png"/><Relationship Id="rId7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4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7.png"/><Relationship Id="rId7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4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5.jpeg"/><Relationship Id="rId5" Type="http://schemas.openxmlformats.org/officeDocument/2006/relationships/image" Target="../media/image8.png"/><Relationship Id="rId10" Type="http://schemas.microsoft.com/office/2007/relationships/diagramDrawing" Target="../diagrams/drawing1.xml"/><Relationship Id="rId4" Type="http://schemas.openxmlformats.org/officeDocument/2006/relationships/image" Target="../media/image5.sv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2.xml"/><Relationship Id="rId12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microsoft.com/office/2007/relationships/diagramDrawing" Target="../diagrams/drawing2.xml"/><Relationship Id="rId4" Type="http://schemas.openxmlformats.org/officeDocument/2006/relationships/image" Target="../media/image5.sv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png"/><Relationship Id="rId7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BD82E83-CBD3-41B0-9B40-6CE0B2DB9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5F51091A-E3EE-4F37-A180-598E752508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301581"/>
            <a:ext cx="9144000" cy="19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INFORME DE GESTIÓN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85;p1">
            <a:extLst>
              <a:ext uri="{FF2B5EF4-FFF2-40B4-BE49-F238E27FC236}">
                <a16:creationId xmlns:a16="http://schemas.microsoft.com/office/drawing/2014/main" id="{5D9521CE-BEE1-4AB4-89CE-EAA42CC99B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4274" y="3175356"/>
            <a:ext cx="961183" cy="97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">
            <a:extLst>
              <a:ext uri="{FF2B5EF4-FFF2-40B4-BE49-F238E27FC236}">
                <a16:creationId xmlns:a16="http://schemas.microsoft.com/office/drawing/2014/main" id="{CEFBDF53-5530-4111-A8CD-AD7012574F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017" y="3514725"/>
            <a:ext cx="676749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5F88CEC-8039-482F-980D-581AFD7D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700" y="530403"/>
            <a:ext cx="17526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660781" y="566471"/>
            <a:ext cx="828955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>
                <a:solidFill>
                  <a:schemeClr val="dk1"/>
                </a:solidFill>
              </a:rPr>
              <a:t>DEMARCACIÓN HORIZONTAL-ITTB</a:t>
            </a:r>
            <a:endParaRPr lang="en-US"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38;p3">
            <a:extLst>
              <a:ext uri="{FF2B5EF4-FFF2-40B4-BE49-F238E27FC236}">
                <a16:creationId xmlns:a16="http://schemas.microsoft.com/office/drawing/2014/main" id="{620EDC4A-B7FB-48BD-BED9-E284CE6B9A55}"/>
              </a:ext>
            </a:extLst>
          </p:cNvPr>
          <p:cNvSpPr txBox="1"/>
          <p:nvPr/>
        </p:nvSpPr>
        <p:spPr>
          <a:xfrm>
            <a:off x="1660781" y="1204646"/>
            <a:ext cx="44862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BARRIO BELÉN</a:t>
            </a: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0548" y="1919021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8;p3">
            <a:extLst>
              <a:ext uri="{FF2B5EF4-FFF2-40B4-BE49-F238E27FC236}">
                <a16:creationId xmlns:a16="http://schemas.microsoft.com/office/drawing/2014/main" id="{620EDC4A-B7FB-48BD-BED9-E284CE6B9A55}"/>
              </a:ext>
            </a:extLst>
          </p:cNvPr>
          <p:cNvSpPr txBox="1"/>
          <p:nvPr/>
        </p:nvSpPr>
        <p:spPr>
          <a:xfrm>
            <a:off x="5056297" y="5644628"/>
            <a:ext cx="149852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65 m²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130 m</a:t>
            </a:r>
            <a:endParaRPr sz="2400" b="1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938374" y="2083784"/>
            <a:ext cx="2813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>
                <a:solidFill>
                  <a:schemeClr val="tx1"/>
                </a:solidFill>
              </a:rPr>
              <a:t>Carrera 33 entre Calle 76 y 77A</a:t>
            </a:r>
            <a:endParaRPr lang="es-CO" b="1">
              <a:solidFill>
                <a:schemeClr val="tx1"/>
              </a:solidFill>
            </a:endParaRPr>
          </a:p>
        </p:txBody>
      </p:sp>
      <p:pic>
        <p:nvPicPr>
          <p:cNvPr id="14" name="Imagen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81" y="2672941"/>
            <a:ext cx="3553604" cy="2589272"/>
          </a:xfrm>
          <a:prstGeom prst="rect">
            <a:avLst/>
          </a:prstGeom>
        </p:spPr>
      </p:pic>
      <p:pic>
        <p:nvPicPr>
          <p:cNvPr id="19" name="Imagen 1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346" y="2672941"/>
            <a:ext cx="3636695" cy="2589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1955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660781" y="566471"/>
            <a:ext cx="828955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>
                <a:solidFill>
                  <a:schemeClr val="dk1"/>
                </a:solidFill>
              </a:rPr>
              <a:t>DEMARCACIÓN HORIZONTAL-ITTB</a:t>
            </a:r>
            <a:endParaRPr lang="en-US"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38;p3">
            <a:extLst>
              <a:ext uri="{FF2B5EF4-FFF2-40B4-BE49-F238E27FC236}">
                <a16:creationId xmlns:a16="http://schemas.microsoft.com/office/drawing/2014/main" id="{620EDC4A-B7FB-48BD-BED9-E284CE6B9A55}"/>
              </a:ext>
            </a:extLst>
          </p:cNvPr>
          <p:cNvSpPr txBox="1"/>
          <p:nvPr/>
        </p:nvSpPr>
        <p:spPr>
          <a:xfrm>
            <a:off x="1660781" y="1204646"/>
            <a:ext cx="44862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BARRIO LA FLORESTA</a:t>
            </a: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0548" y="1919021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8;p3">
            <a:extLst>
              <a:ext uri="{FF2B5EF4-FFF2-40B4-BE49-F238E27FC236}">
                <a16:creationId xmlns:a16="http://schemas.microsoft.com/office/drawing/2014/main" id="{620EDC4A-B7FB-48BD-BED9-E284CE6B9A55}"/>
              </a:ext>
            </a:extLst>
          </p:cNvPr>
          <p:cNvSpPr txBox="1"/>
          <p:nvPr/>
        </p:nvSpPr>
        <p:spPr>
          <a:xfrm>
            <a:off x="5056297" y="5667424"/>
            <a:ext cx="14985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96,2 m²</a:t>
            </a:r>
            <a:endParaRPr sz="2400" b="1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797296" y="2117522"/>
            <a:ext cx="30299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>
                <a:solidFill>
                  <a:schemeClr val="tx1"/>
                </a:solidFill>
              </a:rPr>
              <a:t>Calle 73 con Carrera 32 (Cancha) </a:t>
            </a:r>
            <a:endParaRPr lang="es-CO" b="1">
              <a:solidFill>
                <a:schemeClr val="tx1"/>
              </a:solidFill>
            </a:endParaRPr>
          </a:p>
        </p:txBody>
      </p:sp>
      <p:pic>
        <p:nvPicPr>
          <p:cNvPr id="14" name="Drawing 0" descr="image1671242875332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2058587" y="2522281"/>
            <a:ext cx="3598657" cy="2992478"/>
          </a:xfrm>
          <a:prstGeom prst="rect">
            <a:avLst/>
          </a:prstGeom>
        </p:spPr>
      </p:pic>
      <p:pic>
        <p:nvPicPr>
          <p:cNvPr id="19" name="Drawing 0" descr="image1671242875334.png"/>
          <p:cNvPicPr/>
          <p:nvPr/>
        </p:nvPicPr>
        <p:blipFill>
          <a:blip r:embed="rId8"/>
          <a:stretch>
            <a:fillRect/>
          </a:stretch>
        </p:blipFill>
        <p:spPr>
          <a:xfrm>
            <a:off x="6554819" y="2522281"/>
            <a:ext cx="3598657" cy="299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19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FD21E1B1-12A0-445C-8E38-8C97551CC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66" t="9192" r="6662" b="224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471" y="6032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9;p5">
            <a:extLst>
              <a:ext uri="{FF2B5EF4-FFF2-40B4-BE49-F238E27FC236}">
                <a16:creationId xmlns:a16="http://schemas.microsoft.com/office/drawing/2014/main" id="{FCD35EB3-8ADC-486F-A90B-26C54CEFCA3C}"/>
              </a:ext>
            </a:extLst>
          </p:cNvPr>
          <p:cNvSpPr txBox="1"/>
          <p:nvPr/>
        </p:nvSpPr>
        <p:spPr>
          <a:xfrm>
            <a:off x="1273124" y="530039"/>
            <a:ext cx="448627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4400" b="1">
                <a:solidFill>
                  <a:schemeClr val="dk1"/>
                </a:solidFill>
              </a:rPr>
              <a:t>CONTRATO 068-22 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D2A8F63-2136-4508-8C25-E61EB7F33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3415" y="407849"/>
            <a:ext cx="1448637" cy="582604"/>
          </a:xfrm>
          <a:prstGeom prst="rect">
            <a:avLst/>
          </a:prstGeom>
        </p:spPr>
      </p:pic>
      <p:sp>
        <p:nvSpPr>
          <p:cNvPr id="10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215131" y="1226228"/>
            <a:ext cx="1014005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1431727" y="2525668"/>
            <a:ext cx="365106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Barrios</a:t>
            </a:r>
            <a:endParaRPr lang="es-ES" sz="200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2" name="Google Shape;151;p5">
            <a:extLst>
              <a:ext uri="{FF2B5EF4-FFF2-40B4-BE49-F238E27FC236}">
                <a16:creationId xmlns:a16="http://schemas.microsoft.com/office/drawing/2014/main" id="{76FEF1BB-A3D2-E1FE-9333-F8359CC23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6828122"/>
              </p:ext>
            </p:extLst>
          </p:nvPr>
        </p:nvGraphicFramePr>
        <p:xfrm>
          <a:off x="1153386" y="3032041"/>
          <a:ext cx="4942614" cy="264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6791705" y="2464112"/>
            <a:ext cx="47797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Instituciones</a:t>
            </a:r>
            <a:r>
              <a:rPr lang="es-ES" sz="20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16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Educativas</a:t>
            </a:r>
            <a:endParaRPr lang="es-ES" sz="200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4" name="Google Shape;151;p5">
            <a:extLst>
              <a:ext uri="{FF2B5EF4-FFF2-40B4-BE49-F238E27FC236}">
                <a16:creationId xmlns:a16="http://schemas.microsoft.com/office/drawing/2014/main" id="{76FEF1BB-A3D2-E1FE-9333-F8359CC23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0948406"/>
              </p:ext>
            </p:extLst>
          </p:nvPr>
        </p:nvGraphicFramePr>
        <p:xfrm>
          <a:off x="7007929" y="3032041"/>
          <a:ext cx="4347256" cy="2534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109055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rcador de contenido 4">
            <a:extLst>
              <a:ext uri="{FF2B5EF4-FFF2-40B4-BE49-F238E27FC236}">
                <a16:creationId xmlns:a16="http://schemas.microsoft.com/office/drawing/2014/main" id="{33BDF3EC-4796-4D92-A8F8-4D518C616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4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6;p8">
            <a:extLst>
              <a:ext uri="{FF2B5EF4-FFF2-40B4-BE49-F238E27FC236}">
                <a16:creationId xmlns:a16="http://schemas.microsoft.com/office/drawing/2014/main" id="{BC6E0D9B-A710-420E-A2DA-6EAC5B54850D}"/>
              </a:ext>
            </a:extLst>
          </p:cNvPr>
          <p:cNvSpPr txBox="1"/>
          <p:nvPr/>
        </p:nvSpPr>
        <p:spPr>
          <a:xfrm>
            <a:off x="1215131" y="588053"/>
            <a:ext cx="448627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4400" b="1">
                <a:solidFill>
                  <a:schemeClr val="dk1"/>
                </a:solidFill>
              </a:rPr>
              <a:t>CONTRATO 068-22 </a:t>
            </a:r>
          </a:p>
        </p:txBody>
      </p:sp>
      <p:sp>
        <p:nvSpPr>
          <p:cNvPr id="6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215131" y="1226228"/>
            <a:ext cx="1033124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pic>
        <p:nvPicPr>
          <p:cNvPr id="23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730" y="3429000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1430653" y="2339784"/>
            <a:ext cx="365106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Actividades Realizadas</a:t>
            </a:r>
            <a:endParaRPr lang="es-ES" sz="240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215131" y="2843272"/>
            <a:ext cx="2378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Pintura líneas de carril </a:t>
            </a:r>
            <a:r>
              <a:rPr lang="es-ES">
                <a:solidFill>
                  <a:schemeClr val="tx1"/>
                </a:solidFill>
              </a:rPr>
              <a:t> </a:t>
            </a:r>
            <a:endParaRPr lang="es-CO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190244" y="3356056"/>
            <a:ext cx="2207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Pintura marcas viales</a:t>
            </a:r>
            <a:endParaRPr lang="es-CO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1179979" y="3895533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Señalización vertical</a:t>
            </a:r>
            <a:endParaRPr lang="es-CO">
              <a:solidFill>
                <a:schemeClr val="tx1"/>
              </a:solidFill>
            </a:endParaRPr>
          </a:p>
        </p:txBody>
      </p:sp>
      <p:pic>
        <p:nvPicPr>
          <p:cNvPr id="28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730" y="2904508"/>
            <a:ext cx="339466" cy="33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730" y="3940727"/>
            <a:ext cx="339466" cy="33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730" y="4414862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ángulo 30"/>
          <p:cNvSpPr/>
          <p:nvPr/>
        </p:nvSpPr>
        <p:spPr>
          <a:xfrm>
            <a:off x="1179978" y="4401257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Bandas transversales</a:t>
            </a:r>
            <a:endParaRPr lang="es-CO">
              <a:solidFill>
                <a:schemeClr val="tx1"/>
              </a:solidFill>
            </a:endParaRPr>
          </a:p>
        </p:txBody>
      </p:sp>
      <p:pic>
        <p:nvPicPr>
          <p:cNvPr id="32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666" y="4914041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ángulo 32"/>
          <p:cNvSpPr/>
          <p:nvPr/>
        </p:nvSpPr>
        <p:spPr>
          <a:xfrm>
            <a:off x="1190244" y="4881520"/>
            <a:ext cx="2039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Resalto en concreto</a:t>
            </a:r>
            <a:endParaRPr lang="es-CO">
              <a:solidFill>
                <a:schemeClr val="tx1"/>
              </a:solidFill>
            </a:endParaRPr>
          </a:p>
        </p:txBody>
      </p:sp>
      <p:pic>
        <p:nvPicPr>
          <p:cNvPr id="34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0778" y="5426309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ángulo 34"/>
          <p:cNvSpPr/>
          <p:nvPr/>
        </p:nvSpPr>
        <p:spPr>
          <a:xfrm>
            <a:off x="1179978" y="5398512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Resalto portátil</a:t>
            </a:r>
            <a:endParaRPr lang="es-CO">
              <a:solidFill>
                <a:schemeClr val="tx1"/>
              </a:solidFill>
            </a:endParaRPr>
          </a:p>
        </p:txBody>
      </p:sp>
      <p:pic>
        <p:nvPicPr>
          <p:cNvPr id="36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5003" y="2943440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ctángulo 36"/>
          <p:cNvSpPr/>
          <p:nvPr/>
        </p:nvSpPr>
        <p:spPr>
          <a:xfrm>
            <a:off x="3828098" y="2843271"/>
            <a:ext cx="2016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663 metros lineales</a:t>
            </a:r>
            <a:endParaRPr lang="es-CO">
              <a:solidFill>
                <a:schemeClr val="tx1"/>
              </a:solidFill>
            </a:endParaRPr>
          </a:p>
        </p:txBody>
      </p:sp>
      <p:pic>
        <p:nvPicPr>
          <p:cNvPr id="38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5002" y="3456224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ectángulo 38"/>
          <p:cNvSpPr/>
          <p:nvPr/>
        </p:nvSpPr>
        <p:spPr>
          <a:xfrm>
            <a:off x="3859622" y="3356056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384 m²</a:t>
            </a:r>
          </a:p>
        </p:txBody>
      </p:sp>
      <p:pic>
        <p:nvPicPr>
          <p:cNvPr id="40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5002" y="3995701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ectángulo 40"/>
          <p:cNvSpPr/>
          <p:nvPr/>
        </p:nvSpPr>
        <p:spPr>
          <a:xfrm>
            <a:off x="3828098" y="3924932"/>
            <a:ext cx="2112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41 señales verticales</a:t>
            </a:r>
            <a:endParaRPr lang="es-CO">
              <a:solidFill>
                <a:schemeClr val="tx1"/>
              </a:solidFill>
            </a:endParaRPr>
          </a:p>
        </p:txBody>
      </p:sp>
      <p:pic>
        <p:nvPicPr>
          <p:cNvPr id="42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5002" y="4506044"/>
            <a:ext cx="246941" cy="16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5001" y="4990955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ángulo 43"/>
          <p:cNvSpPr/>
          <p:nvPr/>
        </p:nvSpPr>
        <p:spPr>
          <a:xfrm>
            <a:off x="3859622" y="4890786"/>
            <a:ext cx="1836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1 resalto (6,85 m)</a:t>
            </a:r>
            <a:endParaRPr lang="es-CO">
              <a:solidFill>
                <a:schemeClr val="tx1"/>
              </a:solidFill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3859621" y="4419681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17 grupos de bandas (76 m²)</a:t>
            </a:r>
            <a:endParaRPr lang="es-CO">
              <a:solidFill>
                <a:schemeClr val="tx1"/>
              </a:solidFill>
            </a:endParaRPr>
          </a:p>
        </p:txBody>
      </p:sp>
      <p:pic>
        <p:nvPicPr>
          <p:cNvPr id="46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5001" y="5475866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ángulo 46"/>
          <p:cNvSpPr/>
          <p:nvPr/>
        </p:nvSpPr>
        <p:spPr>
          <a:xfrm>
            <a:off x="3859621" y="5391466"/>
            <a:ext cx="175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2 resaltos (13 m)</a:t>
            </a:r>
            <a:endParaRPr lang="es-CO">
              <a:solidFill>
                <a:schemeClr val="tx1"/>
              </a:solidFill>
            </a:endParaRPr>
          </a:p>
        </p:txBody>
      </p:sp>
      <p:pic>
        <p:nvPicPr>
          <p:cNvPr id="48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2203" y="5938577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Rectángulo 48"/>
          <p:cNvSpPr/>
          <p:nvPr/>
        </p:nvSpPr>
        <p:spPr>
          <a:xfrm>
            <a:off x="1190244" y="5914572"/>
            <a:ext cx="1820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Tachas </a:t>
            </a:r>
            <a:r>
              <a:rPr lang="es-ES" err="1"/>
              <a:t>reflectivas</a:t>
            </a:r>
            <a:endParaRPr lang="es-CO">
              <a:solidFill>
                <a:schemeClr val="tx1"/>
              </a:solidFill>
            </a:endParaRPr>
          </a:p>
        </p:txBody>
      </p:sp>
      <p:pic>
        <p:nvPicPr>
          <p:cNvPr id="50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5001" y="6040775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Rectángulo 50"/>
          <p:cNvSpPr/>
          <p:nvPr/>
        </p:nvSpPr>
        <p:spPr>
          <a:xfrm>
            <a:off x="3828098" y="5903219"/>
            <a:ext cx="107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75 tachas</a:t>
            </a:r>
            <a:endParaRPr lang="es-CO">
              <a:solidFill>
                <a:schemeClr val="tx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45225" y="344747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80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Inversión</a:t>
            </a:r>
            <a:r>
              <a:rPr lang="es-ES" sz="2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s-ES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$95.281.752</a:t>
            </a:r>
            <a:endParaRPr lang="es-CO" sz="28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2323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9980" y="5865392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86;p8">
            <a:extLst>
              <a:ext uri="{FF2B5EF4-FFF2-40B4-BE49-F238E27FC236}">
                <a16:creationId xmlns:a16="http://schemas.microsoft.com/office/drawing/2014/main" id="{BC6E0D9B-A710-420E-A2DA-6EAC5B54850D}"/>
              </a:ext>
            </a:extLst>
          </p:cNvPr>
          <p:cNvSpPr txBox="1"/>
          <p:nvPr/>
        </p:nvSpPr>
        <p:spPr>
          <a:xfrm>
            <a:off x="1215131" y="588053"/>
            <a:ext cx="448627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4400" b="1">
                <a:solidFill>
                  <a:schemeClr val="dk1"/>
                </a:solidFill>
              </a:rPr>
              <a:t>CONTRATO 068-22 </a:t>
            </a:r>
          </a:p>
        </p:txBody>
      </p:sp>
      <p:sp>
        <p:nvSpPr>
          <p:cNvPr id="17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215131" y="1226228"/>
            <a:ext cx="1033124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741805" y="5112458"/>
            <a:ext cx="37864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400">
                <a:ln w="0"/>
                <a:solidFill>
                  <a:srgbClr val="A5A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 73 y 72 con Carrera 24. Barrio La Libertad</a:t>
            </a:r>
            <a:endParaRPr lang="es-CO" sz="1400">
              <a:ln w="0"/>
              <a:solidFill>
                <a:srgbClr val="A5A5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4528220" y="5112107"/>
            <a:ext cx="35191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400">
                <a:ln w="0"/>
                <a:solidFill>
                  <a:srgbClr val="A5A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Carrera 31 con Calle 71. Barrio La Floresta</a:t>
            </a:r>
            <a:endParaRPr lang="es-CO" sz="1400">
              <a:ln w="0"/>
              <a:solidFill>
                <a:srgbClr val="A5A5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8195887" y="5112458"/>
            <a:ext cx="35191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400">
                <a:ln w="0"/>
                <a:solidFill>
                  <a:srgbClr val="A5A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Carrera 21 entre Calle 74 y 76. Barrio 20 de Enero</a:t>
            </a:r>
            <a:endParaRPr lang="es-CO" sz="1400">
              <a:ln w="0"/>
              <a:solidFill>
                <a:srgbClr val="A5A5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474" y="2651335"/>
            <a:ext cx="3519159" cy="24398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141" y="2651335"/>
            <a:ext cx="3519159" cy="2420951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8" y="2656220"/>
            <a:ext cx="3501802" cy="243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51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-23402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9980" y="5865392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86;p8">
            <a:extLst>
              <a:ext uri="{FF2B5EF4-FFF2-40B4-BE49-F238E27FC236}">
                <a16:creationId xmlns:a16="http://schemas.microsoft.com/office/drawing/2014/main" id="{BC6E0D9B-A710-420E-A2DA-6EAC5B54850D}"/>
              </a:ext>
            </a:extLst>
          </p:cNvPr>
          <p:cNvSpPr txBox="1"/>
          <p:nvPr/>
        </p:nvSpPr>
        <p:spPr>
          <a:xfrm>
            <a:off x="1215131" y="588053"/>
            <a:ext cx="448627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4400" b="1">
                <a:solidFill>
                  <a:schemeClr val="dk1"/>
                </a:solidFill>
              </a:rPr>
              <a:t>CONTRATO 068-22 </a:t>
            </a:r>
          </a:p>
        </p:txBody>
      </p:sp>
      <p:sp>
        <p:nvSpPr>
          <p:cNvPr id="17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215131" y="1226228"/>
            <a:ext cx="1033124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7861958" y="5172053"/>
            <a:ext cx="28576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400">
                <a:ln w="0"/>
                <a:solidFill>
                  <a:srgbClr val="A5A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I.T.S.C - Sede B: La Libertad.</a:t>
            </a:r>
            <a:endParaRPr lang="es-CO" sz="1400">
              <a:ln w="0"/>
              <a:solidFill>
                <a:srgbClr val="A5A5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>
                <a:ln w="0"/>
                <a:solidFill>
                  <a:srgbClr val="A5A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 73 No. 21-39</a:t>
            </a:r>
            <a:endParaRPr lang="es-CO" sz="1400">
              <a:ln w="0"/>
              <a:solidFill>
                <a:srgbClr val="A5A5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4552947" y="5172053"/>
            <a:ext cx="28576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400">
                <a:ln w="0"/>
                <a:solidFill>
                  <a:srgbClr val="A5A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I.T.S.C - Sede F: Lara Parada.</a:t>
            </a:r>
            <a:endParaRPr lang="es-CO" sz="1400">
              <a:ln w="0"/>
              <a:solidFill>
                <a:srgbClr val="A5A5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err="1">
                <a:ln w="0"/>
                <a:solidFill>
                  <a:srgbClr val="A5A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</a:t>
            </a:r>
            <a:r>
              <a:rPr lang="es-ES" sz="1400">
                <a:ln w="0"/>
                <a:solidFill>
                  <a:srgbClr val="A5A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 No. 52-20</a:t>
            </a:r>
            <a:endParaRPr lang="es-CO" sz="1400">
              <a:ln w="0"/>
              <a:solidFill>
                <a:srgbClr val="A5A5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784247" y="5105589"/>
            <a:ext cx="33173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400">
                <a:ln w="0"/>
                <a:solidFill>
                  <a:srgbClr val="A5A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I.T.S.C - Sede C: Belén.</a:t>
            </a:r>
            <a:r>
              <a:rPr lang="es-CO" sz="1400">
                <a:ln w="0"/>
                <a:solidFill>
                  <a:srgbClr val="A5A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ES" sz="1400" err="1">
                <a:ln w="0"/>
                <a:solidFill>
                  <a:srgbClr val="A5A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</a:t>
            </a:r>
            <a:r>
              <a:rPr lang="es-ES" sz="1400">
                <a:ln w="0"/>
                <a:solidFill>
                  <a:srgbClr val="A5A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 No. 67-10</a:t>
            </a:r>
            <a:endParaRPr lang="es-CO" sz="1400">
              <a:ln w="0"/>
              <a:solidFill>
                <a:srgbClr val="A5A5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7" y="2350861"/>
            <a:ext cx="3582203" cy="2686652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147" y="2182109"/>
            <a:ext cx="1700260" cy="3024156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"/>
          <a:stretch/>
        </p:blipFill>
        <p:spPr>
          <a:xfrm>
            <a:off x="8221395" y="2154744"/>
            <a:ext cx="1757064" cy="305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01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9980" y="5865392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86;p8">
            <a:extLst>
              <a:ext uri="{FF2B5EF4-FFF2-40B4-BE49-F238E27FC236}">
                <a16:creationId xmlns:a16="http://schemas.microsoft.com/office/drawing/2014/main" id="{BC6E0D9B-A710-420E-A2DA-6EAC5B54850D}"/>
              </a:ext>
            </a:extLst>
          </p:cNvPr>
          <p:cNvSpPr txBox="1"/>
          <p:nvPr/>
        </p:nvSpPr>
        <p:spPr>
          <a:xfrm>
            <a:off x="1100992" y="698585"/>
            <a:ext cx="969235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3600" b="1" dirty="0">
                <a:solidFill>
                  <a:schemeClr val="dk1"/>
                </a:solidFill>
              </a:rPr>
              <a:t>MANTENIMIENTO RED DE SEMAFORIZACIÓN</a:t>
            </a:r>
          </a:p>
        </p:txBody>
      </p:sp>
      <p:pic>
        <p:nvPicPr>
          <p:cNvPr id="2" name="Picture 2" descr="Puede ser una imagen de 1 persona">
            <a:extLst>
              <a:ext uri="{FF2B5EF4-FFF2-40B4-BE49-F238E27FC236}">
                <a16:creationId xmlns:a16="http://schemas.microsoft.com/office/drawing/2014/main" id="{04DFA154-77CD-91DF-573C-BA178F8C5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81" y="1663045"/>
            <a:ext cx="2837963" cy="378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D579E92-2E46-FED5-B5A1-09D9BCEAA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8740" y="2136538"/>
            <a:ext cx="5885642" cy="283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81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40A83B5-3167-4D5F-AB4D-D9B17290F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BB7A8EB-F668-49AF-92B7-784ED55B3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312" y="5788025"/>
            <a:ext cx="1752600" cy="704850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4844E724-B88F-4773-870A-5BB1236CAE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486" y="747520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g1202fc0fb11_0_25">
            <a:extLst>
              <a:ext uri="{FF2B5EF4-FFF2-40B4-BE49-F238E27FC236}">
                <a16:creationId xmlns:a16="http://schemas.microsoft.com/office/drawing/2014/main" id="{99E67CC4-7DC1-4AA6-BC03-44BFB57E2CBB}"/>
              </a:ext>
            </a:extLst>
          </p:cNvPr>
          <p:cNvSpPr txBox="1"/>
          <p:nvPr/>
        </p:nvSpPr>
        <p:spPr>
          <a:xfrm>
            <a:off x="1215131" y="673880"/>
            <a:ext cx="888045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4400" b="1">
                <a:solidFill>
                  <a:schemeClr val="dk1"/>
                </a:solidFill>
              </a:rPr>
              <a:t>CAPACITACIONES Y CAMPAÑAS</a:t>
            </a:r>
            <a:endParaRPr lang="en-US" sz="4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22;g1202fc0fb11_0_25">
            <a:extLst>
              <a:ext uri="{FF2B5EF4-FFF2-40B4-BE49-F238E27FC236}">
                <a16:creationId xmlns:a16="http://schemas.microsoft.com/office/drawing/2014/main" id="{5A9B07F1-5683-4D1E-99E3-AEEE18C4C7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1951" y="1903723"/>
            <a:ext cx="676749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215131" y="1306256"/>
            <a:ext cx="1033124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PERIODO 2020-2023</a:t>
            </a:r>
          </a:p>
        </p:txBody>
      </p:sp>
      <p:sp>
        <p:nvSpPr>
          <p:cNvPr id="15" name="Google Shape;130;g1202fc0fb11_0_16"/>
          <p:cNvSpPr txBox="1"/>
          <p:nvPr/>
        </p:nvSpPr>
        <p:spPr>
          <a:xfrm>
            <a:off x="1040045" y="1915626"/>
            <a:ext cx="1004108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ES" sz="1700">
                <a:solidFill>
                  <a:schemeClr val="dk1"/>
                </a:solidFill>
              </a:rPr>
              <a:t>Para promover la seguridad vial se realizaron capacitaciones y campañas a empresas, instituciones educativas y comunidad en general.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321867" y="3091798"/>
            <a:ext cx="2050473" cy="12607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/>
              <a:t>2022</a:t>
            </a:r>
          </a:p>
          <a:p>
            <a:pPr algn="ctr"/>
            <a:r>
              <a:rPr lang="es-ES"/>
              <a:t>Total capacitados 2676</a:t>
            </a:r>
            <a:endParaRPr lang="es-CO"/>
          </a:p>
        </p:txBody>
      </p:sp>
      <p:sp>
        <p:nvSpPr>
          <p:cNvPr id="17" name="Rectángulo 16"/>
          <p:cNvSpPr/>
          <p:nvPr/>
        </p:nvSpPr>
        <p:spPr>
          <a:xfrm>
            <a:off x="8887995" y="3091798"/>
            <a:ext cx="2050473" cy="12607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/>
              <a:t>2023</a:t>
            </a:r>
          </a:p>
          <a:p>
            <a:pPr algn="ctr"/>
            <a:r>
              <a:rPr lang="es-ES"/>
              <a:t>Total capacitados 275</a:t>
            </a:r>
            <a:endParaRPr lang="es-CO"/>
          </a:p>
        </p:txBody>
      </p:sp>
      <p:sp>
        <p:nvSpPr>
          <p:cNvPr id="18" name="Rectángulo 17"/>
          <p:cNvSpPr/>
          <p:nvPr/>
        </p:nvSpPr>
        <p:spPr>
          <a:xfrm>
            <a:off x="4890467" y="4731117"/>
            <a:ext cx="2050473" cy="12607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/>
              <a:t>TOTAL</a:t>
            </a:r>
          </a:p>
          <a:p>
            <a:pPr algn="ctr"/>
            <a:r>
              <a:rPr lang="es-ES"/>
              <a:t>3102 capacitados</a:t>
            </a:r>
            <a:endParaRPr lang="es-CO"/>
          </a:p>
        </p:txBody>
      </p:sp>
      <p:sp>
        <p:nvSpPr>
          <p:cNvPr id="19" name="Rectángulo 18"/>
          <p:cNvSpPr/>
          <p:nvPr/>
        </p:nvSpPr>
        <p:spPr>
          <a:xfrm>
            <a:off x="1065543" y="3091797"/>
            <a:ext cx="2050473" cy="12607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/>
              <a:t>2020</a:t>
            </a:r>
          </a:p>
          <a:p>
            <a:pPr algn="ctr"/>
            <a:r>
              <a:rPr lang="es-ES"/>
              <a:t>No se realizaron por pandemia.</a:t>
            </a:r>
            <a:endParaRPr lang="es-CO"/>
          </a:p>
        </p:txBody>
      </p:sp>
      <p:sp>
        <p:nvSpPr>
          <p:cNvPr id="20" name="Rectángulo 19"/>
          <p:cNvSpPr/>
          <p:nvPr/>
        </p:nvSpPr>
        <p:spPr>
          <a:xfrm>
            <a:off x="3735447" y="3091796"/>
            <a:ext cx="2050473" cy="12607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/>
              <a:t>2021</a:t>
            </a:r>
          </a:p>
          <a:p>
            <a:pPr algn="ctr"/>
            <a:r>
              <a:rPr lang="es-ES"/>
              <a:t>Total capacitados 151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2349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FD21E1B1-12A0-445C-8E38-8C97551CC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66" t="9192" r="6662" b="224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471" y="6032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9;p5">
            <a:extLst>
              <a:ext uri="{FF2B5EF4-FFF2-40B4-BE49-F238E27FC236}">
                <a16:creationId xmlns:a16="http://schemas.microsoft.com/office/drawing/2014/main" id="{FCD35EB3-8ADC-486F-A90B-26C54CEFCA3C}"/>
              </a:ext>
            </a:extLst>
          </p:cNvPr>
          <p:cNvSpPr txBox="1"/>
          <p:nvPr/>
        </p:nvSpPr>
        <p:spPr>
          <a:xfrm>
            <a:off x="1273124" y="530039"/>
            <a:ext cx="757161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>
                <a:solidFill>
                  <a:schemeClr val="dk1"/>
                </a:solidFill>
              </a:rPr>
              <a:t>CAPACITACIONES Y CAMPAÑAS</a:t>
            </a:r>
            <a:endParaRPr lang="es-ES" sz="4400" b="1">
              <a:solidFill>
                <a:schemeClr val="dk1"/>
              </a:solidFill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D2A8F63-2136-4508-8C25-E61EB7F33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3415" y="407849"/>
            <a:ext cx="1448637" cy="582604"/>
          </a:xfrm>
          <a:prstGeom prst="rect">
            <a:avLst/>
          </a:prstGeom>
        </p:spPr>
      </p:pic>
      <p:sp>
        <p:nvSpPr>
          <p:cNvPr id="10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215131" y="1226228"/>
            <a:ext cx="1014005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PERIODO 2021</a:t>
            </a:r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434348"/>
              </p:ext>
            </p:extLst>
          </p:nvPr>
        </p:nvGraphicFramePr>
        <p:xfrm>
          <a:off x="2273327" y="1687852"/>
          <a:ext cx="6016629" cy="1944963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1002076">
                  <a:extLst>
                    <a:ext uri="{9D8B030D-6E8A-4147-A177-3AD203B41FA5}">
                      <a16:colId xmlns:a16="http://schemas.microsoft.com/office/drawing/2014/main" val="3888367706"/>
                    </a:ext>
                  </a:extLst>
                </a:gridCol>
                <a:gridCol w="2292248">
                  <a:extLst>
                    <a:ext uri="{9D8B030D-6E8A-4147-A177-3AD203B41FA5}">
                      <a16:colId xmlns:a16="http://schemas.microsoft.com/office/drawing/2014/main" val="1372560315"/>
                    </a:ext>
                  </a:extLst>
                </a:gridCol>
                <a:gridCol w="1670125">
                  <a:extLst>
                    <a:ext uri="{9D8B030D-6E8A-4147-A177-3AD203B41FA5}">
                      <a16:colId xmlns:a16="http://schemas.microsoft.com/office/drawing/2014/main" val="2223232231"/>
                    </a:ext>
                  </a:extLst>
                </a:gridCol>
                <a:gridCol w="1052180">
                  <a:extLst>
                    <a:ext uri="{9D8B030D-6E8A-4147-A177-3AD203B41FA5}">
                      <a16:colId xmlns:a16="http://schemas.microsoft.com/office/drawing/2014/main" val="3407372326"/>
                    </a:ext>
                  </a:extLst>
                </a:gridCol>
              </a:tblGrid>
              <a:tr h="234664">
                <a:tc gridSpan="4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u="none" strike="noStrike">
                          <a:effectLst/>
                        </a:rPr>
                        <a:t>CAPACITACIONES PERIODO 2021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2938694"/>
                  </a:ext>
                </a:extLst>
              </a:tr>
              <a:tr h="2346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>
                          <a:effectLst/>
                        </a:rPr>
                        <a:t>FECHA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>
                          <a:effectLst/>
                        </a:rPr>
                        <a:t>ESTRATEGIA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>
                          <a:effectLst/>
                        </a:rPr>
                        <a:t>SECTOR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>
                          <a:effectLst/>
                        </a:rPr>
                        <a:t>ASISTENTES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4703558"/>
                  </a:ext>
                </a:extLst>
              </a:tr>
              <a:tr h="257420"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6/08/2021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CAPACITACION A EMPRESAS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ARMADA NACIONAL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25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5080257"/>
                  </a:ext>
                </a:extLst>
              </a:tr>
              <a:tr h="257420"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10/08/2021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CAPACITACION A EMPRESAS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LME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30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0785354"/>
                  </a:ext>
                </a:extLst>
              </a:tr>
              <a:tr h="257420"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9/10/2021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CAPACITACION A EMPRESAS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ISMOCOL 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25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2659365"/>
                  </a:ext>
                </a:extLst>
              </a:tr>
              <a:tr h="257420"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11/11/2021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CAPACITACION A EMPRESAS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VEOLIA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59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1356107"/>
                  </a:ext>
                </a:extLst>
              </a:tr>
              <a:tr h="268790"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24/11/2021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CAPACITACION A EMPRESAS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PGI - SAS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12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5637590"/>
                  </a:ext>
                </a:extLst>
              </a:tr>
              <a:tr h="15862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TOTAL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>
                          <a:effectLst/>
                        </a:rPr>
                        <a:t>151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5716070"/>
                  </a:ext>
                </a:extLst>
              </a:tr>
            </a:tbl>
          </a:graphicData>
        </a:graphic>
      </p:graphicFrame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51" y="3817992"/>
            <a:ext cx="3213455" cy="241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32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9F1E0DB-8EC8-4AF8-9A19-85B84294D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4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526D23DF-460A-4FD6-840B-CC22D0A89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5988" y="5903435"/>
            <a:ext cx="1752600" cy="704850"/>
          </a:xfrm>
          <a:prstGeom prst="rect">
            <a:avLst/>
          </a:prstGeom>
        </p:spPr>
      </p:pic>
      <p:sp>
        <p:nvSpPr>
          <p:cNvPr id="9" name="Google Shape;149;p5">
            <a:extLst>
              <a:ext uri="{FF2B5EF4-FFF2-40B4-BE49-F238E27FC236}">
                <a16:creationId xmlns:a16="http://schemas.microsoft.com/office/drawing/2014/main" id="{FCD35EB3-8ADC-486F-A90B-26C54CEFCA3C}"/>
              </a:ext>
            </a:extLst>
          </p:cNvPr>
          <p:cNvSpPr txBox="1"/>
          <p:nvPr/>
        </p:nvSpPr>
        <p:spPr>
          <a:xfrm>
            <a:off x="1273124" y="530039"/>
            <a:ext cx="757161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>
                <a:solidFill>
                  <a:schemeClr val="dk1"/>
                </a:solidFill>
              </a:rPr>
              <a:t>CAPACITACIONES Y CAMPAÑAS</a:t>
            </a:r>
            <a:endParaRPr lang="es-ES" sz="4400" b="1">
              <a:solidFill>
                <a:schemeClr val="dk1"/>
              </a:solidFill>
            </a:endParaRPr>
          </a:p>
        </p:txBody>
      </p:sp>
      <p:sp>
        <p:nvSpPr>
          <p:cNvPr id="10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215131" y="1226228"/>
            <a:ext cx="1014005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PERIODO 2022</a:t>
            </a:r>
          </a:p>
        </p:txBody>
      </p:sp>
      <p:pic>
        <p:nvPicPr>
          <p:cNvPr id="14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3471" y="603291"/>
            <a:ext cx="787646" cy="62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969" y="4537118"/>
            <a:ext cx="3548601" cy="2061858"/>
          </a:xfrm>
          <a:prstGeom prst="rect">
            <a:avLst/>
          </a:prstGeom>
        </p:spPr>
      </p:pic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388300"/>
              </p:ext>
            </p:extLst>
          </p:nvPr>
        </p:nvGraphicFramePr>
        <p:xfrm>
          <a:off x="1390725" y="1687852"/>
          <a:ext cx="8346234" cy="2787459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1390074">
                  <a:extLst>
                    <a:ext uri="{9D8B030D-6E8A-4147-A177-3AD203B41FA5}">
                      <a16:colId xmlns:a16="http://schemas.microsoft.com/office/drawing/2014/main" val="2352355175"/>
                    </a:ext>
                  </a:extLst>
                </a:gridCol>
                <a:gridCol w="3179793">
                  <a:extLst>
                    <a:ext uri="{9D8B030D-6E8A-4147-A177-3AD203B41FA5}">
                      <a16:colId xmlns:a16="http://schemas.microsoft.com/office/drawing/2014/main" val="1641009885"/>
                    </a:ext>
                  </a:extLst>
                </a:gridCol>
                <a:gridCol w="2316790">
                  <a:extLst>
                    <a:ext uri="{9D8B030D-6E8A-4147-A177-3AD203B41FA5}">
                      <a16:colId xmlns:a16="http://schemas.microsoft.com/office/drawing/2014/main" val="2077970533"/>
                    </a:ext>
                  </a:extLst>
                </a:gridCol>
                <a:gridCol w="1459577">
                  <a:extLst>
                    <a:ext uri="{9D8B030D-6E8A-4147-A177-3AD203B41FA5}">
                      <a16:colId xmlns:a16="http://schemas.microsoft.com/office/drawing/2014/main" val="1748180197"/>
                    </a:ext>
                  </a:extLst>
                </a:gridCol>
              </a:tblGrid>
              <a:tr h="17573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CAPACITACIONES PERIODO 2022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80" marR="9180" marT="9180" marB="0" anchor="b"/>
                </a:tc>
                <a:extLst>
                  <a:ext uri="{0D108BD9-81ED-4DB2-BD59-A6C34878D82A}">
                    <a16:rowId xmlns:a16="http://schemas.microsoft.com/office/drawing/2014/main" val="1530074417"/>
                  </a:ext>
                </a:extLst>
              </a:tr>
              <a:tr h="1466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>
                          <a:effectLst/>
                        </a:rPr>
                        <a:t>FECHA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>
                          <a:effectLst/>
                        </a:rPr>
                        <a:t>ESTRATEGIA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>
                          <a:effectLst/>
                        </a:rPr>
                        <a:t>SECTOR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>
                          <a:effectLst/>
                        </a:rPr>
                        <a:t>ASISTENTES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80" marR="9180" marT="9180" marB="0" anchor="b"/>
                </a:tc>
                <a:extLst>
                  <a:ext uri="{0D108BD9-81ED-4DB2-BD59-A6C34878D82A}">
                    <a16:rowId xmlns:a16="http://schemas.microsoft.com/office/drawing/2014/main" val="3064403838"/>
                  </a:ext>
                </a:extLst>
              </a:tr>
              <a:tr h="1625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1/03/2022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CAPACITACION I.E- ESTUDIANTES 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I.E JUAN FRANCISCO SARASTI 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1439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extLst>
                  <a:ext uri="{0D108BD9-81ED-4DB2-BD59-A6C34878D82A}">
                    <a16:rowId xmlns:a16="http://schemas.microsoft.com/office/drawing/2014/main" val="1118341230"/>
                  </a:ext>
                </a:extLst>
              </a:tr>
              <a:tr h="1542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11/05/2022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CAPACITACION EMPRESAS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ARMADA NACIONAL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extLst>
                  <a:ext uri="{0D108BD9-81ED-4DB2-BD59-A6C34878D82A}">
                    <a16:rowId xmlns:a16="http://schemas.microsoft.com/office/drawing/2014/main" val="2050660109"/>
                  </a:ext>
                </a:extLst>
              </a:tr>
              <a:tr h="2814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20/05/2022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CAPACITACION EMPRESAS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SECRETARIA DE INFRAESTRUCTURA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extLst>
                  <a:ext uri="{0D108BD9-81ED-4DB2-BD59-A6C34878D82A}">
                    <a16:rowId xmlns:a16="http://schemas.microsoft.com/office/drawing/2014/main" val="734099884"/>
                  </a:ext>
                </a:extLst>
              </a:tr>
              <a:tr h="1621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27/05/2022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SOCIALIZACIÓN DECRETO 116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ECOPETROL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25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extLst>
                  <a:ext uri="{0D108BD9-81ED-4DB2-BD59-A6C34878D82A}">
                    <a16:rowId xmlns:a16="http://schemas.microsoft.com/office/drawing/2014/main" val="1778693952"/>
                  </a:ext>
                </a:extLst>
              </a:tr>
              <a:tr h="1542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ENE-MAYO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MOTODESTREZAS - ANSV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USUARIOS VARIOS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86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extLst>
                  <a:ext uri="{0D108BD9-81ED-4DB2-BD59-A6C34878D82A}">
                    <a16:rowId xmlns:a16="http://schemas.microsoft.com/office/drawing/2014/main" val="1471600919"/>
                  </a:ext>
                </a:extLst>
              </a:tr>
              <a:tr h="1542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ABR-MAYO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EN LA VIA ABRAZA LA VIDA- ANSV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USUARIOS VARIOS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291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extLst>
                  <a:ext uri="{0D108BD9-81ED-4DB2-BD59-A6C34878D82A}">
                    <a16:rowId xmlns:a16="http://schemas.microsoft.com/office/drawing/2014/main" val="4172186328"/>
                  </a:ext>
                </a:extLst>
              </a:tr>
              <a:tr h="1542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Jun a Sept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Programa Abraza la Vida - ANSV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Diferentes actores viales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291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extLst>
                  <a:ext uri="{0D108BD9-81ED-4DB2-BD59-A6C34878D82A}">
                    <a16:rowId xmlns:a16="http://schemas.microsoft.com/office/drawing/2014/main" val="3535854664"/>
                  </a:ext>
                </a:extLst>
              </a:tr>
              <a:tr h="1542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Jun a Sept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Programa </a:t>
                      </a:r>
                      <a:r>
                        <a:rPr lang="es-CO" sz="1100" u="none" strike="noStrike" err="1">
                          <a:effectLst/>
                        </a:rPr>
                        <a:t>Motodestrezas</a:t>
                      </a:r>
                      <a:r>
                        <a:rPr lang="es-CO" sz="1100" u="none" strike="noStrike">
                          <a:effectLst/>
                        </a:rPr>
                        <a:t> - ANSV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Motociclistas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132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extLst>
                  <a:ext uri="{0D108BD9-81ED-4DB2-BD59-A6C34878D82A}">
                    <a16:rowId xmlns:a16="http://schemas.microsoft.com/office/drawing/2014/main" val="635741569"/>
                  </a:ext>
                </a:extLst>
              </a:tr>
              <a:tr h="1621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10-12/07/22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Ruta Nacional por la Seguridad Vial- ANSV- ITTB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Diferentes actores Viales y Empresas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60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extLst>
                  <a:ext uri="{0D108BD9-81ED-4DB2-BD59-A6C34878D82A}">
                    <a16:rowId xmlns:a16="http://schemas.microsoft.com/office/drawing/2014/main" val="4093848682"/>
                  </a:ext>
                </a:extLst>
              </a:tr>
              <a:tr h="1542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25/08/2022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Capacitación a Empresas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Armada Nacional - Puesto Fluvial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extLst>
                  <a:ext uri="{0D108BD9-81ED-4DB2-BD59-A6C34878D82A}">
                    <a16:rowId xmlns:a16="http://schemas.microsoft.com/office/drawing/2014/main" val="184448114"/>
                  </a:ext>
                </a:extLst>
              </a:tr>
              <a:tr h="1542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8/09/2022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Capacitación a Docentes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I.E. Juan Francisco Sarasti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46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extLst>
                  <a:ext uri="{0D108BD9-81ED-4DB2-BD59-A6C34878D82A}">
                    <a16:rowId xmlns:a16="http://schemas.microsoft.com/office/drawing/2014/main" val="3604495287"/>
                  </a:ext>
                </a:extLst>
              </a:tr>
              <a:tr h="1621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4/10/2022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CAMPAÑA DEL USO DEL CINTURON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ECOPETROL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200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extLst>
                  <a:ext uri="{0D108BD9-81ED-4DB2-BD59-A6C34878D82A}">
                    <a16:rowId xmlns:a16="http://schemas.microsoft.com/office/drawing/2014/main" val="2286971073"/>
                  </a:ext>
                </a:extLst>
              </a:tr>
              <a:tr h="15426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TOTAL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u="none" strike="noStrike">
                          <a:effectLst/>
                        </a:rPr>
                        <a:t>2676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extLst>
                  <a:ext uri="{0D108BD9-81ED-4DB2-BD59-A6C34878D82A}">
                    <a16:rowId xmlns:a16="http://schemas.microsoft.com/office/drawing/2014/main" val="1783514421"/>
                  </a:ext>
                </a:extLst>
              </a:tr>
            </a:tbl>
          </a:graphicData>
        </a:graphic>
      </p:graphicFrame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/>
          <a:srcRect l="21347" r="8989"/>
          <a:stretch/>
        </p:blipFill>
        <p:spPr>
          <a:xfrm>
            <a:off x="1547578" y="4537118"/>
            <a:ext cx="3287754" cy="206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30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4338" y="5910271"/>
            <a:ext cx="1448637" cy="582604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3E5B948F-F7EB-4E81-8832-5EFF26C7EC1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6836" y="2766686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g1202fc0fb11_0_25">
            <a:extLst>
              <a:ext uri="{FF2B5EF4-FFF2-40B4-BE49-F238E27FC236}">
                <a16:creationId xmlns:a16="http://schemas.microsoft.com/office/drawing/2014/main" id="{6548C579-30B0-415E-AA42-2B1F14AEE063}"/>
              </a:ext>
            </a:extLst>
          </p:cNvPr>
          <p:cNvSpPr txBox="1"/>
          <p:nvPr/>
        </p:nvSpPr>
        <p:spPr>
          <a:xfrm>
            <a:off x="3104481" y="2727310"/>
            <a:ext cx="6127241" cy="70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4400" b="1">
                <a:solidFill>
                  <a:schemeClr val="dk1"/>
                </a:solidFill>
              </a:rPr>
              <a:t>RENDICIÓN DE CUENTAS</a:t>
            </a:r>
            <a:endParaRPr lang="en-US" sz="4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2;p2">
            <a:extLst>
              <a:ext uri="{FF2B5EF4-FFF2-40B4-BE49-F238E27FC236}">
                <a16:creationId xmlns:a16="http://schemas.microsoft.com/office/drawing/2014/main" id="{D277B7E5-BDFB-58EF-0B40-A9C2ECECFB7E}"/>
              </a:ext>
            </a:extLst>
          </p:cNvPr>
          <p:cNvSpPr txBox="1"/>
          <p:nvPr/>
        </p:nvSpPr>
        <p:spPr>
          <a:xfrm>
            <a:off x="4755008" y="3143373"/>
            <a:ext cx="2685027" cy="175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000" b="1">
                <a:solidFill>
                  <a:srgbClr val="C00000"/>
                </a:solidFill>
              </a:rPr>
              <a:t>COMUNA 3</a:t>
            </a:r>
            <a:endParaRPr sz="40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2;p2">
            <a:extLst>
              <a:ext uri="{FF2B5EF4-FFF2-40B4-BE49-F238E27FC236}">
                <a16:creationId xmlns:a16="http://schemas.microsoft.com/office/drawing/2014/main" id="{16E8FFCC-8113-A407-D0F0-6318A46064F1}"/>
              </a:ext>
            </a:extLst>
          </p:cNvPr>
          <p:cNvSpPr txBox="1"/>
          <p:nvPr/>
        </p:nvSpPr>
        <p:spPr>
          <a:xfrm>
            <a:off x="4807346" y="4125236"/>
            <a:ext cx="2580350" cy="175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</a:rPr>
              <a:t>MAYO 2023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2101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-23402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7554" y="5891727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49;p5">
            <a:extLst>
              <a:ext uri="{FF2B5EF4-FFF2-40B4-BE49-F238E27FC236}">
                <a16:creationId xmlns:a16="http://schemas.microsoft.com/office/drawing/2014/main" id="{FCD35EB3-8ADC-486F-A90B-26C54CEFCA3C}"/>
              </a:ext>
            </a:extLst>
          </p:cNvPr>
          <p:cNvSpPr txBox="1"/>
          <p:nvPr/>
        </p:nvSpPr>
        <p:spPr>
          <a:xfrm>
            <a:off x="1273124" y="530039"/>
            <a:ext cx="757161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>
                <a:solidFill>
                  <a:schemeClr val="dk1"/>
                </a:solidFill>
              </a:rPr>
              <a:t>CAPACITACIONES Y CAMPAÑAS</a:t>
            </a:r>
            <a:endParaRPr lang="es-ES" sz="4400" b="1">
              <a:solidFill>
                <a:schemeClr val="dk1"/>
              </a:solidFill>
            </a:endParaRPr>
          </a:p>
        </p:txBody>
      </p:sp>
      <p:sp>
        <p:nvSpPr>
          <p:cNvPr id="21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215131" y="1226228"/>
            <a:ext cx="1014005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PERIODO 2023</a:t>
            </a:r>
          </a:p>
        </p:txBody>
      </p:sp>
      <p:pic>
        <p:nvPicPr>
          <p:cNvPr id="22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3471" y="603291"/>
            <a:ext cx="787646" cy="62293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" name="Tab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443756"/>
              </p:ext>
            </p:extLst>
          </p:nvPr>
        </p:nvGraphicFramePr>
        <p:xfrm>
          <a:off x="2399735" y="1720070"/>
          <a:ext cx="6832391" cy="1381106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1137941">
                  <a:extLst>
                    <a:ext uri="{9D8B030D-6E8A-4147-A177-3AD203B41FA5}">
                      <a16:colId xmlns:a16="http://schemas.microsoft.com/office/drawing/2014/main" val="1787695696"/>
                    </a:ext>
                  </a:extLst>
                </a:gridCol>
                <a:gridCol w="2603041">
                  <a:extLst>
                    <a:ext uri="{9D8B030D-6E8A-4147-A177-3AD203B41FA5}">
                      <a16:colId xmlns:a16="http://schemas.microsoft.com/office/drawing/2014/main" val="1047823743"/>
                    </a:ext>
                  </a:extLst>
                </a:gridCol>
                <a:gridCol w="1896570">
                  <a:extLst>
                    <a:ext uri="{9D8B030D-6E8A-4147-A177-3AD203B41FA5}">
                      <a16:colId xmlns:a16="http://schemas.microsoft.com/office/drawing/2014/main" val="2084501775"/>
                    </a:ext>
                  </a:extLst>
                </a:gridCol>
                <a:gridCol w="1194839">
                  <a:extLst>
                    <a:ext uri="{9D8B030D-6E8A-4147-A177-3AD203B41FA5}">
                      <a16:colId xmlns:a16="http://schemas.microsoft.com/office/drawing/2014/main" val="3314330686"/>
                    </a:ext>
                  </a:extLst>
                </a:gridCol>
              </a:tblGrid>
              <a:tr h="185135">
                <a:tc gridSpan="4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100" b="1" u="none" strike="noStrike">
                          <a:effectLst/>
                        </a:rPr>
                        <a:t>CAPACITACIONES PERIODO 2023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792353"/>
                  </a:ext>
                </a:extLst>
              </a:tr>
              <a:tr h="30547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>
                          <a:effectLst/>
                        </a:rPr>
                        <a:t>FECHA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>
                          <a:effectLst/>
                        </a:rPr>
                        <a:t>ESTRATEGIA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>
                          <a:effectLst/>
                        </a:rPr>
                        <a:t>SECTOR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>
                          <a:effectLst/>
                        </a:rPr>
                        <a:t>ASISTENTES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5371198"/>
                  </a:ext>
                </a:extLst>
              </a:tr>
              <a:tr h="185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19/04/2023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Capacitación Empresas 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Ecopetrol 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100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3261034"/>
                  </a:ext>
                </a:extLst>
              </a:tr>
              <a:tr h="185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20/04/2023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Capacitación Empresas 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Armada Nacional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25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1703998"/>
                  </a:ext>
                </a:extLst>
              </a:tr>
              <a:tr h="3350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21/04/2023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Campaña de seguridad vial Barranca-Yondo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Via Barranca -Yondo 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150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9650133"/>
                  </a:ext>
                </a:extLst>
              </a:tr>
              <a:tr h="18513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u="none" strike="noStrike">
                          <a:effectLst/>
                        </a:rPr>
                        <a:t>TOTAL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>
                          <a:effectLst/>
                        </a:rPr>
                        <a:t>275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3681918"/>
                  </a:ext>
                </a:extLst>
              </a:tr>
            </a:tbl>
          </a:graphicData>
        </a:graphic>
      </p:graphicFrame>
      <p:pic>
        <p:nvPicPr>
          <p:cNvPr id="24" name="Imagen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95" y="3304379"/>
            <a:ext cx="3613053" cy="2709791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15" y="3292992"/>
            <a:ext cx="3643417" cy="27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31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BD82E83-CBD3-41B0-9B40-6CE0B2DB9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5F51091A-E3EE-4F37-A180-598E752508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301581"/>
            <a:ext cx="9144000" cy="19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GRACIAS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85;p1">
            <a:extLst>
              <a:ext uri="{FF2B5EF4-FFF2-40B4-BE49-F238E27FC236}">
                <a16:creationId xmlns:a16="http://schemas.microsoft.com/office/drawing/2014/main" id="{5D9521CE-BEE1-4AB4-89CE-EAA42CC99B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5734" y="3280331"/>
            <a:ext cx="961183" cy="97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">
            <a:extLst>
              <a:ext uri="{FF2B5EF4-FFF2-40B4-BE49-F238E27FC236}">
                <a16:creationId xmlns:a16="http://schemas.microsoft.com/office/drawing/2014/main" id="{CEFBDF53-5530-4111-A8CD-AD7012574F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017" y="3514725"/>
            <a:ext cx="676749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5F88CEC-8039-482F-980D-581AFD7D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700" y="530403"/>
            <a:ext cx="17526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1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4">
            <a:extLst>
              <a:ext uri="{FF2B5EF4-FFF2-40B4-BE49-F238E27FC236}">
                <a16:creationId xmlns:a16="http://schemas.microsoft.com/office/drawing/2014/main" id="{F1406B50-9588-04D7-B370-8AD2AB541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136" name="Google Shape;13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119" y="253363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"/>
          <p:cNvSpPr txBox="1"/>
          <p:nvPr/>
        </p:nvSpPr>
        <p:spPr>
          <a:xfrm>
            <a:off x="1637182" y="405223"/>
            <a:ext cx="98658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ACCIONES PLAN LOCAL DE SEGURIDAD VIAL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2324" y="5175167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EABFD34-9EBF-4D98-CE15-611500AD0663}"/>
              </a:ext>
            </a:extLst>
          </p:cNvPr>
          <p:cNvSpPr txBox="1"/>
          <p:nvPr/>
        </p:nvSpPr>
        <p:spPr>
          <a:xfrm>
            <a:off x="2402427" y="823315"/>
            <a:ext cx="771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24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PROGRAMA PEQUEÑAS GRANDES OBRAS (PGO)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DBB80EFF-69C0-3BA8-D18B-B54A359FA38B}"/>
              </a:ext>
            </a:extLst>
          </p:cNvPr>
          <p:cNvGrpSpPr/>
          <p:nvPr/>
        </p:nvGrpSpPr>
        <p:grpSpPr>
          <a:xfrm>
            <a:off x="1137860" y="1532119"/>
            <a:ext cx="9918286" cy="923289"/>
            <a:chOff x="1130189" y="2318683"/>
            <a:chExt cx="9918286" cy="923289"/>
          </a:xfrm>
        </p:grpSpPr>
        <p:sp>
          <p:nvSpPr>
            <p:cNvPr id="3" name="Flecha: a la derecha 2">
              <a:extLst>
                <a:ext uri="{FF2B5EF4-FFF2-40B4-BE49-F238E27FC236}">
                  <a16:creationId xmlns:a16="http://schemas.microsoft.com/office/drawing/2014/main" id="{C8391713-6D8B-AF73-781C-313190D2401F}"/>
                </a:ext>
              </a:extLst>
            </p:cNvPr>
            <p:cNvSpPr/>
            <p:nvPr/>
          </p:nvSpPr>
          <p:spPr>
            <a:xfrm>
              <a:off x="3521788" y="2529163"/>
              <a:ext cx="569998" cy="3266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A8C3D1C-C5DF-E881-315B-2E117F17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640" t="20710" r="7876" b="15617"/>
            <a:stretch/>
          </p:blipFill>
          <p:spPr>
            <a:xfrm>
              <a:off x="4091786" y="2320249"/>
              <a:ext cx="2383971" cy="920156"/>
            </a:xfrm>
            <a:prstGeom prst="rect">
              <a:avLst/>
            </a:prstGeom>
          </p:spPr>
        </p:pic>
        <p:sp>
          <p:nvSpPr>
            <p:cNvPr id="4" name="Flecha: a la derecha 3">
              <a:extLst>
                <a:ext uri="{FF2B5EF4-FFF2-40B4-BE49-F238E27FC236}">
                  <a16:creationId xmlns:a16="http://schemas.microsoft.com/office/drawing/2014/main" id="{D1582A59-109F-3E42-523F-4C9DE5FC57DA}"/>
                </a:ext>
              </a:extLst>
            </p:cNvPr>
            <p:cNvSpPr/>
            <p:nvPr/>
          </p:nvSpPr>
          <p:spPr>
            <a:xfrm>
              <a:off x="6317511" y="2600110"/>
              <a:ext cx="489857" cy="29179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Google Shape;130;g1202fc0fb11_0_16">
              <a:extLst>
                <a:ext uri="{FF2B5EF4-FFF2-40B4-BE49-F238E27FC236}">
                  <a16:creationId xmlns:a16="http://schemas.microsoft.com/office/drawing/2014/main" id="{ADDCE5D8-2A65-89D9-E560-235EA466D6C2}"/>
                </a:ext>
              </a:extLst>
            </p:cNvPr>
            <p:cNvSpPr txBox="1"/>
            <p:nvPr/>
          </p:nvSpPr>
          <p:spPr>
            <a:xfrm>
              <a:off x="6807368" y="2318683"/>
              <a:ext cx="4241107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800" b="1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DISEÑO PARA IMPLEMENTACIÓN DE MEDIDA DE SEGURIDAD VIAL PARA TRÁFICO CALMADO</a:t>
              </a:r>
              <a:endParaRPr sz="1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30;g1202fc0fb11_0_16">
              <a:extLst>
                <a:ext uri="{FF2B5EF4-FFF2-40B4-BE49-F238E27FC236}">
                  <a16:creationId xmlns:a16="http://schemas.microsoft.com/office/drawing/2014/main" id="{E14D3FD7-9A70-5185-A0FD-9A4168C50AE8}"/>
                </a:ext>
              </a:extLst>
            </p:cNvPr>
            <p:cNvSpPr txBox="1"/>
            <p:nvPr/>
          </p:nvSpPr>
          <p:spPr>
            <a:xfrm>
              <a:off x="1130189" y="2553393"/>
              <a:ext cx="3040652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 b="1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APOYO TERRITORIAL</a:t>
              </a:r>
              <a:endParaRPr sz="1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F2E1652-5E84-AE67-396D-0DD883D2847D}"/>
              </a:ext>
            </a:extLst>
          </p:cNvPr>
          <p:cNvSpPr txBox="1"/>
          <p:nvPr/>
        </p:nvSpPr>
        <p:spPr>
          <a:xfrm>
            <a:off x="7367047" y="3802729"/>
            <a:ext cx="28376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Presupuesto programado para </a:t>
            </a:r>
            <a:r>
              <a:rPr lang="es-MX" sz="2000" dirty="0">
                <a:latin typeface="Arial"/>
                <a:ea typeface="Arial"/>
                <a:cs typeface="Arial"/>
                <a:sym typeface="Arial"/>
              </a:rPr>
              <a:t>Ejecución- ANSV</a:t>
            </a:r>
            <a:endParaRPr lang="es-MX" sz="2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>
                <a:effectLst/>
                <a:latin typeface="Paloseco Medium"/>
                <a:ea typeface="Times New Roman" panose="02020603050405020304" pitchFamily="18" charset="0"/>
              </a:rPr>
              <a:t>$192.000.000</a:t>
            </a:r>
            <a:endParaRPr lang="es-MX" sz="2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084F3FB-C891-DDA7-0F3E-FE7F32685C40}"/>
              </a:ext>
            </a:extLst>
          </p:cNvPr>
          <p:cNvSpPr txBox="1"/>
          <p:nvPr/>
        </p:nvSpPr>
        <p:spPr>
          <a:xfrm>
            <a:off x="7070965" y="2707291"/>
            <a:ext cx="31180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effectLst/>
                <a:latin typeface="Paloseco Medium"/>
                <a:ea typeface="Times New Roman" panose="02020603050405020304" pitchFamily="18" charset="0"/>
              </a:rPr>
              <a:t>Diagonal 60 calle 77 vía Llanito</a:t>
            </a:r>
          </a:p>
          <a:p>
            <a:pPr algn="ctr"/>
            <a:r>
              <a:rPr lang="es-ES" sz="1600" dirty="0">
                <a:effectLst/>
                <a:latin typeface="Paloseco Medium"/>
                <a:ea typeface="Times New Roman" panose="02020603050405020304" pitchFamily="18" charset="0"/>
              </a:rPr>
              <a:t> (Institución Educativa Juan Francisco Sarasti).</a:t>
            </a:r>
          </a:p>
        </p:txBody>
      </p:sp>
      <p:pic>
        <p:nvPicPr>
          <p:cNvPr id="3076" name="Picture 4" descr="Puede ser una imagen de 3 personas y personas de pie">
            <a:extLst>
              <a:ext uri="{FF2B5EF4-FFF2-40B4-BE49-F238E27FC236}">
                <a16:creationId xmlns:a16="http://schemas.microsoft.com/office/drawing/2014/main" id="{6E08B53B-E77A-8052-F309-5E3595DB5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60" y="2549872"/>
            <a:ext cx="5064509" cy="379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4">
            <a:extLst>
              <a:ext uri="{FF2B5EF4-FFF2-40B4-BE49-F238E27FC236}">
                <a16:creationId xmlns:a16="http://schemas.microsoft.com/office/drawing/2014/main" id="{CD592080-9379-AF9E-ABD9-B5C69483C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47" cy="6858000"/>
          </a:xfrm>
        </p:spPr>
      </p:pic>
      <p:pic>
        <p:nvPicPr>
          <p:cNvPr id="136" name="Google Shape;13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119" y="253363"/>
            <a:ext cx="787646" cy="62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2324" y="5175167"/>
            <a:ext cx="676748" cy="6393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DBB80EFF-69C0-3BA8-D18B-B54A359FA38B}"/>
              </a:ext>
            </a:extLst>
          </p:cNvPr>
          <p:cNvGrpSpPr/>
          <p:nvPr/>
        </p:nvGrpSpPr>
        <p:grpSpPr>
          <a:xfrm>
            <a:off x="1529633" y="253363"/>
            <a:ext cx="8452625" cy="923289"/>
            <a:chOff x="4091786" y="2318683"/>
            <a:chExt cx="6956689" cy="923289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A8C3D1C-C5DF-E881-315B-2E117F17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640" t="20710" r="7876" b="15617"/>
            <a:stretch/>
          </p:blipFill>
          <p:spPr>
            <a:xfrm>
              <a:off x="4091786" y="2320249"/>
              <a:ext cx="2383971" cy="920156"/>
            </a:xfrm>
            <a:prstGeom prst="rect">
              <a:avLst/>
            </a:prstGeom>
          </p:spPr>
        </p:pic>
        <p:sp>
          <p:nvSpPr>
            <p:cNvPr id="4" name="Flecha: a la derecha 3">
              <a:extLst>
                <a:ext uri="{FF2B5EF4-FFF2-40B4-BE49-F238E27FC236}">
                  <a16:creationId xmlns:a16="http://schemas.microsoft.com/office/drawing/2014/main" id="{D1582A59-109F-3E42-523F-4C9DE5FC57DA}"/>
                </a:ext>
              </a:extLst>
            </p:cNvPr>
            <p:cNvSpPr/>
            <p:nvPr/>
          </p:nvSpPr>
          <p:spPr>
            <a:xfrm>
              <a:off x="6317511" y="2600110"/>
              <a:ext cx="489857" cy="29179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Google Shape;130;g1202fc0fb11_0_16">
              <a:extLst>
                <a:ext uri="{FF2B5EF4-FFF2-40B4-BE49-F238E27FC236}">
                  <a16:creationId xmlns:a16="http://schemas.microsoft.com/office/drawing/2014/main" id="{ADDCE5D8-2A65-89D9-E560-235EA466D6C2}"/>
                </a:ext>
              </a:extLst>
            </p:cNvPr>
            <p:cNvSpPr txBox="1"/>
            <p:nvPr/>
          </p:nvSpPr>
          <p:spPr>
            <a:xfrm>
              <a:off x="6807368" y="2318683"/>
              <a:ext cx="4241107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800" b="1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DISEÑO PARA IMPLEMENTACIÓN DE MEDIDA DE SEGURIDAD VIAL PARA TRÁFICO CALMADO</a:t>
              </a:r>
              <a:endParaRPr sz="1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346CDBBA-5D20-3038-864C-50D57D480A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3931" y="1375696"/>
            <a:ext cx="8139984" cy="408128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084F3FB-C891-DDA7-0F3E-FE7F32685C40}"/>
              </a:ext>
            </a:extLst>
          </p:cNvPr>
          <p:cNvSpPr txBox="1"/>
          <p:nvPr/>
        </p:nvSpPr>
        <p:spPr>
          <a:xfrm>
            <a:off x="2468804" y="5482304"/>
            <a:ext cx="6410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effectLst/>
                <a:latin typeface="Paloseco Medium"/>
                <a:ea typeface="Times New Roman" panose="02020603050405020304" pitchFamily="18" charset="0"/>
              </a:rPr>
              <a:t>Diagonal 60 calle 77 vía Llanito</a:t>
            </a:r>
          </a:p>
          <a:p>
            <a:pPr algn="ctr"/>
            <a:r>
              <a:rPr lang="es-ES" dirty="0">
                <a:effectLst/>
                <a:latin typeface="Paloseco Medium"/>
                <a:ea typeface="Times New Roman" panose="02020603050405020304" pitchFamily="18" charset="0"/>
              </a:rPr>
              <a:t> (Institución Educativa Juan Francisco Sarasti).</a:t>
            </a:r>
          </a:p>
        </p:txBody>
      </p:sp>
    </p:spTree>
    <p:extLst>
      <p:ext uri="{BB962C8B-B14F-4D97-AF65-F5344CB8AC3E}">
        <p14:creationId xmlns:p14="http://schemas.microsoft.com/office/powerpoint/2010/main" val="1503685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4">
            <a:extLst>
              <a:ext uri="{FF2B5EF4-FFF2-40B4-BE49-F238E27FC236}">
                <a16:creationId xmlns:a16="http://schemas.microsoft.com/office/drawing/2014/main" id="{A2AB94AE-4CE7-0802-418A-8D5026AF3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47" cy="6858000"/>
          </a:xfrm>
        </p:spPr>
      </p:pic>
      <p:pic>
        <p:nvPicPr>
          <p:cNvPr id="136" name="Google Shape;13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119" y="253363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"/>
          <p:cNvSpPr txBox="1"/>
          <p:nvPr/>
        </p:nvSpPr>
        <p:spPr>
          <a:xfrm>
            <a:off x="1046195" y="287450"/>
            <a:ext cx="98658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IP.174. ACCIONES PLAN LOCAL DE SEGURIDAD VIAL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2324" y="5175167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EABFD34-9EBF-4D98-CE15-611500AD0663}"/>
              </a:ext>
            </a:extLst>
          </p:cNvPr>
          <p:cNvSpPr txBox="1"/>
          <p:nvPr/>
        </p:nvSpPr>
        <p:spPr>
          <a:xfrm>
            <a:off x="2402427" y="823315"/>
            <a:ext cx="771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24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PROGRAMA PEQUEÑAS GRANDES OBRAS (PGO)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DBB80EFF-69C0-3BA8-D18B-B54A359FA38B}"/>
              </a:ext>
            </a:extLst>
          </p:cNvPr>
          <p:cNvGrpSpPr/>
          <p:nvPr/>
        </p:nvGrpSpPr>
        <p:grpSpPr>
          <a:xfrm>
            <a:off x="1136857" y="1439827"/>
            <a:ext cx="9918286" cy="923289"/>
            <a:chOff x="1130189" y="2318683"/>
            <a:chExt cx="9918286" cy="923289"/>
          </a:xfrm>
        </p:grpSpPr>
        <p:sp>
          <p:nvSpPr>
            <p:cNvPr id="3" name="Flecha: a la derecha 2">
              <a:extLst>
                <a:ext uri="{FF2B5EF4-FFF2-40B4-BE49-F238E27FC236}">
                  <a16:creationId xmlns:a16="http://schemas.microsoft.com/office/drawing/2014/main" id="{C8391713-6D8B-AF73-781C-313190D2401F}"/>
                </a:ext>
              </a:extLst>
            </p:cNvPr>
            <p:cNvSpPr/>
            <p:nvPr/>
          </p:nvSpPr>
          <p:spPr>
            <a:xfrm>
              <a:off x="3521788" y="2529163"/>
              <a:ext cx="569998" cy="3266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A8C3D1C-C5DF-E881-315B-2E117F17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640" t="20710" r="7876" b="15617"/>
            <a:stretch/>
          </p:blipFill>
          <p:spPr>
            <a:xfrm>
              <a:off x="4091786" y="2320249"/>
              <a:ext cx="2383971" cy="920156"/>
            </a:xfrm>
            <a:prstGeom prst="rect">
              <a:avLst/>
            </a:prstGeom>
          </p:spPr>
        </p:pic>
        <p:sp>
          <p:nvSpPr>
            <p:cNvPr id="4" name="Flecha: a la derecha 3">
              <a:extLst>
                <a:ext uri="{FF2B5EF4-FFF2-40B4-BE49-F238E27FC236}">
                  <a16:creationId xmlns:a16="http://schemas.microsoft.com/office/drawing/2014/main" id="{D1582A59-109F-3E42-523F-4C9DE5FC57DA}"/>
                </a:ext>
              </a:extLst>
            </p:cNvPr>
            <p:cNvSpPr/>
            <p:nvPr/>
          </p:nvSpPr>
          <p:spPr>
            <a:xfrm>
              <a:off x="6317511" y="2600110"/>
              <a:ext cx="489857" cy="29179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Google Shape;130;g1202fc0fb11_0_16">
              <a:extLst>
                <a:ext uri="{FF2B5EF4-FFF2-40B4-BE49-F238E27FC236}">
                  <a16:creationId xmlns:a16="http://schemas.microsoft.com/office/drawing/2014/main" id="{ADDCE5D8-2A65-89D9-E560-235EA466D6C2}"/>
                </a:ext>
              </a:extLst>
            </p:cNvPr>
            <p:cNvSpPr txBox="1"/>
            <p:nvPr/>
          </p:nvSpPr>
          <p:spPr>
            <a:xfrm>
              <a:off x="6807368" y="2318683"/>
              <a:ext cx="4241107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800" b="1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DISEÑO PARA IMPLEMENTACIÓN DE MEDIDA DE SEGURIDAD VIAL PARA TRÁFICO CALMADO</a:t>
              </a:r>
              <a:endParaRPr sz="1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30;g1202fc0fb11_0_16">
              <a:extLst>
                <a:ext uri="{FF2B5EF4-FFF2-40B4-BE49-F238E27FC236}">
                  <a16:creationId xmlns:a16="http://schemas.microsoft.com/office/drawing/2014/main" id="{E14D3FD7-9A70-5185-A0FD-9A4168C50AE8}"/>
                </a:ext>
              </a:extLst>
            </p:cNvPr>
            <p:cNvSpPr txBox="1"/>
            <p:nvPr/>
          </p:nvSpPr>
          <p:spPr>
            <a:xfrm>
              <a:off x="1130189" y="2553393"/>
              <a:ext cx="3040652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 b="1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APOYO TERRITORIAL</a:t>
              </a:r>
              <a:endParaRPr sz="1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F2E1652-5E84-AE67-396D-0DD883D2847D}"/>
              </a:ext>
            </a:extLst>
          </p:cNvPr>
          <p:cNvSpPr txBox="1"/>
          <p:nvPr/>
        </p:nvSpPr>
        <p:spPr>
          <a:xfrm>
            <a:off x="7670769" y="3774938"/>
            <a:ext cx="2837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Para gestión 2023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>
                <a:effectLst/>
                <a:latin typeface="Paloseco Medium"/>
                <a:ea typeface="Times New Roman" panose="02020603050405020304" pitchFamily="18" charset="0"/>
              </a:rPr>
              <a:t>$85.000.000</a:t>
            </a:r>
            <a:endParaRPr lang="es-MX" sz="2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084F3FB-C891-DDA7-0F3E-FE7F32685C40}"/>
              </a:ext>
            </a:extLst>
          </p:cNvPr>
          <p:cNvSpPr txBox="1"/>
          <p:nvPr/>
        </p:nvSpPr>
        <p:spPr>
          <a:xfrm>
            <a:off x="7226822" y="2663552"/>
            <a:ext cx="3118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Paloseco Medium"/>
                <a:ea typeface="Times New Roman" panose="02020603050405020304" pitchFamily="18" charset="0"/>
              </a:rPr>
              <a:t>Calle 61 diagonal 60 y carrera 34</a:t>
            </a:r>
          </a:p>
          <a:p>
            <a:pPr algn="ctr"/>
            <a:r>
              <a:rPr lang="es-ES" sz="1600" dirty="0">
                <a:effectLst/>
                <a:latin typeface="Paloseco Medium"/>
                <a:ea typeface="Times New Roman" panose="02020603050405020304" pitchFamily="18" charset="0"/>
              </a:rPr>
              <a:t>(cruce Postobón)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653CFCE-41EA-3086-E2FE-9D11E1049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4" y="2342286"/>
            <a:ext cx="6092550" cy="386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17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40A83B5-3167-4D5F-AB4D-D9B17290F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BB7A8EB-F668-49AF-92B7-784ED55B3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312" y="5788025"/>
            <a:ext cx="1752600" cy="704850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4844E724-B88F-4773-870A-5BB1236CAE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8700" y="765727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g1202fc0fb11_0_25">
            <a:extLst>
              <a:ext uri="{FF2B5EF4-FFF2-40B4-BE49-F238E27FC236}">
                <a16:creationId xmlns:a16="http://schemas.microsoft.com/office/drawing/2014/main" id="{99E67CC4-7DC1-4AA6-BC03-44BFB57E2CBB}"/>
              </a:ext>
            </a:extLst>
          </p:cNvPr>
          <p:cNvSpPr txBox="1"/>
          <p:nvPr/>
        </p:nvSpPr>
        <p:spPr>
          <a:xfrm>
            <a:off x="1851279" y="674289"/>
            <a:ext cx="888045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SEÑALIZACIÓN VERTICAL-ITTB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7599803" y="4657968"/>
            <a:ext cx="15824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Inver</a:t>
            </a:r>
            <a:r>
              <a:rPr lang="es-ES" sz="2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sión </a:t>
            </a:r>
          </a:p>
          <a:p>
            <a:pPr algn="ctr"/>
            <a:r>
              <a:rPr lang="es-E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$2.000.000</a:t>
            </a:r>
            <a:endParaRPr lang="es-CO" sz="2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3" name="Google Shape;151;p5">
            <a:extLst>
              <a:ext uri="{FF2B5EF4-FFF2-40B4-BE49-F238E27FC236}">
                <a16:creationId xmlns:a16="http://schemas.microsoft.com/office/drawing/2014/main" id="{62FF4AEA-D924-5C90-D218-81FB938E86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5521430"/>
              </p:ext>
            </p:extLst>
          </p:nvPr>
        </p:nvGraphicFramePr>
        <p:xfrm>
          <a:off x="6458840" y="2453425"/>
          <a:ext cx="4160175" cy="2050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image77.jpe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261753" y="1677694"/>
            <a:ext cx="3344389" cy="416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6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9F1E0DB-8EC8-4AF8-9A19-85B84294D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4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526D23DF-460A-4FD6-840B-CC22D0A89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5988" y="5903435"/>
            <a:ext cx="1752600" cy="704850"/>
          </a:xfrm>
          <a:prstGeom prst="rect">
            <a:avLst/>
          </a:prstGeom>
        </p:spPr>
      </p:pic>
      <p:pic>
        <p:nvPicPr>
          <p:cNvPr id="20" name="Google Shape;117;g1202fc0fb11_0_25">
            <a:extLst>
              <a:ext uri="{FF2B5EF4-FFF2-40B4-BE49-F238E27FC236}">
                <a16:creationId xmlns:a16="http://schemas.microsoft.com/office/drawing/2014/main" id="{EE71CDB5-D246-45E6-AB39-7198EB56FA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319" y="522713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18;g1202fc0fb11_0_25">
            <a:extLst>
              <a:ext uri="{FF2B5EF4-FFF2-40B4-BE49-F238E27FC236}">
                <a16:creationId xmlns:a16="http://schemas.microsoft.com/office/drawing/2014/main" id="{1E4F8DDD-E0EC-48B8-9B41-9F142BD2AE33}"/>
              </a:ext>
            </a:extLst>
          </p:cNvPr>
          <p:cNvSpPr txBox="1"/>
          <p:nvPr/>
        </p:nvSpPr>
        <p:spPr>
          <a:xfrm>
            <a:off x="1532899" y="431275"/>
            <a:ext cx="912214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>
                <a:solidFill>
                  <a:schemeClr val="dk1"/>
                </a:solidFill>
              </a:rPr>
              <a:t>DEMARCACIÓN HORIZONTAL-ITTB</a:t>
            </a:r>
            <a:endParaRPr lang="en-US"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7647969" y="4728753"/>
            <a:ext cx="17379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Inver</a:t>
            </a:r>
            <a:r>
              <a:rPr lang="es-ES" sz="2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sión </a:t>
            </a:r>
          </a:p>
          <a:p>
            <a:pPr algn="ctr"/>
            <a:r>
              <a:rPr lang="es-E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$24.715.000</a:t>
            </a:r>
            <a:endParaRPr lang="es-CO" sz="2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2" name="Google Shape;151;p5">
            <a:extLst>
              <a:ext uri="{FF2B5EF4-FFF2-40B4-BE49-F238E27FC236}">
                <a16:creationId xmlns:a16="http://schemas.microsoft.com/office/drawing/2014/main" id="{62FF4AEA-D924-5C90-D218-81FB938E86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5504930"/>
              </p:ext>
            </p:extLst>
          </p:nvPr>
        </p:nvGraphicFramePr>
        <p:xfrm>
          <a:off x="6694171" y="2147140"/>
          <a:ext cx="3645569" cy="1735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3" name="Imagen 12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33" y="2147140"/>
            <a:ext cx="4233141" cy="3136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817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660781" y="566471"/>
            <a:ext cx="828955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>
                <a:solidFill>
                  <a:schemeClr val="dk1"/>
                </a:solidFill>
              </a:rPr>
              <a:t>DEMARCACIÓN HORIZONTAL-ITTB</a:t>
            </a:r>
            <a:endParaRPr lang="en-US"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38;p3">
            <a:extLst>
              <a:ext uri="{FF2B5EF4-FFF2-40B4-BE49-F238E27FC236}">
                <a16:creationId xmlns:a16="http://schemas.microsoft.com/office/drawing/2014/main" id="{620EDC4A-B7FB-48BD-BED9-E284CE6B9A55}"/>
              </a:ext>
            </a:extLst>
          </p:cNvPr>
          <p:cNvSpPr txBox="1"/>
          <p:nvPr/>
        </p:nvSpPr>
        <p:spPr>
          <a:xfrm>
            <a:off x="1660781" y="1204646"/>
            <a:ext cx="44862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BARRIO GAITÁN</a:t>
            </a:r>
            <a:endParaRPr sz="2400" b="1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0548" y="1919021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2157070" y="2231826"/>
            <a:ext cx="27638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b="1">
                <a:solidFill>
                  <a:schemeClr val="tx1"/>
                </a:solidFill>
              </a:rPr>
              <a:t>Carrera 36 entre Calle</a:t>
            </a:r>
            <a:r>
              <a:rPr lang="es-CO" b="1"/>
              <a:t>s 61 y 64</a:t>
            </a:r>
            <a:endParaRPr lang="es-CO" b="1">
              <a:solidFill>
                <a:schemeClr val="tx1"/>
              </a:solidFill>
            </a:endParaRPr>
          </a:p>
        </p:txBody>
      </p:sp>
      <p:pic>
        <p:nvPicPr>
          <p:cNvPr id="16" name="Imagen 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70" y="2669678"/>
            <a:ext cx="3989986" cy="2983675"/>
          </a:xfrm>
          <a:prstGeom prst="rect">
            <a:avLst/>
          </a:prstGeom>
        </p:spPr>
      </p:pic>
      <p:pic>
        <p:nvPicPr>
          <p:cNvPr id="17" name="Imagen 16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" b="1846"/>
          <a:stretch/>
        </p:blipFill>
        <p:spPr>
          <a:xfrm>
            <a:off x="6806782" y="2686380"/>
            <a:ext cx="3143553" cy="2981044"/>
          </a:xfrm>
          <a:prstGeom prst="rect">
            <a:avLst/>
          </a:prstGeom>
        </p:spPr>
      </p:pic>
      <p:sp>
        <p:nvSpPr>
          <p:cNvPr id="18" name="Google Shape;138;p3">
            <a:extLst>
              <a:ext uri="{FF2B5EF4-FFF2-40B4-BE49-F238E27FC236}">
                <a16:creationId xmlns:a16="http://schemas.microsoft.com/office/drawing/2014/main" id="{620EDC4A-B7FB-48BD-BED9-E284CE6B9A55}"/>
              </a:ext>
            </a:extLst>
          </p:cNvPr>
          <p:cNvSpPr txBox="1"/>
          <p:nvPr/>
        </p:nvSpPr>
        <p:spPr>
          <a:xfrm>
            <a:off x="5348261" y="5667424"/>
            <a:ext cx="14985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72,15 m²</a:t>
            </a:r>
            <a:endParaRPr sz="2400" b="1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386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660781" y="566471"/>
            <a:ext cx="828955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>
                <a:solidFill>
                  <a:schemeClr val="dk1"/>
                </a:solidFill>
              </a:rPr>
              <a:t>DEMARCACIÓN HORIZONTAL-ITTB</a:t>
            </a:r>
            <a:endParaRPr lang="en-US"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38;p3">
            <a:extLst>
              <a:ext uri="{FF2B5EF4-FFF2-40B4-BE49-F238E27FC236}">
                <a16:creationId xmlns:a16="http://schemas.microsoft.com/office/drawing/2014/main" id="{620EDC4A-B7FB-48BD-BED9-E284CE6B9A55}"/>
              </a:ext>
            </a:extLst>
          </p:cNvPr>
          <p:cNvSpPr txBox="1"/>
          <p:nvPr/>
        </p:nvSpPr>
        <p:spPr>
          <a:xfrm>
            <a:off x="1660781" y="1204646"/>
            <a:ext cx="44862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BARRIO LA LIBERTAD</a:t>
            </a: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0548" y="1919021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8;p3">
            <a:extLst>
              <a:ext uri="{FF2B5EF4-FFF2-40B4-BE49-F238E27FC236}">
                <a16:creationId xmlns:a16="http://schemas.microsoft.com/office/drawing/2014/main" id="{620EDC4A-B7FB-48BD-BED9-E284CE6B9A55}"/>
              </a:ext>
            </a:extLst>
          </p:cNvPr>
          <p:cNvSpPr txBox="1"/>
          <p:nvPr/>
        </p:nvSpPr>
        <p:spPr>
          <a:xfrm>
            <a:off x="5271484" y="5559359"/>
            <a:ext cx="165207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114,61 m²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20 m</a:t>
            </a:r>
            <a:endParaRPr sz="2400" b="1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811255" y="2031982"/>
            <a:ext cx="3851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>
                <a:solidFill>
                  <a:schemeClr val="tx1"/>
                </a:solidFill>
              </a:rPr>
              <a:t>Calles 71, 72 y 73 con Carreras 23 y 24 </a:t>
            </a:r>
            <a:endParaRPr lang="es-CO" b="1">
              <a:solidFill>
                <a:schemeClr val="tx1"/>
              </a:solidFill>
            </a:endParaRPr>
          </a:p>
        </p:txBody>
      </p:sp>
      <p:pic>
        <p:nvPicPr>
          <p:cNvPr id="14" name="Drawing 0" descr="image1671241851757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72" y="2611695"/>
            <a:ext cx="3657534" cy="2634966"/>
          </a:xfrm>
          <a:prstGeom prst="rect">
            <a:avLst/>
          </a:prstGeom>
        </p:spPr>
      </p:pic>
      <p:pic>
        <p:nvPicPr>
          <p:cNvPr id="19" name="Imagen 1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604" y="2611695"/>
            <a:ext cx="3657534" cy="26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214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833</Words>
  <Application>Microsoft Office PowerPoint</Application>
  <PresentationFormat>Panorámica</PresentationFormat>
  <Paragraphs>234</Paragraphs>
  <Slides>21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Paloseco Medium</vt:lpstr>
      <vt:lpstr>Tema de Office</vt:lpstr>
      <vt:lpstr>INFORME DE GESTIÓN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GESTIÓN</dc:title>
  <dc:creator>PaoLITa RoDrigueZ</dc:creator>
  <cp:lastModifiedBy>PLANEACION</cp:lastModifiedBy>
  <cp:revision>4</cp:revision>
  <dcterms:created xsi:type="dcterms:W3CDTF">2023-04-10T15:10:38Z</dcterms:created>
  <dcterms:modified xsi:type="dcterms:W3CDTF">2023-07-10T15:27:02Z</dcterms:modified>
</cp:coreProperties>
</file>