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1F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1F47-D7F1-4F6C-BCD5-D29F2AA2D45E}" type="datetimeFigureOut">
              <a:rPr lang="es-CO" smtClean="0"/>
              <a:t>30/10/2017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1F7-05F5-4409-9115-AFD7CF70C24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1F47-D7F1-4F6C-BCD5-D29F2AA2D45E}" type="datetimeFigureOut">
              <a:rPr lang="es-CO" smtClean="0"/>
              <a:t>30/10/2017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1F7-05F5-4409-9115-AFD7CF70C24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1F47-D7F1-4F6C-BCD5-D29F2AA2D45E}" type="datetimeFigureOut">
              <a:rPr lang="es-CO" smtClean="0"/>
              <a:t>30/10/2017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1F7-05F5-4409-9115-AFD7CF70C24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1F47-D7F1-4F6C-BCD5-D29F2AA2D45E}" type="datetimeFigureOut">
              <a:rPr lang="es-CO" smtClean="0"/>
              <a:t>30/10/2017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1F7-05F5-4409-9115-AFD7CF70C24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1F47-D7F1-4F6C-BCD5-D29F2AA2D45E}" type="datetimeFigureOut">
              <a:rPr lang="es-CO" smtClean="0"/>
              <a:t>30/10/2017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1F7-05F5-4409-9115-AFD7CF70C24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1F47-D7F1-4F6C-BCD5-D29F2AA2D45E}" type="datetimeFigureOut">
              <a:rPr lang="es-CO" smtClean="0"/>
              <a:t>30/10/2017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1F7-05F5-4409-9115-AFD7CF70C24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1F47-D7F1-4F6C-BCD5-D29F2AA2D45E}" type="datetimeFigureOut">
              <a:rPr lang="es-CO" smtClean="0"/>
              <a:t>30/10/2017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1F7-05F5-4409-9115-AFD7CF70C24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1F47-D7F1-4F6C-BCD5-D29F2AA2D45E}" type="datetimeFigureOut">
              <a:rPr lang="es-CO" smtClean="0"/>
              <a:t>30/10/2017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1F7-05F5-4409-9115-AFD7CF70C24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1F47-D7F1-4F6C-BCD5-D29F2AA2D45E}" type="datetimeFigureOut">
              <a:rPr lang="es-CO" smtClean="0"/>
              <a:t>30/10/2017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1F7-05F5-4409-9115-AFD7CF70C24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1F47-D7F1-4F6C-BCD5-D29F2AA2D45E}" type="datetimeFigureOut">
              <a:rPr lang="es-CO" smtClean="0"/>
              <a:t>30/10/2017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1F7-05F5-4409-9115-AFD7CF70C24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1F47-D7F1-4F6C-BCD5-D29F2AA2D45E}" type="datetimeFigureOut">
              <a:rPr lang="es-CO" smtClean="0"/>
              <a:t>30/10/2017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46C1F7-05F5-4409-9115-AFD7CF70C246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531F47-D7F1-4F6C-BCD5-D29F2AA2D45E}" type="datetimeFigureOut">
              <a:rPr lang="es-CO" smtClean="0"/>
              <a:t>30/10/2017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46C1F7-05F5-4409-9115-AFD7CF70C246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048000" y="228600"/>
            <a:ext cx="5715000" cy="381000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CAMPAÑA DE AUTOCONTROL</a:t>
            </a:r>
            <a:endParaRPr lang="es-CO" b="1" dirty="0"/>
          </a:p>
        </p:txBody>
      </p:sp>
      <p:pic>
        <p:nvPicPr>
          <p:cNvPr id="9" name="8 Imagen" descr="Resultado de imagen para imagenes de emoticon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581400"/>
            <a:ext cx="1066800" cy="11885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10 Imagen" descr="Resultado de imagen para imagenes de emoticone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286000"/>
            <a:ext cx="1295400" cy="11369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11 Imagen" descr="Resultado de imagen para imagenes de emoticone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4953000"/>
            <a:ext cx="951989" cy="11575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12 Imagen" descr="Resultado de imagen para imagenes de emoticones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20633" y="2209800"/>
            <a:ext cx="1323367" cy="12402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13 Imagen" descr="Resultado de imagen para imagenes de emoticones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3800" y="4953000"/>
            <a:ext cx="1143000" cy="1066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14 Imagen" descr="Resultado de imagen para imagenes de emoticones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72400" y="3581400"/>
            <a:ext cx="1371600" cy="10648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16 Onda"/>
          <p:cNvSpPr/>
          <p:nvPr/>
        </p:nvSpPr>
        <p:spPr>
          <a:xfrm>
            <a:off x="4343400" y="1066800"/>
            <a:ext cx="4343400" cy="914400"/>
          </a:xfrm>
          <a:prstGeom prst="wav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CARACTERISTICAS DE UNA PERSONA CON AUTOCONTROL</a:t>
            </a:r>
            <a:endParaRPr lang="es-CO" b="1" dirty="0" smtClean="0"/>
          </a:p>
        </p:txBody>
      </p:sp>
      <p:sp>
        <p:nvSpPr>
          <p:cNvPr id="18" name="17 Pergamino vertical"/>
          <p:cNvSpPr/>
          <p:nvPr/>
        </p:nvSpPr>
        <p:spPr>
          <a:xfrm>
            <a:off x="0" y="1219200"/>
            <a:ext cx="4038600" cy="449580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b="1" dirty="0" smtClean="0"/>
              <a:t>Con que valores debemos actuar en nuestra I.T.T.B. :</a:t>
            </a:r>
          </a:p>
          <a:p>
            <a:endParaRPr lang="es-CO" dirty="0" smtClean="0"/>
          </a:p>
          <a:p>
            <a:r>
              <a:rPr lang="es-CO" dirty="0" smtClean="0">
                <a:latin typeface="Comic Sans MS" pitchFamily="66" charset="0"/>
              </a:rPr>
              <a:t>. Solidaridad</a:t>
            </a:r>
          </a:p>
          <a:p>
            <a:r>
              <a:rPr lang="es-CO" dirty="0" smtClean="0">
                <a:latin typeface="Comic Sans MS" pitchFamily="66" charset="0"/>
              </a:rPr>
              <a:t>. Honestidad</a:t>
            </a:r>
          </a:p>
          <a:p>
            <a:r>
              <a:rPr lang="es-CO" dirty="0" smtClean="0">
                <a:latin typeface="Comic Sans MS" pitchFamily="66" charset="0"/>
              </a:rPr>
              <a:t>. Trabajo en Equipo</a:t>
            </a:r>
          </a:p>
          <a:p>
            <a:r>
              <a:rPr lang="es-CO" dirty="0" smtClean="0">
                <a:latin typeface="Comic Sans MS" pitchFamily="66" charset="0"/>
              </a:rPr>
              <a:t>. Compromiso –  Responsabilidad</a:t>
            </a:r>
          </a:p>
          <a:p>
            <a:r>
              <a:rPr lang="es-CO" dirty="0" smtClean="0">
                <a:latin typeface="Comic Sans MS" pitchFamily="66" charset="0"/>
              </a:rPr>
              <a:t>. Respeto</a:t>
            </a:r>
          </a:p>
          <a:p>
            <a:r>
              <a:rPr lang="es-CO" dirty="0" smtClean="0">
                <a:latin typeface="Comic Sans MS" pitchFamily="66" charset="0"/>
              </a:rPr>
              <a:t>. Comunicación Asertiva</a:t>
            </a:r>
            <a:endParaRPr lang="es-CO" dirty="0" smtClean="0">
              <a:latin typeface="Comic Sans MS" pitchFamily="66" charset="0"/>
            </a:endParaRPr>
          </a:p>
        </p:txBody>
      </p:sp>
      <p:sp>
        <p:nvSpPr>
          <p:cNvPr id="19" name="18 Elipse"/>
          <p:cNvSpPr/>
          <p:nvPr/>
        </p:nvSpPr>
        <p:spPr>
          <a:xfrm>
            <a:off x="381000" y="5867400"/>
            <a:ext cx="1600200" cy="8382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 smtClean="0"/>
              <a:t>OFICINA ASESORA DE CONTROL INTERNO ADMINISTRATIVO</a:t>
            </a:r>
            <a:endParaRPr lang="es-CO" sz="800" dirty="0"/>
          </a:p>
        </p:txBody>
      </p:sp>
      <p:sp>
        <p:nvSpPr>
          <p:cNvPr id="20" name="19 Rectángulo"/>
          <p:cNvSpPr/>
          <p:nvPr/>
        </p:nvSpPr>
        <p:spPr>
          <a:xfrm>
            <a:off x="4953000" y="2286000"/>
            <a:ext cx="2895600" cy="3733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.  </a:t>
            </a:r>
            <a:r>
              <a:rPr lang="es-CO" b="1" dirty="0" smtClean="0"/>
              <a:t>Reconoce, acepta y maneja sus emociones</a:t>
            </a:r>
          </a:p>
          <a:p>
            <a:pPr algn="ctr"/>
            <a:r>
              <a:rPr lang="es-CO" b="1" dirty="0" smtClean="0"/>
              <a:t>. Gobierna adecuadamente sus sentimientos impulsivos y las emociones conflictivas</a:t>
            </a:r>
          </a:p>
          <a:p>
            <a:pPr algn="ctr"/>
            <a:r>
              <a:rPr lang="es-CO" b="1" dirty="0" smtClean="0"/>
              <a:t>. Se mantiene equilibrado, aún en  los momentos más críticos</a:t>
            </a:r>
          </a:p>
          <a:p>
            <a:pPr algn="ctr"/>
            <a:r>
              <a:rPr lang="es-CO" b="1" dirty="0" smtClean="0"/>
              <a:t>.  Piensa con claridad y permanece concentrado a pesar de las presiones.</a:t>
            </a:r>
            <a:endParaRPr lang="es-CO" b="1" dirty="0"/>
          </a:p>
        </p:txBody>
      </p:sp>
      <p:pic>
        <p:nvPicPr>
          <p:cNvPr id="22" name="21 Imagen"/>
          <p:cNvPicPr/>
          <p:nvPr/>
        </p:nvPicPr>
        <p:blipFill>
          <a:blip r:embed="rId8">
            <a:clrChange>
              <a:clrFrom>
                <a:srgbClr val="ECECEE"/>
              </a:clrFrom>
              <a:clrTo>
                <a:srgbClr val="ECECEE">
                  <a:alpha val="0"/>
                </a:srgbClr>
              </a:clrTo>
            </a:clrChange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28600" y="152400"/>
            <a:ext cx="2743200" cy="9144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84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C.interno ittb</dc:creator>
  <cp:lastModifiedBy>C.interno ittb</cp:lastModifiedBy>
  <cp:revision>15</cp:revision>
  <dcterms:created xsi:type="dcterms:W3CDTF">2017-10-30T20:11:24Z</dcterms:created>
  <dcterms:modified xsi:type="dcterms:W3CDTF">2017-10-30T21:38:55Z</dcterms:modified>
</cp:coreProperties>
</file>