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7" r:id="rId4"/>
    <p:sldId id="278" r:id="rId5"/>
    <p:sldId id="287" r:id="rId6"/>
    <p:sldId id="288" r:id="rId7"/>
    <p:sldId id="289" r:id="rId8"/>
    <p:sldId id="286" r:id="rId9"/>
    <p:sldId id="267" r:id="rId10"/>
    <p:sldId id="261" r:id="rId11"/>
    <p:sldId id="271" r:id="rId12"/>
    <p:sldId id="273" r:id="rId13"/>
    <p:sldId id="284" r:id="rId14"/>
    <p:sldId id="266" r:id="rId15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A5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6A6D99-B900-4DDA-ABA2-8490617C7BDE}" v="23" dt="2023-07-06T21:07:28.946"/>
  </p1510:revLst>
</p1510:revInfo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Estilo claro 2 - Acento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LANEACION" userId="d98372ff-809c-412f-bf7e-b69f66766c44" providerId="ADAL" clId="{E46A6D99-B900-4DDA-ABA2-8490617C7BDE}"/>
    <pc:docChg chg="undo custSel delSld modSld">
      <pc:chgData name="PLANEACION" userId="d98372ff-809c-412f-bf7e-b69f66766c44" providerId="ADAL" clId="{E46A6D99-B900-4DDA-ABA2-8490617C7BDE}" dt="2023-07-06T21:08:49.983" v="411" actId="47"/>
      <pc:docMkLst>
        <pc:docMk/>
      </pc:docMkLst>
      <pc:sldChg chg="modSp mod">
        <pc:chgData name="PLANEACION" userId="d98372ff-809c-412f-bf7e-b69f66766c44" providerId="ADAL" clId="{E46A6D99-B900-4DDA-ABA2-8490617C7BDE}" dt="2023-07-06T20:23:17.300" v="9" actId="20577"/>
        <pc:sldMkLst>
          <pc:docMk/>
          <pc:sldMk cId="3932101780" sldId="257"/>
        </pc:sldMkLst>
        <pc:spChg chg="mod">
          <ac:chgData name="PLANEACION" userId="d98372ff-809c-412f-bf7e-b69f66766c44" providerId="ADAL" clId="{E46A6D99-B900-4DDA-ABA2-8490617C7BDE}" dt="2023-07-06T20:23:17.300" v="9" actId="20577"/>
          <ac:spMkLst>
            <pc:docMk/>
            <pc:sldMk cId="3932101780" sldId="257"/>
            <ac:spMk id="10" creationId="{16E8FFCC-8113-A407-D0F0-6318A46064F1}"/>
          </ac:spMkLst>
        </pc:spChg>
      </pc:sldChg>
      <pc:sldChg chg="delSp modSp del mod">
        <pc:chgData name="PLANEACION" userId="d98372ff-809c-412f-bf7e-b69f66766c44" providerId="ADAL" clId="{E46A6D99-B900-4DDA-ABA2-8490617C7BDE}" dt="2023-07-06T20:56:53.073" v="195" actId="47"/>
        <pc:sldMkLst>
          <pc:docMk/>
          <pc:sldMk cId="1835817534" sldId="259"/>
        </pc:sldMkLst>
        <pc:spChg chg="del">
          <ac:chgData name="PLANEACION" userId="d98372ff-809c-412f-bf7e-b69f66766c44" providerId="ADAL" clId="{E46A6D99-B900-4DDA-ABA2-8490617C7BDE}" dt="2023-07-06T20:52:17.648" v="155" actId="478"/>
          <ac:spMkLst>
            <pc:docMk/>
            <pc:sldMk cId="1835817534" sldId="259"/>
            <ac:spMk id="13" creationId="{8F4B9A2A-1BF8-D5BD-2FC0-B928FB5AD37B}"/>
          </ac:spMkLst>
        </pc:spChg>
        <pc:graphicFrameChg chg="del mod modGraphic">
          <ac:chgData name="PLANEACION" userId="d98372ff-809c-412f-bf7e-b69f66766c44" providerId="ADAL" clId="{E46A6D99-B900-4DDA-ABA2-8490617C7BDE}" dt="2023-07-06T20:31:00.336" v="41" actId="21"/>
          <ac:graphicFrameMkLst>
            <pc:docMk/>
            <pc:sldMk cId="1835817534" sldId="259"/>
            <ac:graphicFrameMk id="9" creationId="{62FF4AEA-D924-5C90-D218-81FB938E86A4}"/>
          </ac:graphicFrameMkLst>
        </pc:graphicFrameChg>
        <pc:picChg chg="mod">
          <ac:chgData name="PLANEACION" userId="d98372ff-809c-412f-bf7e-b69f66766c44" providerId="ADAL" clId="{E46A6D99-B900-4DDA-ABA2-8490617C7BDE}" dt="2023-07-06T20:30:29.318" v="40" actId="14100"/>
          <ac:picMkLst>
            <pc:docMk/>
            <pc:sldMk cId="1835817534" sldId="259"/>
            <ac:picMk id="15" creationId="{079A8714-67E2-BC11-993C-7EB88EEF4FC4}"/>
          </ac:picMkLst>
        </pc:picChg>
      </pc:sldChg>
      <pc:sldChg chg="delSp modSp mod">
        <pc:chgData name="PLANEACION" userId="d98372ff-809c-412f-bf7e-b69f66766c44" providerId="ADAL" clId="{E46A6D99-B900-4DDA-ABA2-8490617C7BDE}" dt="2023-07-06T21:00:12.112" v="229" actId="1076"/>
        <pc:sldMkLst>
          <pc:docMk/>
          <pc:sldMk cId="2452323398" sldId="261"/>
        </pc:sldMkLst>
        <pc:spChg chg="mod">
          <ac:chgData name="PLANEACION" userId="d98372ff-809c-412f-bf7e-b69f66766c44" providerId="ADAL" clId="{E46A6D99-B900-4DDA-ABA2-8490617C7BDE}" dt="2023-07-06T21:00:12.112" v="229" actId="1076"/>
          <ac:spMkLst>
            <pc:docMk/>
            <pc:sldMk cId="2452323398" sldId="261"/>
            <ac:spMk id="2" creationId="{00000000-0000-0000-0000-000000000000}"/>
          </ac:spMkLst>
        </pc:spChg>
        <pc:spChg chg="del">
          <ac:chgData name="PLANEACION" userId="d98372ff-809c-412f-bf7e-b69f66766c44" providerId="ADAL" clId="{E46A6D99-B900-4DDA-ABA2-8490617C7BDE}" dt="2023-07-06T20:59:29.696" v="219" actId="478"/>
          <ac:spMkLst>
            <pc:docMk/>
            <pc:sldMk cId="2452323398" sldId="261"/>
            <ac:spMk id="5" creationId="{BC6E0D9B-A710-420E-A2DA-6EAC5B54850D}"/>
          </ac:spMkLst>
        </pc:spChg>
        <pc:spChg chg="mod">
          <ac:chgData name="PLANEACION" userId="d98372ff-809c-412f-bf7e-b69f66766c44" providerId="ADAL" clId="{E46A6D99-B900-4DDA-ABA2-8490617C7BDE}" dt="2023-07-06T20:59:36.594" v="221" actId="207"/>
          <ac:spMkLst>
            <pc:docMk/>
            <pc:sldMk cId="2452323398" sldId="261"/>
            <ac:spMk id="6" creationId="{DD388B4A-4C77-4082-AE9C-535C626ADFBC}"/>
          </ac:spMkLst>
        </pc:spChg>
        <pc:spChg chg="mod">
          <ac:chgData name="PLANEACION" userId="d98372ff-809c-412f-bf7e-b69f66766c44" providerId="ADAL" clId="{E46A6D99-B900-4DDA-ABA2-8490617C7BDE}" dt="2023-07-06T20:59:42.834" v="222" actId="1076"/>
          <ac:spMkLst>
            <pc:docMk/>
            <pc:sldMk cId="2452323398" sldId="261"/>
            <ac:spMk id="24" creationId="{8F4B9A2A-1BF8-D5BD-2FC0-B928FB5AD37B}"/>
          </ac:spMkLst>
        </pc:spChg>
        <pc:spChg chg="mod">
          <ac:chgData name="PLANEACION" userId="d98372ff-809c-412f-bf7e-b69f66766c44" providerId="ADAL" clId="{E46A6D99-B900-4DDA-ABA2-8490617C7BDE}" dt="2023-07-06T20:59:51.499" v="223" actId="1076"/>
          <ac:spMkLst>
            <pc:docMk/>
            <pc:sldMk cId="2452323398" sldId="261"/>
            <ac:spMk id="38" creationId="{00000000-0000-0000-0000-000000000000}"/>
          </ac:spMkLst>
        </pc:spChg>
        <pc:spChg chg="mod">
          <ac:chgData name="PLANEACION" userId="d98372ff-809c-412f-bf7e-b69f66766c44" providerId="ADAL" clId="{E46A6D99-B900-4DDA-ABA2-8490617C7BDE}" dt="2023-07-06T20:59:51.499" v="223" actId="1076"/>
          <ac:spMkLst>
            <pc:docMk/>
            <pc:sldMk cId="2452323398" sldId="261"/>
            <ac:spMk id="39" creationId="{00000000-0000-0000-0000-000000000000}"/>
          </ac:spMkLst>
        </pc:spChg>
        <pc:spChg chg="mod">
          <ac:chgData name="PLANEACION" userId="d98372ff-809c-412f-bf7e-b69f66766c44" providerId="ADAL" clId="{E46A6D99-B900-4DDA-ABA2-8490617C7BDE}" dt="2023-07-06T20:59:51.499" v="223" actId="1076"/>
          <ac:spMkLst>
            <pc:docMk/>
            <pc:sldMk cId="2452323398" sldId="261"/>
            <ac:spMk id="46" creationId="{00000000-0000-0000-0000-000000000000}"/>
          </ac:spMkLst>
        </pc:spChg>
        <pc:spChg chg="mod">
          <ac:chgData name="PLANEACION" userId="d98372ff-809c-412f-bf7e-b69f66766c44" providerId="ADAL" clId="{E46A6D99-B900-4DDA-ABA2-8490617C7BDE}" dt="2023-07-06T20:59:51.499" v="223" actId="1076"/>
          <ac:spMkLst>
            <pc:docMk/>
            <pc:sldMk cId="2452323398" sldId="261"/>
            <ac:spMk id="54" creationId="{00000000-0000-0000-0000-000000000000}"/>
          </ac:spMkLst>
        </pc:spChg>
        <pc:spChg chg="mod">
          <ac:chgData name="PLANEACION" userId="d98372ff-809c-412f-bf7e-b69f66766c44" providerId="ADAL" clId="{E46A6D99-B900-4DDA-ABA2-8490617C7BDE}" dt="2023-07-06T20:59:51.499" v="223" actId="1076"/>
          <ac:spMkLst>
            <pc:docMk/>
            <pc:sldMk cId="2452323398" sldId="261"/>
            <ac:spMk id="56" creationId="{00000000-0000-0000-0000-000000000000}"/>
          </ac:spMkLst>
        </pc:spChg>
        <pc:spChg chg="mod">
          <ac:chgData name="PLANEACION" userId="d98372ff-809c-412f-bf7e-b69f66766c44" providerId="ADAL" clId="{E46A6D99-B900-4DDA-ABA2-8490617C7BDE}" dt="2023-07-06T20:59:51.499" v="223" actId="1076"/>
          <ac:spMkLst>
            <pc:docMk/>
            <pc:sldMk cId="2452323398" sldId="261"/>
            <ac:spMk id="58" creationId="{00000000-0000-0000-0000-000000000000}"/>
          </ac:spMkLst>
        </pc:spChg>
        <pc:spChg chg="mod">
          <ac:chgData name="PLANEACION" userId="d98372ff-809c-412f-bf7e-b69f66766c44" providerId="ADAL" clId="{E46A6D99-B900-4DDA-ABA2-8490617C7BDE}" dt="2023-07-06T20:59:51.499" v="223" actId="1076"/>
          <ac:spMkLst>
            <pc:docMk/>
            <pc:sldMk cId="2452323398" sldId="261"/>
            <ac:spMk id="60" creationId="{00000000-0000-0000-0000-000000000000}"/>
          </ac:spMkLst>
        </pc:spChg>
        <pc:spChg chg="mod">
          <ac:chgData name="PLANEACION" userId="d98372ff-809c-412f-bf7e-b69f66766c44" providerId="ADAL" clId="{E46A6D99-B900-4DDA-ABA2-8490617C7BDE}" dt="2023-07-06T20:59:51.499" v="223" actId="1076"/>
          <ac:spMkLst>
            <pc:docMk/>
            <pc:sldMk cId="2452323398" sldId="261"/>
            <ac:spMk id="62" creationId="{00000000-0000-0000-0000-000000000000}"/>
          </ac:spMkLst>
        </pc:spChg>
        <pc:spChg chg="mod">
          <ac:chgData name="PLANEACION" userId="d98372ff-809c-412f-bf7e-b69f66766c44" providerId="ADAL" clId="{E46A6D99-B900-4DDA-ABA2-8490617C7BDE}" dt="2023-07-06T20:59:51.499" v="223" actId="1076"/>
          <ac:spMkLst>
            <pc:docMk/>
            <pc:sldMk cId="2452323398" sldId="261"/>
            <ac:spMk id="64" creationId="{00000000-0000-0000-0000-000000000000}"/>
          </ac:spMkLst>
        </pc:spChg>
        <pc:spChg chg="mod">
          <ac:chgData name="PLANEACION" userId="d98372ff-809c-412f-bf7e-b69f66766c44" providerId="ADAL" clId="{E46A6D99-B900-4DDA-ABA2-8490617C7BDE}" dt="2023-07-06T20:59:51.499" v="223" actId="1076"/>
          <ac:spMkLst>
            <pc:docMk/>
            <pc:sldMk cId="2452323398" sldId="261"/>
            <ac:spMk id="67" creationId="{00000000-0000-0000-0000-000000000000}"/>
          </ac:spMkLst>
        </pc:spChg>
        <pc:spChg chg="mod">
          <ac:chgData name="PLANEACION" userId="d98372ff-809c-412f-bf7e-b69f66766c44" providerId="ADAL" clId="{E46A6D99-B900-4DDA-ABA2-8490617C7BDE}" dt="2023-07-06T20:59:51.499" v="223" actId="1076"/>
          <ac:spMkLst>
            <pc:docMk/>
            <pc:sldMk cId="2452323398" sldId="261"/>
            <ac:spMk id="68" creationId="{00000000-0000-0000-0000-000000000000}"/>
          </ac:spMkLst>
        </pc:spChg>
        <pc:spChg chg="mod">
          <ac:chgData name="PLANEACION" userId="d98372ff-809c-412f-bf7e-b69f66766c44" providerId="ADAL" clId="{E46A6D99-B900-4DDA-ABA2-8490617C7BDE}" dt="2023-07-06T20:59:51.499" v="223" actId="1076"/>
          <ac:spMkLst>
            <pc:docMk/>
            <pc:sldMk cId="2452323398" sldId="261"/>
            <ac:spMk id="70" creationId="{00000000-0000-0000-0000-000000000000}"/>
          </ac:spMkLst>
        </pc:spChg>
        <pc:spChg chg="mod">
          <ac:chgData name="PLANEACION" userId="d98372ff-809c-412f-bf7e-b69f66766c44" providerId="ADAL" clId="{E46A6D99-B900-4DDA-ABA2-8490617C7BDE}" dt="2023-07-06T20:59:51.499" v="223" actId="1076"/>
          <ac:spMkLst>
            <pc:docMk/>
            <pc:sldMk cId="2452323398" sldId="261"/>
            <ac:spMk id="72" creationId="{00000000-0000-0000-0000-000000000000}"/>
          </ac:spMkLst>
        </pc:spChg>
        <pc:spChg chg="mod">
          <ac:chgData name="PLANEACION" userId="d98372ff-809c-412f-bf7e-b69f66766c44" providerId="ADAL" clId="{E46A6D99-B900-4DDA-ABA2-8490617C7BDE}" dt="2023-07-06T20:59:51.499" v="223" actId="1076"/>
          <ac:spMkLst>
            <pc:docMk/>
            <pc:sldMk cId="2452323398" sldId="261"/>
            <ac:spMk id="74" creationId="{00000000-0000-0000-0000-000000000000}"/>
          </ac:spMkLst>
        </pc:spChg>
        <pc:picChg chg="mod">
          <ac:chgData name="PLANEACION" userId="d98372ff-809c-412f-bf7e-b69f66766c44" providerId="ADAL" clId="{E46A6D99-B900-4DDA-ABA2-8490617C7BDE}" dt="2023-07-06T20:59:51.499" v="223" actId="1076"/>
          <ac:picMkLst>
            <pc:docMk/>
            <pc:sldMk cId="2452323398" sldId="261"/>
            <ac:picMk id="35" creationId="{FB1428E8-320B-4506-96C9-EF0FAB623245}"/>
          </ac:picMkLst>
        </pc:picChg>
        <pc:picChg chg="mod">
          <ac:chgData name="PLANEACION" userId="d98372ff-809c-412f-bf7e-b69f66766c44" providerId="ADAL" clId="{E46A6D99-B900-4DDA-ABA2-8490617C7BDE}" dt="2023-07-06T20:59:51.499" v="223" actId="1076"/>
          <ac:picMkLst>
            <pc:docMk/>
            <pc:sldMk cId="2452323398" sldId="261"/>
            <ac:picMk id="47" creationId="{FB1428E8-320B-4506-96C9-EF0FAB623245}"/>
          </ac:picMkLst>
        </pc:picChg>
        <pc:picChg chg="mod">
          <ac:chgData name="PLANEACION" userId="d98372ff-809c-412f-bf7e-b69f66766c44" providerId="ADAL" clId="{E46A6D99-B900-4DDA-ABA2-8490617C7BDE}" dt="2023-07-06T20:59:51.499" v="223" actId="1076"/>
          <ac:picMkLst>
            <pc:docMk/>
            <pc:sldMk cId="2452323398" sldId="261"/>
            <ac:picMk id="52" creationId="{FB1428E8-320B-4506-96C9-EF0FAB623245}"/>
          </ac:picMkLst>
        </pc:picChg>
        <pc:picChg chg="mod">
          <ac:chgData name="PLANEACION" userId="d98372ff-809c-412f-bf7e-b69f66766c44" providerId="ADAL" clId="{E46A6D99-B900-4DDA-ABA2-8490617C7BDE}" dt="2023-07-06T20:59:51.499" v="223" actId="1076"/>
          <ac:picMkLst>
            <pc:docMk/>
            <pc:sldMk cId="2452323398" sldId="261"/>
            <ac:picMk id="53" creationId="{FB1428E8-320B-4506-96C9-EF0FAB623245}"/>
          </ac:picMkLst>
        </pc:picChg>
        <pc:picChg chg="mod">
          <ac:chgData name="PLANEACION" userId="d98372ff-809c-412f-bf7e-b69f66766c44" providerId="ADAL" clId="{E46A6D99-B900-4DDA-ABA2-8490617C7BDE}" dt="2023-07-06T20:59:51.499" v="223" actId="1076"/>
          <ac:picMkLst>
            <pc:docMk/>
            <pc:sldMk cId="2452323398" sldId="261"/>
            <ac:picMk id="55" creationId="{FB1428E8-320B-4506-96C9-EF0FAB623245}"/>
          </ac:picMkLst>
        </pc:picChg>
        <pc:picChg chg="mod">
          <ac:chgData name="PLANEACION" userId="d98372ff-809c-412f-bf7e-b69f66766c44" providerId="ADAL" clId="{E46A6D99-B900-4DDA-ABA2-8490617C7BDE}" dt="2023-07-06T20:59:51.499" v="223" actId="1076"/>
          <ac:picMkLst>
            <pc:docMk/>
            <pc:sldMk cId="2452323398" sldId="261"/>
            <ac:picMk id="57" creationId="{FB1428E8-320B-4506-96C9-EF0FAB623245}"/>
          </ac:picMkLst>
        </pc:picChg>
        <pc:picChg chg="mod">
          <ac:chgData name="PLANEACION" userId="d98372ff-809c-412f-bf7e-b69f66766c44" providerId="ADAL" clId="{E46A6D99-B900-4DDA-ABA2-8490617C7BDE}" dt="2023-07-06T20:59:51.499" v="223" actId="1076"/>
          <ac:picMkLst>
            <pc:docMk/>
            <pc:sldMk cId="2452323398" sldId="261"/>
            <ac:picMk id="59" creationId="{62A8C7F0-90DF-4C14-AA33-F601A614B9BA}"/>
          </ac:picMkLst>
        </pc:picChg>
        <pc:picChg chg="mod">
          <ac:chgData name="PLANEACION" userId="d98372ff-809c-412f-bf7e-b69f66766c44" providerId="ADAL" clId="{E46A6D99-B900-4DDA-ABA2-8490617C7BDE}" dt="2023-07-06T20:59:51.499" v="223" actId="1076"/>
          <ac:picMkLst>
            <pc:docMk/>
            <pc:sldMk cId="2452323398" sldId="261"/>
            <ac:picMk id="61" creationId="{62A8C7F0-90DF-4C14-AA33-F601A614B9BA}"/>
          </ac:picMkLst>
        </pc:picChg>
        <pc:picChg chg="mod">
          <ac:chgData name="PLANEACION" userId="d98372ff-809c-412f-bf7e-b69f66766c44" providerId="ADAL" clId="{E46A6D99-B900-4DDA-ABA2-8490617C7BDE}" dt="2023-07-06T20:59:51.499" v="223" actId="1076"/>
          <ac:picMkLst>
            <pc:docMk/>
            <pc:sldMk cId="2452323398" sldId="261"/>
            <ac:picMk id="63" creationId="{62A8C7F0-90DF-4C14-AA33-F601A614B9BA}"/>
          </ac:picMkLst>
        </pc:picChg>
        <pc:picChg chg="mod">
          <ac:chgData name="PLANEACION" userId="d98372ff-809c-412f-bf7e-b69f66766c44" providerId="ADAL" clId="{E46A6D99-B900-4DDA-ABA2-8490617C7BDE}" dt="2023-07-06T20:59:51.499" v="223" actId="1076"/>
          <ac:picMkLst>
            <pc:docMk/>
            <pc:sldMk cId="2452323398" sldId="261"/>
            <ac:picMk id="65" creationId="{62A8C7F0-90DF-4C14-AA33-F601A614B9BA}"/>
          </ac:picMkLst>
        </pc:picChg>
        <pc:picChg chg="mod">
          <ac:chgData name="PLANEACION" userId="d98372ff-809c-412f-bf7e-b69f66766c44" providerId="ADAL" clId="{E46A6D99-B900-4DDA-ABA2-8490617C7BDE}" dt="2023-07-06T20:59:51.499" v="223" actId="1076"/>
          <ac:picMkLst>
            <pc:docMk/>
            <pc:sldMk cId="2452323398" sldId="261"/>
            <ac:picMk id="66" creationId="{62A8C7F0-90DF-4C14-AA33-F601A614B9BA}"/>
          </ac:picMkLst>
        </pc:picChg>
        <pc:picChg chg="mod">
          <ac:chgData name="PLANEACION" userId="d98372ff-809c-412f-bf7e-b69f66766c44" providerId="ADAL" clId="{E46A6D99-B900-4DDA-ABA2-8490617C7BDE}" dt="2023-07-06T20:59:51.499" v="223" actId="1076"/>
          <ac:picMkLst>
            <pc:docMk/>
            <pc:sldMk cId="2452323398" sldId="261"/>
            <ac:picMk id="69" creationId="{62A8C7F0-90DF-4C14-AA33-F601A614B9BA}"/>
          </ac:picMkLst>
        </pc:picChg>
        <pc:picChg chg="mod">
          <ac:chgData name="PLANEACION" userId="d98372ff-809c-412f-bf7e-b69f66766c44" providerId="ADAL" clId="{E46A6D99-B900-4DDA-ABA2-8490617C7BDE}" dt="2023-07-06T20:59:51.499" v="223" actId="1076"/>
          <ac:picMkLst>
            <pc:docMk/>
            <pc:sldMk cId="2452323398" sldId="261"/>
            <ac:picMk id="71" creationId="{FB1428E8-320B-4506-96C9-EF0FAB623245}"/>
          </ac:picMkLst>
        </pc:picChg>
        <pc:picChg chg="mod">
          <ac:chgData name="PLANEACION" userId="d98372ff-809c-412f-bf7e-b69f66766c44" providerId="ADAL" clId="{E46A6D99-B900-4DDA-ABA2-8490617C7BDE}" dt="2023-07-06T20:59:51.499" v="223" actId="1076"/>
          <ac:picMkLst>
            <pc:docMk/>
            <pc:sldMk cId="2452323398" sldId="261"/>
            <ac:picMk id="73" creationId="{62A8C7F0-90DF-4C14-AA33-F601A614B9BA}"/>
          </ac:picMkLst>
        </pc:picChg>
      </pc:sldChg>
      <pc:sldChg chg="del">
        <pc:chgData name="PLANEACION" userId="d98372ff-809c-412f-bf7e-b69f66766c44" providerId="ADAL" clId="{E46A6D99-B900-4DDA-ABA2-8490617C7BDE}" dt="2023-07-06T20:23:29.918" v="10" actId="47"/>
        <pc:sldMkLst>
          <pc:docMk/>
          <pc:sldMk cId="790736637" sldId="264"/>
        </pc:sldMkLst>
      </pc:sldChg>
      <pc:sldChg chg="delSp modSp mod">
        <pc:chgData name="PLANEACION" userId="d98372ff-809c-412f-bf7e-b69f66766c44" providerId="ADAL" clId="{E46A6D99-B900-4DDA-ABA2-8490617C7BDE}" dt="2023-07-06T20:59:12.416" v="218" actId="1076"/>
        <pc:sldMkLst>
          <pc:docMk/>
          <pc:sldMk cId="3109055331" sldId="267"/>
        </pc:sldMkLst>
        <pc:spChg chg="del">
          <ac:chgData name="PLANEACION" userId="d98372ff-809c-412f-bf7e-b69f66766c44" providerId="ADAL" clId="{E46A6D99-B900-4DDA-ABA2-8490617C7BDE}" dt="2023-07-06T20:57:40.554" v="197" actId="478"/>
          <ac:spMkLst>
            <pc:docMk/>
            <pc:sldMk cId="3109055331" sldId="267"/>
            <ac:spMk id="8" creationId="{FCD35EB3-8ADC-486F-A90B-26C54CEFCA3C}"/>
          </ac:spMkLst>
        </pc:spChg>
        <pc:spChg chg="mod">
          <ac:chgData name="PLANEACION" userId="d98372ff-809c-412f-bf7e-b69f66766c44" providerId="ADAL" clId="{E46A6D99-B900-4DDA-ABA2-8490617C7BDE}" dt="2023-07-06T20:57:59.918" v="201" actId="14100"/>
          <ac:spMkLst>
            <pc:docMk/>
            <pc:sldMk cId="3109055331" sldId="267"/>
            <ac:spMk id="10" creationId="{DD388B4A-4C77-4082-AE9C-535C626ADFBC}"/>
          </ac:spMkLst>
        </pc:spChg>
        <pc:spChg chg="mod">
          <ac:chgData name="PLANEACION" userId="d98372ff-809c-412f-bf7e-b69f66766c44" providerId="ADAL" clId="{E46A6D99-B900-4DDA-ABA2-8490617C7BDE}" dt="2023-07-06T20:58:16.907" v="206" actId="403"/>
          <ac:spMkLst>
            <pc:docMk/>
            <pc:sldMk cId="3109055331" sldId="267"/>
            <ac:spMk id="13" creationId="{8F4B9A2A-1BF8-D5BD-2FC0-B928FB5AD37B}"/>
          </ac:spMkLst>
        </pc:spChg>
        <pc:spChg chg="mod">
          <ac:chgData name="PLANEACION" userId="d98372ff-809c-412f-bf7e-b69f66766c44" providerId="ADAL" clId="{E46A6D99-B900-4DDA-ABA2-8490617C7BDE}" dt="2023-07-06T20:58:31.065" v="210" actId="1076"/>
          <ac:spMkLst>
            <pc:docMk/>
            <pc:sldMk cId="3109055331" sldId="267"/>
            <ac:spMk id="15" creationId="{8F4B9A2A-1BF8-D5BD-2FC0-B928FB5AD37B}"/>
          </ac:spMkLst>
        </pc:spChg>
        <pc:graphicFrameChg chg="mod modGraphic">
          <ac:chgData name="PLANEACION" userId="d98372ff-809c-412f-bf7e-b69f66766c44" providerId="ADAL" clId="{E46A6D99-B900-4DDA-ABA2-8490617C7BDE}" dt="2023-07-06T20:58:39.450" v="213" actId="403"/>
          <ac:graphicFrameMkLst>
            <pc:docMk/>
            <pc:sldMk cId="3109055331" sldId="267"/>
            <ac:graphicFrameMk id="14" creationId="{76FEF1BB-A3D2-E1FE-9333-F8359CC237C9}"/>
          </ac:graphicFrameMkLst>
        </pc:graphicFrameChg>
        <pc:graphicFrameChg chg="mod modGraphic">
          <ac:chgData name="PLANEACION" userId="d98372ff-809c-412f-bf7e-b69f66766c44" providerId="ADAL" clId="{E46A6D99-B900-4DDA-ABA2-8490617C7BDE}" dt="2023-07-06T20:59:12.416" v="218" actId="1076"/>
          <ac:graphicFrameMkLst>
            <pc:docMk/>
            <pc:sldMk cId="3109055331" sldId="267"/>
            <ac:graphicFrameMk id="16" creationId="{76FEF1BB-A3D2-E1FE-9333-F8359CC237C9}"/>
          </ac:graphicFrameMkLst>
        </pc:graphicFrameChg>
      </pc:sldChg>
      <pc:sldChg chg="delSp modSp mod">
        <pc:chgData name="PLANEACION" userId="d98372ff-809c-412f-bf7e-b69f66766c44" providerId="ADAL" clId="{E46A6D99-B900-4DDA-ABA2-8490617C7BDE}" dt="2023-07-06T21:00:59.248" v="250" actId="1035"/>
        <pc:sldMkLst>
          <pc:docMk/>
          <pc:sldMk cId="3322251864" sldId="271"/>
        </pc:sldMkLst>
        <pc:spChg chg="del">
          <ac:chgData name="PLANEACION" userId="d98372ff-809c-412f-bf7e-b69f66766c44" providerId="ADAL" clId="{E46A6D99-B900-4DDA-ABA2-8490617C7BDE}" dt="2023-07-06T21:00:31.816" v="230" actId="478"/>
          <ac:spMkLst>
            <pc:docMk/>
            <pc:sldMk cId="3322251864" sldId="271"/>
            <ac:spMk id="16" creationId="{BC6E0D9B-A710-420E-A2DA-6EAC5B54850D}"/>
          </ac:spMkLst>
        </pc:spChg>
        <pc:spChg chg="mod">
          <ac:chgData name="PLANEACION" userId="d98372ff-809c-412f-bf7e-b69f66766c44" providerId="ADAL" clId="{E46A6D99-B900-4DDA-ABA2-8490617C7BDE}" dt="2023-07-06T21:00:43.315" v="233" actId="207"/>
          <ac:spMkLst>
            <pc:docMk/>
            <pc:sldMk cId="3322251864" sldId="271"/>
            <ac:spMk id="17" creationId="{DD388B4A-4C77-4082-AE9C-535C626ADFBC}"/>
          </ac:spMkLst>
        </pc:spChg>
        <pc:spChg chg="mod">
          <ac:chgData name="PLANEACION" userId="d98372ff-809c-412f-bf7e-b69f66766c44" providerId="ADAL" clId="{E46A6D99-B900-4DDA-ABA2-8490617C7BDE}" dt="2023-07-06T21:00:50.719" v="234" actId="207"/>
          <ac:spMkLst>
            <pc:docMk/>
            <pc:sldMk cId="3322251864" sldId="271"/>
            <ac:spMk id="20" creationId="{8F4B9A2A-1BF8-D5BD-2FC0-B928FB5AD37B}"/>
          </ac:spMkLst>
        </pc:spChg>
        <pc:spChg chg="mod">
          <ac:chgData name="PLANEACION" userId="d98372ff-809c-412f-bf7e-b69f66766c44" providerId="ADAL" clId="{E46A6D99-B900-4DDA-ABA2-8490617C7BDE}" dt="2023-07-06T21:00:50.719" v="234" actId="207"/>
          <ac:spMkLst>
            <pc:docMk/>
            <pc:sldMk cId="3322251864" sldId="271"/>
            <ac:spMk id="21" creationId="{8F4B9A2A-1BF8-D5BD-2FC0-B928FB5AD37B}"/>
          </ac:spMkLst>
        </pc:spChg>
        <pc:spChg chg="mod">
          <ac:chgData name="PLANEACION" userId="d98372ff-809c-412f-bf7e-b69f66766c44" providerId="ADAL" clId="{E46A6D99-B900-4DDA-ABA2-8490617C7BDE}" dt="2023-07-06T21:00:50.719" v="234" actId="207"/>
          <ac:spMkLst>
            <pc:docMk/>
            <pc:sldMk cId="3322251864" sldId="271"/>
            <ac:spMk id="22" creationId="{8F4B9A2A-1BF8-D5BD-2FC0-B928FB5AD37B}"/>
          </ac:spMkLst>
        </pc:spChg>
        <pc:picChg chg="mod">
          <ac:chgData name="PLANEACION" userId="d98372ff-809c-412f-bf7e-b69f66766c44" providerId="ADAL" clId="{E46A6D99-B900-4DDA-ABA2-8490617C7BDE}" dt="2023-07-06T21:00:59.248" v="250" actId="1035"/>
          <ac:picMkLst>
            <pc:docMk/>
            <pc:sldMk cId="3322251864" sldId="271"/>
            <ac:picMk id="7" creationId="{00000000-0000-0000-0000-000000000000}"/>
          </ac:picMkLst>
        </pc:picChg>
        <pc:picChg chg="mod">
          <ac:chgData name="PLANEACION" userId="d98372ff-809c-412f-bf7e-b69f66766c44" providerId="ADAL" clId="{E46A6D99-B900-4DDA-ABA2-8490617C7BDE}" dt="2023-07-06T21:00:59.248" v="250" actId="1035"/>
          <ac:picMkLst>
            <pc:docMk/>
            <pc:sldMk cId="3322251864" sldId="271"/>
            <ac:picMk id="8" creationId="{00000000-0000-0000-0000-000000000000}"/>
          </ac:picMkLst>
        </pc:picChg>
        <pc:picChg chg="mod">
          <ac:chgData name="PLANEACION" userId="d98372ff-809c-412f-bf7e-b69f66766c44" providerId="ADAL" clId="{E46A6D99-B900-4DDA-ABA2-8490617C7BDE}" dt="2023-07-06T21:00:59.248" v="250" actId="1035"/>
          <ac:picMkLst>
            <pc:docMk/>
            <pc:sldMk cId="3322251864" sldId="271"/>
            <ac:picMk id="10" creationId="{00000000-0000-0000-0000-000000000000}"/>
          </ac:picMkLst>
        </pc:picChg>
      </pc:sldChg>
      <pc:sldChg chg="addSp delSp modSp mod">
        <pc:chgData name="PLANEACION" userId="d98372ff-809c-412f-bf7e-b69f66766c44" providerId="ADAL" clId="{E46A6D99-B900-4DDA-ABA2-8490617C7BDE}" dt="2023-07-06T21:06:15.134" v="367" actId="1076"/>
        <pc:sldMkLst>
          <pc:docMk/>
          <pc:sldMk cId="1322349877" sldId="273"/>
        </pc:sldMkLst>
        <pc:spChg chg="mod">
          <ac:chgData name="PLANEACION" userId="d98372ff-809c-412f-bf7e-b69f66766c44" providerId="ADAL" clId="{E46A6D99-B900-4DDA-ABA2-8490617C7BDE}" dt="2023-07-06T21:02:11.907" v="276" actId="1076"/>
          <ac:spMkLst>
            <pc:docMk/>
            <pc:sldMk cId="1322349877" sldId="273"/>
            <ac:spMk id="8" creationId="{99E67CC4-7DC1-4AA6-BC03-44BFB57E2CBB}"/>
          </ac:spMkLst>
        </pc:spChg>
        <pc:spChg chg="del">
          <ac:chgData name="PLANEACION" userId="d98372ff-809c-412f-bf7e-b69f66766c44" providerId="ADAL" clId="{E46A6D99-B900-4DDA-ABA2-8490617C7BDE}" dt="2023-07-06T21:02:16.441" v="277" actId="478"/>
          <ac:spMkLst>
            <pc:docMk/>
            <pc:sldMk cId="1322349877" sldId="273"/>
            <ac:spMk id="10" creationId="{DD388B4A-4C77-4082-AE9C-535C626ADFBC}"/>
          </ac:spMkLst>
        </pc:spChg>
        <pc:spChg chg="mod">
          <ac:chgData name="PLANEACION" userId="d98372ff-809c-412f-bf7e-b69f66766c44" providerId="ADAL" clId="{E46A6D99-B900-4DDA-ABA2-8490617C7BDE}" dt="2023-07-06T21:03:53.016" v="344" actId="1076"/>
          <ac:spMkLst>
            <pc:docMk/>
            <pc:sldMk cId="1322349877" sldId="273"/>
            <ac:spMk id="15" creationId="{00000000-0000-0000-0000-000000000000}"/>
          </ac:spMkLst>
        </pc:spChg>
        <pc:spChg chg="del">
          <ac:chgData name="PLANEACION" userId="d98372ff-809c-412f-bf7e-b69f66766c44" providerId="ADAL" clId="{E46A6D99-B900-4DDA-ABA2-8490617C7BDE}" dt="2023-07-06T21:02:31.792" v="282" actId="478"/>
          <ac:spMkLst>
            <pc:docMk/>
            <pc:sldMk cId="1322349877" sldId="273"/>
            <ac:spMk id="16" creationId="{00000000-0000-0000-0000-000000000000}"/>
          </ac:spMkLst>
        </pc:spChg>
        <pc:spChg chg="del">
          <ac:chgData name="PLANEACION" userId="d98372ff-809c-412f-bf7e-b69f66766c44" providerId="ADAL" clId="{E46A6D99-B900-4DDA-ABA2-8490617C7BDE}" dt="2023-07-06T21:02:33.460" v="283" actId="478"/>
          <ac:spMkLst>
            <pc:docMk/>
            <pc:sldMk cId="1322349877" sldId="273"/>
            <ac:spMk id="17" creationId="{00000000-0000-0000-0000-000000000000}"/>
          </ac:spMkLst>
        </pc:spChg>
        <pc:spChg chg="mod">
          <ac:chgData name="PLANEACION" userId="d98372ff-809c-412f-bf7e-b69f66766c44" providerId="ADAL" clId="{E46A6D99-B900-4DDA-ABA2-8490617C7BDE}" dt="2023-07-06T21:06:06.570" v="366" actId="14100"/>
          <ac:spMkLst>
            <pc:docMk/>
            <pc:sldMk cId="1322349877" sldId="273"/>
            <ac:spMk id="18" creationId="{00000000-0000-0000-0000-000000000000}"/>
          </ac:spMkLst>
        </pc:spChg>
        <pc:spChg chg="del mod">
          <ac:chgData name="PLANEACION" userId="d98372ff-809c-412f-bf7e-b69f66766c44" providerId="ADAL" clId="{E46A6D99-B900-4DDA-ABA2-8490617C7BDE}" dt="2023-07-06T21:02:29.422" v="280" actId="478"/>
          <ac:spMkLst>
            <pc:docMk/>
            <pc:sldMk cId="1322349877" sldId="273"/>
            <ac:spMk id="19" creationId="{00000000-0000-0000-0000-000000000000}"/>
          </ac:spMkLst>
        </pc:spChg>
        <pc:spChg chg="del">
          <ac:chgData name="PLANEACION" userId="d98372ff-809c-412f-bf7e-b69f66766c44" providerId="ADAL" clId="{E46A6D99-B900-4DDA-ABA2-8490617C7BDE}" dt="2023-07-06T21:02:30.360" v="281" actId="478"/>
          <ac:spMkLst>
            <pc:docMk/>
            <pc:sldMk cId="1322349877" sldId="273"/>
            <ac:spMk id="20" creationId="{00000000-0000-0000-0000-000000000000}"/>
          </ac:spMkLst>
        </pc:spChg>
        <pc:picChg chg="add mod">
          <ac:chgData name="PLANEACION" userId="d98372ff-809c-412f-bf7e-b69f66766c44" providerId="ADAL" clId="{E46A6D99-B900-4DDA-ABA2-8490617C7BDE}" dt="2023-07-06T21:04:09.761" v="347" actId="14100"/>
          <ac:picMkLst>
            <pc:docMk/>
            <pc:sldMk cId="1322349877" sldId="273"/>
            <ac:picMk id="2" creationId="{EC03E8DF-2183-2105-3B87-0F3E2CD97E58}"/>
          </ac:picMkLst>
        </pc:picChg>
        <pc:picChg chg="add mod">
          <ac:chgData name="PLANEACION" userId="d98372ff-809c-412f-bf7e-b69f66766c44" providerId="ADAL" clId="{E46A6D99-B900-4DDA-ABA2-8490617C7BDE}" dt="2023-07-06T21:05:39.038" v="360" actId="14100"/>
          <ac:picMkLst>
            <pc:docMk/>
            <pc:sldMk cId="1322349877" sldId="273"/>
            <ac:picMk id="3" creationId="{045D4E29-7A9A-74D2-A273-A29B6E732F50}"/>
          </ac:picMkLst>
        </pc:picChg>
        <pc:picChg chg="mod">
          <ac:chgData name="PLANEACION" userId="d98372ff-809c-412f-bf7e-b69f66766c44" providerId="ADAL" clId="{E46A6D99-B900-4DDA-ABA2-8490617C7BDE}" dt="2023-07-06T21:06:15.134" v="367" actId="1076"/>
          <ac:picMkLst>
            <pc:docMk/>
            <pc:sldMk cId="1322349877" sldId="273"/>
            <ac:picMk id="11" creationId="{5A9B07F1-5683-4D1E-99E3-AEEE18C4C782}"/>
          </ac:picMkLst>
        </pc:picChg>
      </pc:sldChg>
      <pc:sldChg chg="del">
        <pc:chgData name="PLANEACION" userId="d98372ff-809c-412f-bf7e-b69f66766c44" providerId="ADAL" clId="{E46A6D99-B900-4DDA-ABA2-8490617C7BDE}" dt="2023-07-06T21:04:23.246" v="349" actId="47"/>
        <pc:sldMkLst>
          <pc:docMk/>
          <pc:sldMk cId="1039632119" sldId="274"/>
        </pc:sldMkLst>
      </pc:sldChg>
      <pc:sldChg chg="del">
        <pc:chgData name="PLANEACION" userId="d98372ff-809c-412f-bf7e-b69f66766c44" providerId="ADAL" clId="{E46A6D99-B900-4DDA-ABA2-8490617C7BDE}" dt="2023-07-06T21:06:25.566" v="368" actId="47"/>
        <pc:sldMkLst>
          <pc:docMk/>
          <pc:sldMk cId="2047530984" sldId="275"/>
        </pc:sldMkLst>
      </pc:sldChg>
      <pc:sldChg chg="del">
        <pc:chgData name="PLANEACION" userId="d98372ff-809c-412f-bf7e-b69f66766c44" providerId="ADAL" clId="{E46A6D99-B900-4DDA-ABA2-8490617C7BDE}" dt="2023-07-06T21:06:33.210" v="369" actId="47"/>
        <pc:sldMkLst>
          <pc:docMk/>
          <pc:sldMk cId="815331242" sldId="276"/>
        </pc:sldMkLst>
      </pc:sldChg>
      <pc:sldChg chg="addSp delSp modSp mod">
        <pc:chgData name="PLANEACION" userId="d98372ff-809c-412f-bf7e-b69f66766c44" providerId="ADAL" clId="{E46A6D99-B900-4DDA-ABA2-8490617C7BDE}" dt="2023-07-06T21:08:23.234" v="410" actId="207"/>
        <pc:sldMkLst>
          <pc:docMk/>
          <pc:sldMk cId="3829053549" sldId="284"/>
        </pc:sldMkLst>
        <pc:spChg chg="add mod">
          <ac:chgData name="PLANEACION" userId="d98372ff-809c-412f-bf7e-b69f66766c44" providerId="ADAL" clId="{E46A6D99-B900-4DDA-ABA2-8490617C7BDE}" dt="2023-07-06T21:08:23.234" v="410" actId="207"/>
          <ac:spMkLst>
            <pc:docMk/>
            <pc:sldMk cId="3829053549" sldId="284"/>
            <ac:spMk id="2" creationId="{93FF8A2F-EC61-10E8-10D7-5111958F59AA}"/>
          </ac:spMkLst>
        </pc:spChg>
        <pc:spChg chg="del">
          <ac:chgData name="PLANEACION" userId="d98372ff-809c-412f-bf7e-b69f66766c44" providerId="ADAL" clId="{E46A6D99-B900-4DDA-ABA2-8490617C7BDE}" dt="2023-07-06T21:07:31.963" v="375" actId="478"/>
          <ac:spMkLst>
            <pc:docMk/>
            <pc:sldMk cId="3829053549" sldId="284"/>
            <ac:spMk id="14" creationId="{DF8D2E5D-8123-C157-7030-E888295E1E47}"/>
          </ac:spMkLst>
        </pc:spChg>
        <pc:picChg chg="del">
          <ac:chgData name="PLANEACION" userId="d98372ff-809c-412f-bf7e-b69f66766c44" providerId="ADAL" clId="{E46A6D99-B900-4DDA-ABA2-8490617C7BDE}" dt="2023-07-06T21:07:28.946" v="374" actId="478"/>
          <ac:picMkLst>
            <pc:docMk/>
            <pc:sldMk cId="3829053549" sldId="284"/>
            <ac:picMk id="10" creationId="{6B2CC67C-CCCE-7A8B-F089-5CD87DD1AB11}"/>
          </ac:picMkLst>
        </pc:picChg>
        <pc:picChg chg="add del">
          <ac:chgData name="PLANEACION" userId="d98372ff-809c-412f-bf7e-b69f66766c44" providerId="ADAL" clId="{E46A6D99-B900-4DDA-ABA2-8490617C7BDE}" dt="2023-07-06T21:07:01.554" v="372" actId="478"/>
          <ac:picMkLst>
            <pc:docMk/>
            <pc:sldMk cId="3829053549" sldId="284"/>
            <ac:picMk id="11" creationId="{D1F1C33C-8830-E0D8-F5F6-520C84D0C092}"/>
          </ac:picMkLst>
        </pc:picChg>
      </pc:sldChg>
      <pc:sldChg chg="del">
        <pc:chgData name="PLANEACION" userId="d98372ff-809c-412f-bf7e-b69f66766c44" providerId="ADAL" clId="{E46A6D99-B900-4DDA-ABA2-8490617C7BDE}" dt="2023-07-06T21:08:49.983" v="411" actId="47"/>
        <pc:sldMkLst>
          <pc:docMk/>
          <pc:sldMk cId="3916488369" sldId="285"/>
        </pc:sldMkLst>
      </pc:sldChg>
      <pc:sldChg chg="modSp mod">
        <pc:chgData name="PLANEACION" userId="d98372ff-809c-412f-bf7e-b69f66766c44" providerId="ADAL" clId="{E46A6D99-B900-4DDA-ABA2-8490617C7BDE}" dt="2023-07-06T20:57:23.394" v="196" actId="1076"/>
        <pc:sldMkLst>
          <pc:docMk/>
          <pc:sldMk cId="3523968356" sldId="286"/>
        </pc:sldMkLst>
        <pc:picChg chg="mod">
          <ac:chgData name="PLANEACION" userId="d98372ff-809c-412f-bf7e-b69f66766c44" providerId="ADAL" clId="{E46A6D99-B900-4DDA-ABA2-8490617C7BDE}" dt="2023-07-06T20:57:23.394" v="196" actId="1076"/>
          <ac:picMkLst>
            <pc:docMk/>
            <pc:sldMk cId="3523968356" sldId="286"/>
            <ac:picMk id="13" creationId="{030B7904-45B6-418F-BB49-6AF3D9C05391}"/>
          </ac:picMkLst>
        </pc:picChg>
      </pc:sldChg>
      <pc:sldChg chg="addSp delSp modSp mod">
        <pc:chgData name="PLANEACION" userId="d98372ff-809c-412f-bf7e-b69f66766c44" providerId="ADAL" clId="{E46A6D99-B900-4DDA-ABA2-8490617C7BDE}" dt="2023-07-06T20:56:36.436" v="194" actId="1076"/>
        <pc:sldMkLst>
          <pc:docMk/>
          <pc:sldMk cId="4250361241" sldId="287"/>
        </pc:sldMkLst>
        <pc:spChg chg="add mod">
          <ac:chgData name="PLANEACION" userId="d98372ff-809c-412f-bf7e-b69f66766c44" providerId="ADAL" clId="{E46A6D99-B900-4DDA-ABA2-8490617C7BDE}" dt="2023-07-06T20:56:36.436" v="194" actId="1076"/>
          <ac:spMkLst>
            <pc:docMk/>
            <pc:sldMk cId="4250361241" sldId="287"/>
            <ac:spMk id="3" creationId="{F88EC2A5-D7B0-2DC5-AAFD-9EA9EF176C18}"/>
          </ac:spMkLst>
        </pc:spChg>
        <pc:spChg chg="mod">
          <ac:chgData name="PLANEACION" userId="d98372ff-809c-412f-bf7e-b69f66766c44" providerId="ADAL" clId="{E46A6D99-B900-4DDA-ABA2-8490617C7BDE}" dt="2023-07-06T20:31:23.811" v="45" actId="1076"/>
          <ac:spMkLst>
            <pc:docMk/>
            <pc:sldMk cId="4250361241" sldId="287"/>
            <ac:spMk id="8" creationId="{99E67CC4-7DC1-4AA6-BC03-44BFB57E2CBB}"/>
          </ac:spMkLst>
        </pc:spChg>
        <pc:spChg chg="del">
          <ac:chgData name="PLANEACION" userId="d98372ff-809c-412f-bf7e-b69f66766c44" providerId="ADAL" clId="{E46A6D99-B900-4DDA-ABA2-8490617C7BDE}" dt="2023-07-06T20:49:14.692" v="54" actId="478"/>
          <ac:spMkLst>
            <pc:docMk/>
            <pc:sldMk cId="4250361241" sldId="287"/>
            <ac:spMk id="16" creationId="{8F4B9A2A-1BF8-D5BD-2FC0-B928FB5AD37B}"/>
          </ac:spMkLst>
        </pc:spChg>
        <pc:graphicFrameChg chg="add mod">
          <ac:chgData name="PLANEACION" userId="d98372ff-809c-412f-bf7e-b69f66766c44" providerId="ADAL" clId="{E46A6D99-B900-4DDA-ABA2-8490617C7BDE}" dt="2023-07-06T20:31:27.583" v="46" actId="1076"/>
          <ac:graphicFrameMkLst>
            <pc:docMk/>
            <pc:sldMk cId="4250361241" sldId="287"/>
            <ac:graphicFrameMk id="2" creationId="{BC3D79A7-3747-A695-26F3-93DF0A072AE8}"/>
          </ac:graphicFrameMkLst>
        </pc:graphicFrameChg>
        <pc:graphicFrameChg chg="del mod">
          <ac:chgData name="PLANEACION" userId="d98372ff-809c-412f-bf7e-b69f66766c44" providerId="ADAL" clId="{E46A6D99-B900-4DDA-ABA2-8490617C7BDE}" dt="2023-07-06T20:51:53.655" v="152" actId="478"/>
          <ac:graphicFrameMkLst>
            <pc:docMk/>
            <pc:sldMk cId="4250361241" sldId="287"/>
            <ac:graphicFrameMk id="17" creationId="{62FF4AEA-D924-5C90-D218-81FB938E86A4}"/>
          </ac:graphicFrameMkLst>
        </pc:graphicFrameChg>
        <pc:picChg chg="add mod modCrop">
          <ac:chgData name="PLANEACION" userId="d98372ff-809c-412f-bf7e-b69f66766c44" providerId="ADAL" clId="{E46A6D99-B900-4DDA-ABA2-8490617C7BDE}" dt="2023-07-06T20:55:41.533" v="177" actId="1038"/>
          <ac:picMkLst>
            <pc:docMk/>
            <pc:sldMk cId="4250361241" sldId="287"/>
            <ac:picMk id="4" creationId="{1FFA17B3-36B6-F5B6-8CB6-10281C146A26}"/>
          </ac:picMkLst>
        </pc:picChg>
        <pc:picChg chg="mod">
          <ac:chgData name="PLANEACION" userId="d98372ff-809c-412f-bf7e-b69f66766c44" providerId="ADAL" clId="{E46A6D99-B900-4DDA-ABA2-8490617C7BDE}" dt="2023-07-06T20:53:44.593" v="164" actId="1076"/>
          <ac:picMkLst>
            <pc:docMk/>
            <pc:sldMk cId="4250361241" sldId="287"/>
            <ac:picMk id="6" creationId="{1BB7A8EB-F668-49AF-92B7-784ED55B335E}"/>
          </ac:picMkLst>
        </pc:picChg>
        <pc:picChg chg="mod">
          <ac:chgData name="PLANEACION" userId="d98372ff-809c-412f-bf7e-b69f66766c44" providerId="ADAL" clId="{E46A6D99-B900-4DDA-ABA2-8490617C7BDE}" dt="2023-07-06T20:56:32.215" v="193" actId="1076"/>
          <ac:picMkLst>
            <pc:docMk/>
            <pc:sldMk cId="4250361241" sldId="287"/>
            <ac:picMk id="11" creationId="{5A9B07F1-5683-4D1E-99E3-AEEE18C4C782}"/>
          </ac:picMkLst>
        </pc:picChg>
        <pc:picChg chg="mod modCrop">
          <ac:chgData name="PLANEACION" userId="d98372ff-809c-412f-bf7e-b69f66766c44" providerId="ADAL" clId="{E46A6D99-B900-4DDA-ABA2-8490617C7BDE}" dt="2023-07-06T20:55:45.644" v="185" actId="1038"/>
          <ac:picMkLst>
            <pc:docMk/>
            <pc:sldMk cId="4250361241" sldId="287"/>
            <ac:picMk id="18" creationId="{00000000-0000-0000-0000-000000000000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997613-4DED-4F73-96E0-A67B5BCF44ED}" type="doc">
      <dgm:prSet loTypeId="urn:microsoft.com/office/officeart/2008/layout/Lin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CE6B3786-0DC3-473B-B2A3-12485D3C7740}">
      <dgm:prSet custT="1"/>
      <dgm:spPr/>
      <dgm:t>
        <a:bodyPr/>
        <a:lstStyle/>
        <a:p>
          <a:r>
            <a:rPr lang="es-ES" sz="1800" b="1" dirty="0"/>
            <a:t>PROYECTO: Fortalecimiento de acciones de Seguridad Vial para la adopción de comportamientos seguros en los actores de la movilidad en el Distrito de Barrancabermeja. </a:t>
          </a:r>
          <a:endParaRPr lang="en-US" sz="1800" dirty="0"/>
        </a:p>
      </dgm:t>
    </dgm:pt>
    <dgm:pt modelId="{7682B1B2-8890-43A4-A6C1-BB78E51B41FC}" type="parTrans" cxnId="{1A583A5F-1FD1-4474-9B74-FD10E684B4E9}">
      <dgm:prSet/>
      <dgm:spPr/>
      <dgm:t>
        <a:bodyPr/>
        <a:lstStyle/>
        <a:p>
          <a:endParaRPr lang="en-US" sz="1800"/>
        </a:p>
      </dgm:t>
    </dgm:pt>
    <dgm:pt modelId="{E7D78C11-0031-4AA4-B2C6-BA5C837FB390}" type="sibTrans" cxnId="{1A583A5F-1FD1-4474-9B74-FD10E684B4E9}">
      <dgm:prSet/>
      <dgm:spPr/>
      <dgm:t>
        <a:bodyPr/>
        <a:lstStyle/>
        <a:p>
          <a:endParaRPr lang="en-US" sz="1800"/>
        </a:p>
      </dgm:t>
    </dgm:pt>
    <dgm:pt modelId="{AF9A7B17-5508-4EB7-9299-FFB8428C983A}">
      <dgm:prSet custT="1"/>
      <dgm:spPr/>
      <dgm:t>
        <a:bodyPr/>
        <a:lstStyle/>
        <a:p>
          <a:r>
            <a:rPr lang="es-ES" sz="1800" dirty="0"/>
            <a:t>(Actividad: </a:t>
          </a:r>
          <a:r>
            <a:rPr lang="es-ES" sz="1800" b="1" dirty="0"/>
            <a:t>Señalización Vial. </a:t>
          </a:r>
          <a:r>
            <a:rPr lang="es-ES" sz="1800" dirty="0"/>
            <a:t>Líneas de carril, marcas viales)</a:t>
          </a:r>
          <a:endParaRPr lang="en-US" sz="1800" dirty="0"/>
        </a:p>
      </dgm:t>
    </dgm:pt>
    <dgm:pt modelId="{1FE7D4A6-7BFA-4C75-A8C2-BA84C36F6D33}" type="parTrans" cxnId="{569B9263-3F90-4B12-8C76-CA791FDACD01}">
      <dgm:prSet/>
      <dgm:spPr/>
      <dgm:t>
        <a:bodyPr/>
        <a:lstStyle/>
        <a:p>
          <a:endParaRPr lang="en-US" sz="1800"/>
        </a:p>
      </dgm:t>
    </dgm:pt>
    <dgm:pt modelId="{C8D53FDD-C018-40BE-80AC-ECDC9C0C21A0}" type="sibTrans" cxnId="{569B9263-3F90-4B12-8C76-CA791FDACD01}">
      <dgm:prSet/>
      <dgm:spPr/>
      <dgm:t>
        <a:bodyPr/>
        <a:lstStyle/>
        <a:p>
          <a:endParaRPr lang="en-US" sz="1800"/>
        </a:p>
      </dgm:t>
    </dgm:pt>
    <dgm:pt modelId="{29AF87C1-E50E-4311-B4D6-8FCDF06C25B6}" type="pres">
      <dgm:prSet presAssocID="{46997613-4DED-4F73-96E0-A67B5BCF44ED}" presName="vert0" presStyleCnt="0">
        <dgm:presLayoutVars>
          <dgm:dir/>
          <dgm:animOne val="branch"/>
          <dgm:animLvl val="lvl"/>
        </dgm:presLayoutVars>
      </dgm:prSet>
      <dgm:spPr/>
    </dgm:pt>
    <dgm:pt modelId="{324DD0F2-58ED-4480-88F4-8FD15921FDAD}" type="pres">
      <dgm:prSet presAssocID="{CE6B3786-0DC3-473B-B2A3-12485D3C7740}" presName="thickLine" presStyleLbl="alignNode1" presStyleIdx="0" presStyleCnt="2"/>
      <dgm:spPr/>
    </dgm:pt>
    <dgm:pt modelId="{70ACD927-53D3-4876-9052-ED1E46AF970A}" type="pres">
      <dgm:prSet presAssocID="{CE6B3786-0DC3-473B-B2A3-12485D3C7740}" presName="horz1" presStyleCnt="0"/>
      <dgm:spPr/>
    </dgm:pt>
    <dgm:pt modelId="{33597D9D-30DE-49BC-90FC-45E9460B1D8A}" type="pres">
      <dgm:prSet presAssocID="{CE6B3786-0DC3-473B-B2A3-12485D3C7740}" presName="tx1" presStyleLbl="revTx" presStyleIdx="0" presStyleCnt="2" custScaleY="57765"/>
      <dgm:spPr/>
    </dgm:pt>
    <dgm:pt modelId="{2DBC1A83-D0E4-4FA7-B8B8-2E1566B54ECC}" type="pres">
      <dgm:prSet presAssocID="{CE6B3786-0DC3-473B-B2A3-12485D3C7740}" presName="vert1" presStyleCnt="0"/>
      <dgm:spPr/>
    </dgm:pt>
    <dgm:pt modelId="{7305E00A-E156-4115-A128-A39544465AD6}" type="pres">
      <dgm:prSet presAssocID="{AF9A7B17-5508-4EB7-9299-FFB8428C983A}" presName="thickLine" presStyleLbl="alignNode1" presStyleIdx="1" presStyleCnt="2"/>
      <dgm:spPr/>
    </dgm:pt>
    <dgm:pt modelId="{3EAFDFEE-30A4-4206-9AAB-0806A2504878}" type="pres">
      <dgm:prSet presAssocID="{AF9A7B17-5508-4EB7-9299-FFB8428C983A}" presName="horz1" presStyleCnt="0"/>
      <dgm:spPr/>
    </dgm:pt>
    <dgm:pt modelId="{20C5F79D-98C7-44EA-A7D9-5990ED11B0B3}" type="pres">
      <dgm:prSet presAssocID="{AF9A7B17-5508-4EB7-9299-FFB8428C983A}" presName="tx1" presStyleLbl="revTx" presStyleIdx="1" presStyleCnt="2" custScaleY="60330"/>
      <dgm:spPr/>
    </dgm:pt>
    <dgm:pt modelId="{D965643C-B138-4A4E-B30D-C179CF3E4C3E}" type="pres">
      <dgm:prSet presAssocID="{AF9A7B17-5508-4EB7-9299-FFB8428C983A}" presName="vert1" presStyleCnt="0"/>
      <dgm:spPr/>
    </dgm:pt>
  </dgm:ptLst>
  <dgm:cxnLst>
    <dgm:cxn modelId="{1A583A5F-1FD1-4474-9B74-FD10E684B4E9}" srcId="{46997613-4DED-4F73-96E0-A67B5BCF44ED}" destId="{CE6B3786-0DC3-473B-B2A3-12485D3C7740}" srcOrd="0" destOrd="0" parTransId="{7682B1B2-8890-43A4-A6C1-BB78E51B41FC}" sibTransId="{E7D78C11-0031-4AA4-B2C6-BA5C837FB390}"/>
    <dgm:cxn modelId="{569B9263-3F90-4B12-8C76-CA791FDACD01}" srcId="{46997613-4DED-4F73-96E0-A67B5BCF44ED}" destId="{AF9A7B17-5508-4EB7-9299-FFB8428C983A}" srcOrd="1" destOrd="0" parTransId="{1FE7D4A6-7BFA-4C75-A8C2-BA84C36F6D33}" sibTransId="{C8D53FDD-C018-40BE-80AC-ECDC9C0C21A0}"/>
    <dgm:cxn modelId="{ED026672-DD16-40C9-81B2-0CE791793868}" type="presOf" srcId="{AF9A7B17-5508-4EB7-9299-FFB8428C983A}" destId="{20C5F79D-98C7-44EA-A7D9-5990ED11B0B3}" srcOrd="0" destOrd="0" presId="urn:microsoft.com/office/officeart/2008/layout/LinedList"/>
    <dgm:cxn modelId="{0B6B1A97-E3D5-48BD-9430-1ED4F6BD161B}" type="presOf" srcId="{CE6B3786-0DC3-473B-B2A3-12485D3C7740}" destId="{33597D9D-30DE-49BC-90FC-45E9460B1D8A}" srcOrd="0" destOrd="0" presId="urn:microsoft.com/office/officeart/2008/layout/LinedList"/>
    <dgm:cxn modelId="{E64FC5BC-E7BD-49F4-9904-451E6365EAC3}" type="presOf" srcId="{46997613-4DED-4F73-96E0-A67B5BCF44ED}" destId="{29AF87C1-E50E-4311-B4D6-8FCDF06C25B6}" srcOrd="0" destOrd="0" presId="urn:microsoft.com/office/officeart/2008/layout/LinedList"/>
    <dgm:cxn modelId="{8C66BC04-BBB5-48F3-9C4A-4D4FED6D1EB7}" type="presParOf" srcId="{29AF87C1-E50E-4311-B4D6-8FCDF06C25B6}" destId="{324DD0F2-58ED-4480-88F4-8FD15921FDAD}" srcOrd="0" destOrd="0" presId="urn:microsoft.com/office/officeart/2008/layout/LinedList"/>
    <dgm:cxn modelId="{6500DC6A-947D-4142-B566-3EC9E0560077}" type="presParOf" srcId="{29AF87C1-E50E-4311-B4D6-8FCDF06C25B6}" destId="{70ACD927-53D3-4876-9052-ED1E46AF970A}" srcOrd="1" destOrd="0" presId="urn:microsoft.com/office/officeart/2008/layout/LinedList"/>
    <dgm:cxn modelId="{B264B6D7-51C6-426E-B316-411E762C375E}" type="presParOf" srcId="{70ACD927-53D3-4876-9052-ED1E46AF970A}" destId="{33597D9D-30DE-49BC-90FC-45E9460B1D8A}" srcOrd="0" destOrd="0" presId="urn:microsoft.com/office/officeart/2008/layout/LinedList"/>
    <dgm:cxn modelId="{0D9592F5-1DEA-4DEE-A7F8-6F19CA3FDB1D}" type="presParOf" srcId="{70ACD927-53D3-4876-9052-ED1E46AF970A}" destId="{2DBC1A83-D0E4-4FA7-B8B8-2E1566B54ECC}" srcOrd="1" destOrd="0" presId="urn:microsoft.com/office/officeart/2008/layout/LinedList"/>
    <dgm:cxn modelId="{8AB747D9-8D8A-423B-B072-AD6A46AB7E19}" type="presParOf" srcId="{29AF87C1-E50E-4311-B4D6-8FCDF06C25B6}" destId="{7305E00A-E156-4115-A128-A39544465AD6}" srcOrd="2" destOrd="0" presId="urn:microsoft.com/office/officeart/2008/layout/LinedList"/>
    <dgm:cxn modelId="{10C88534-7168-4E56-AB49-0490BFAE872D}" type="presParOf" srcId="{29AF87C1-E50E-4311-B4D6-8FCDF06C25B6}" destId="{3EAFDFEE-30A4-4206-9AAB-0806A2504878}" srcOrd="3" destOrd="0" presId="urn:microsoft.com/office/officeart/2008/layout/LinedList"/>
    <dgm:cxn modelId="{0E2C257D-5814-407C-BDC1-88C10DFA9136}" type="presParOf" srcId="{3EAFDFEE-30A4-4206-9AAB-0806A2504878}" destId="{20C5F79D-98C7-44EA-A7D9-5990ED11B0B3}" srcOrd="0" destOrd="0" presId="urn:microsoft.com/office/officeart/2008/layout/LinedList"/>
    <dgm:cxn modelId="{E1BA1042-F05A-4D57-A466-EA06C7F2B0C8}" type="presParOf" srcId="{3EAFDFEE-30A4-4206-9AAB-0806A2504878}" destId="{D965643C-B138-4A4E-B30D-C179CF3E4C3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6997613-4DED-4F73-96E0-A67B5BCF44ED}" type="doc">
      <dgm:prSet loTypeId="urn:microsoft.com/office/officeart/2008/layout/Lin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CE6B3786-0DC3-473B-B2A3-12485D3C7740}">
      <dgm:prSet custT="1"/>
      <dgm:spPr/>
      <dgm:t>
        <a:bodyPr/>
        <a:lstStyle/>
        <a:p>
          <a:r>
            <a:rPr lang="es-ES" sz="2000" dirty="0">
              <a:solidFill>
                <a:schemeClr val="tx1"/>
              </a:solidFill>
              <a:latin typeface="Paloseco Medium"/>
            </a:rPr>
            <a:t>Corinto - </a:t>
          </a:r>
          <a:r>
            <a:rPr lang="es-ES" sz="2000" dirty="0" err="1">
              <a:solidFill>
                <a:schemeClr val="tx1"/>
              </a:solidFill>
              <a:latin typeface="Paloseco Medium"/>
            </a:rPr>
            <a:t>Transv</a:t>
          </a:r>
          <a:r>
            <a:rPr lang="es-ES" sz="2000" dirty="0">
              <a:solidFill>
                <a:schemeClr val="tx1"/>
              </a:solidFill>
              <a:latin typeface="Paloseco Medium"/>
            </a:rPr>
            <a:t>  45 entre Diagonal 58 y 56</a:t>
          </a:r>
          <a:endParaRPr lang="en-US" sz="1800" dirty="0">
            <a:latin typeface="+mn-lt"/>
          </a:endParaRPr>
        </a:p>
      </dgm:t>
    </dgm:pt>
    <dgm:pt modelId="{7682B1B2-8890-43A4-A6C1-BB78E51B41FC}" type="parTrans" cxnId="{1A583A5F-1FD1-4474-9B74-FD10E684B4E9}">
      <dgm:prSet/>
      <dgm:spPr/>
      <dgm:t>
        <a:bodyPr/>
        <a:lstStyle/>
        <a:p>
          <a:endParaRPr lang="en-US" sz="3200"/>
        </a:p>
      </dgm:t>
    </dgm:pt>
    <dgm:pt modelId="{E7D78C11-0031-4AA4-B2C6-BA5C837FB390}" type="sibTrans" cxnId="{1A583A5F-1FD1-4474-9B74-FD10E684B4E9}">
      <dgm:prSet/>
      <dgm:spPr/>
      <dgm:t>
        <a:bodyPr/>
        <a:lstStyle/>
        <a:p>
          <a:endParaRPr lang="en-US" sz="3200"/>
        </a:p>
      </dgm:t>
    </dgm:pt>
    <dgm:pt modelId="{AF9A7B17-5508-4EB7-9299-FFB8428C983A}">
      <dgm:prSet custT="1"/>
      <dgm:spPr/>
      <dgm:t>
        <a:bodyPr/>
        <a:lstStyle/>
        <a:p>
          <a:pPr>
            <a:buClrTx/>
            <a:buSzTx/>
            <a:buFontTx/>
            <a:buNone/>
          </a:pPr>
          <a:r>
            <a:rPr lang="es-ES" sz="2000" dirty="0">
              <a:solidFill>
                <a:schemeClr val="tx1"/>
              </a:solidFill>
              <a:latin typeface="Paloseco Medium"/>
            </a:rPr>
            <a:t>Benjamín Herrera - Diagonal 64 - </a:t>
          </a:r>
          <a:r>
            <a:rPr lang="es-ES" sz="2000" dirty="0" err="1">
              <a:solidFill>
                <a:schemeClr val="tx1"/>
              </a:solidFill>
              <a:latin typeface="Paloseco Medium"/>
            </a:rPr>
            <a:t>Transv</a:t>
          </a:r>
          <a:r>
            <a:rPr lang="es-ES" sz="2000" dirty="0">
              <a:solidFill>
                <a:schemeClr val="tx1"/>
              </a:solidFill>
              <a:latin typeface="Paloseco Medium"/>
            </a:rPr>
            <a:t> 44</a:t>
          </a:r>
          <a:endParaRPr lang="es-ES" sz="1800" dirty="0">
            <a:solidFill>
              <a:schemeClr val="tx1"/>
            </a:solidFill>
            <a:latin typeface="+mn-lt"/>
          </a:endParaRPr>
        </a:p>
      </dgm:t>
    </dgm:pt>
    <dgm:pt modelId="{1FE7D4A6-7BFA-4C75-A8C2-BA84C36F6D33}" type="parTrans" cxnId="{569B9263-3F90-4B12-8C76-CA791FDACD01}">
      <dgm:prSet/>
      <dgm:spPr/>
      <dgm:t>
        <a:bodyPr/>
        <a:lstStyle/>
        <a:p>
          <a:endParaRPr lang="en-US" sz="3200"/>
        </a:p>
      </dgm:t>
    </dgm:pt>
    <dgm:pt modelId="{C8D53FDD-C018-40BE-80AC-ECDC9C0C21A0}" type="sibTrans" cxnId="{569B9263-3F90-4B12-8C76-CA791FDACD01}">
      <dgm:prSet/>
      <dgm:spPr/>
      <dgm:t>
        <a:bodyPr/>
        <a:lstStyle/>
        <a:p>
          <a:endParaRPr lang="en-US" sz="3200"/>
        </a:p>
      </dgm:t>
    </dgm:pt>
    <dgm:pt modelId="{29AF87C1-E50E-4311-B4D6-8FCDF06C25B6}" type="pres">
      <dgm:prSet presAssocID="{46997613-4DED-4F73-96E0-A67B5BCF44ED}" presName="vert0" presStyleCnt="0">
        <dgm:presLayoutVars>
          <dgm:dir/>
          <dgm:animOne val="branch"/>
          <dgm:animLvl val="lvl"/>
        </dgm:presLayoutVars>
      </dgm:prSet>
      <dgm:spPr/>
    </dgm:pt>
    <dgm:pt modelId="{324DD0F2-58ED-4480-88F4-8FD15921FDAD}" type="pres">
      <dgm:prSet presAssocID="{CE6B3786-0DC3-473B-B2A3-12485D3C7740}" presName="thickLine" presStyleLbl="alignNode1" presStyleIdx="0" presStyleCnt="2"/>
      <dgm:spPr/>
    </dgm:pt>
    <dgm:pt modelId="{70ACD927-53D3-4876-9052-ED1E46AF970A}" type="pres">
      <dgm:prSet presAssocID="{CE6B3786-0DC3-473B-B2A3-12485D3C7740}" presName="horz1" presStyleCnt="0"/>
      <dgm:spPr/>
    </dgm:pt>
    <dgm:pt modelId="{33597D9D-30DE-49BC-90FC-45E9460B1D8A}" type="pres">
      <dgm:prSet presAssocID="{CE6B3786-0DC3-473B-B2A3-12485D3C7740}" presName="tx1" presStyleLbl="revTx" presStyleIdx="0" presStyleCnt="2" custScaleY="125011" custLinFactNeighborY="-293"/>
      <dgm:spPr/>
    </dgm:pt>
    <dgm:pt modelId="{2DBC1A83-D0E4-4FA7-B8B8-2E1566B54ECC}" type="pres">
      <dgm:prSet presAssocID="{CE6B3786-0DC3-473B-B2A3-12485D3C7740}" presName="vert1" presStyleCnt="0"/>
      <dgm:spPr/>
    </dgm:pt>
    <dgm:pt modelId="{7305E00A-E156-4115-A128-A39544465AD6}" type="pres">
      <dgm:prSet presAssocID="{AF9A7B17-5508-4EB7-9299-FFB8428C983A}" presName="thickLine" presStyleLbl="alignNode1" presStyleIdx="1" presStyleCnt="2"/>
      <dgm:spPr/>
    </dgm:pt>
    <dgm:pt modelId="{3EAFDFEE-30A4-4206-9AAB-0806A2504878}" type="pres">
      <dgm:prSet presAssocID="{AF9A7B17-5508-4EB7-9299-FFB8428C983A}" presName="horz1" presStyleCnt="0"/>
      <dgm:spPr/>
    </dgm:pt>
    <dgm:pt modelId="{20C5F79D-98C7-44EA-A7D9-5990ED11B0B3}" type="pres">
      <dgm:prSet presAssocID="{AF9A7B17-5508-4EB7-9299-FFB8428C983A}" presName="tx1" presStyleLbl="revTx" presStyleIdx="1" presStyleCnt="2" custScaleY="117603" custLinFactNeighborY="-293"/>
      <dgm:spPr/>
    </dgm:pt>
    <dgm:pt modelId="{D965643C-B138-4A4E-B30D-C179CF3E4C3E}" type="pres">
      <dgm:prSet presAssocID="{AF9A7B17-5508-4EB7-9299-FFB8428C983A}" presName="vert1" presStyleCnt="0"/>
      <dgm:spPr/>
    </dgm:pt>
  </dgm:ptLst>
  <dgm:cxnLst>
    <dgm:cxn modelId="{1A583A5F-1FD1-4474-9B74-FD10E684B4E9}" srcId="{46997613-4DED-4F73-96E0-A67B5BCF44ED}" destId="{CE6B3786-0DC3-473B-B2A3-12485D3C7740}" srcOrd="0" destOrd="0" parTransId="{7682B1B2-8890-43A4-A6C1-BB78E51B41FC}" sibTransId="{E7D78C11-0031-4AA4-B2C6-BA5C837FB390}"/>
    <dgm:cxn modelId="{569B9263-3F90-4B12-8C76-CA791FDACD01}" srcId="{46997613-4DED-4F73-96E0-A67B5BCF44ED}" destId="{AF9A7B17-5508-4EB7-9299-FFB8428C983A}" srcOrd="1" destOrd="0" parTransId="{1FE7D4A6-7BFA-4C75-A8C2-BA84C36F6D33}" sibTransId="{C8D53FDD-C018-40BE-80AC-ECDC9C0C21A0}"/>
    <dgm:cxn modelId="{ED026672-DD16-40C9-81B2-0CE791793868}" type="presOf" srcId="{AF9A7B17-5508-4EB7-9299-FFB8428C983A}" destId="{20C5F79D-98C7-44EA-A7D9-5990ED11B0B3}" srcOrd="0" destOrd="0" presId="urn:microsoft.com/office/officeart/2008/layout/LinedList"/>
    <dgm:cxn modelId="{0B6B1A97-E3D5-48BD-9430-1ED4F6BD161B}" type="presOf" srcId="{CE6B3786-0DC3-473B-B2A3-12485D3C7740}" destId="{33597D9D-30DE-49BC-90FC-45E9460B1D8A}" srcOrd="0" destOrd="0" presId="urn:microsoft.com/office/officeart/2008/layout/LinedList"/>
    <dgm:cxn modelId="{E64FC5BC-E7BD-49F4-9904-451E6365EAC3}" type="presOf" srcId="{46997613-4DED-4F73-96E0-A67B5BCF44ED}" destId="{29AF87C1-E50E-4311-B4D6-8FCDF06C25B6}" srcOrd="0" destOrd="0" presId="urn:microsoft.com/office/officeart/2008/layout/LinedList"/>
    <dgm:cxn modelId="{8C66BC04-BBB5-48F3-9C4A-4D4FED6D1EB7}" type="presParOf" srcId="{29AF87C1-E50E-4311-B4D6-8FCDF06C25B6}" destId="{324DD0F2-58ED-4480-88F4-8FD15921FDAD}" srcOrd="0" destOrd="0" presId="urn:microsoft.com/office/officeart/2008/layout/LinedList"/>
    <dgm:cxn modelId="{6500DC6A-947D-4142-B566-3EC9E0560077}" type="presParOf" srcId="{29AF87C1-E50E-4311-B4D6-8FCDF06C25B6}" destId="{70ACD927-53D3-4876-9052-ED1E46AF970A}" srcOrd="1" destOrd="0" presId="urn:microsoft.com/office/officeart/2008/layout/LinedList"/>
    <dgm:cxn modelId="{B264B6D7-51C6-426E-B316-411E762C375E}" type="presParOf" srcId="{70ACD927-53D3-4876-9052-ED1E46AF970A}" destId="{33597D9D-30DE-49BC-90FC-45E9460B1D8A}" srcOrd="0" destOrd="0" presId="urn:microsoft.com/office/officeart/2008/layout/LinedList"/>
    <dgm:cxn modelId="{0D9592F5-1DEA-4DEE-A7F8-6F19CA3FDB1D}" type="presParOf" srcId="{70ACD927-53D3-4876-9052-ED1E46AF970A}" destId="{2DBC1A83-D0E4-4FA7-B8B8-2E1566B54ECC}" srcOrd="1" destOrd="0" presId="urn:microsoft.com/office/officeart/2008/layout/LinedList"/>
    <dgm:cxn modelId="{8AB747D9-8D8A-423B-B072-AD6A46AB7E19}" type="presParOf" srcId="{29AF87C1-E50E-4311-B4D6-8FCDF06C25B6}" destId="{7305E00A-E156-4115-A128-A39544465AD6}" srcOrd="2" destOrd="0" presId="urn:microsoft.com/office/officeart/2008/layout/LinedList"/>
    <dgm:cxn modelId="{10C88534-7168-4E56-AB49-0490BFAE872D}" type="presParOf" srcId="{29AF87C1-E50E-4311-B4D6-8FCDF06C25B6}" destId="{3EAFDFEE-30A4-4206-9AAB-0806A2504878}" srcOrd="3" destOrd="0" presId="urn:microsoft.com/office/officeart/2008/layout/LinedList"/>
    <dgm:cxn modelId="{0E2C257D-5814-407C-BDC1-88C10DFA9136}" type="presParOf" srcId="{3EAFDFEE-30A4-4206-9AAB-0806A2504878}" destId="{20C5F79D-98C7-44EA-A7D9-5990ED11B0B3}" srcOrd="0" destOrd="0" presId="urn:microsoft.com/office/officeart/2008/layout/LinedList"/>
    <dgm:cxn modelId="{E1BA1042-F05A-4D57-A466-EA06C7F2B0C8}" type="presParOf" srcId="{3EAFDFEE-30A4-4206-9AAB-0806A2504878}" destId="{D965643C-B138-4A4E-B30D-C179CF3E4C3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6997613-4DED-4F73-96E0-A67B5BCF44ED}" type="doc">
      <dgm:prSet loTypeId="urn:microsoft.com/office/officeart/2008/layout/Lin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CE6B3786-0DC3-473B-B2A3-12485D3C7740}">
      <dgm:prSet custT="1"/>
      <dgm:spPr/>
      <dgm:t>
        <a:bodyPr/>
        <a:lstStyle/>
        <a:p>
          <a:pPr>
            <a:buClrTx/>
            <a:buSzTx/>
            <a:buFontTx/>
            <a:buNone/>
          </a:pPr>
          <a:r>
            <a:rPr lang="en-US" sz="2000" b="0" dirty="0" err="1">
              <a:latin typeface="Paloseco Medium"/>
            </a:rPr>
            <a:t>Sede</a:t>
          </a:r>
          <a:r>
            <a:rPr lang="en-US" sz="2000" b="0" dirty="0">
              <a:latin typeface="Paloseco Medium"/>
            </a:rPr>
            <a:t> H – </a:t>
          </a:r>
          <a:r>
            <a:rPr lang="en-US" sz="2000" b="0" dirty="0" err="1">
              <a:latin typeface="Paloseco Medium"/>
            </a:rPr>
            <a:t>María</a:t>
          </a:r>
          <a:r>
            <a:rPr lang="en-US" sz="2000" b="0" dirty="0">
              <a:latin typeface="Paloseco Medium"/>
            </a:rPr>
            <a:t> Cano</a:t>
          </a:r>
        </a:p>
      </dgm:t>
    </dgm:pt>
    <dgm:pt modelId="{7682B1B2-8890-43A4-A6C1-BB78E51B41FC}" type="parTrans" cxnId="{1A583A5F-1FD1-4474-9B74-FD10E684B4E9}">
      <dgm:prSet/>
      <dgm:spPr/>
      <dgm:t>
        <a:bodyPr/>
        <a:lstStyle/>
        <a:p>
          <a:endParaRPr lang="en-US" sz="2000">
            <a:latin typeface="Paloseco Medium"/>
          </a:endParaRPr>
        </a:p>
      </dgm:t>
    </dgm:pt>
    <dgm:pt modelId="{E7D78C11-0031-4AA4-B2C6-BA5C837FB390}" type="sibTrans" cxnId="{1A583A5F-1FD1-4474-9B74-FD10E684B4E9}">
      <dgm:prSet/>
      <dgm:spPr/>
      <dgm:t>
        <a:bodyPr/>
        <a:lstStyle/>
        <a:p>
          <a:endParaRPr lang="en-US" sz="2000">
            <a:latin typeface="Paloseco Medium"/>
          </a:endParaRPr>
        </a:p>
      </dgm:t>
    </dgm:pt>
    <dgm:pt modelId="{4E099B74-350D-403E-9663-55468B4C0CAB}">
      <dgm:prSet custT="1"/>
      <dgm:spPr/>
      <dgm:t>
        <a:bodyPr/>
        <a:lstStyle/>
        <a:p>
          <a:pPr>
            <a:buClrTx/>
            <a:buSzTx/>
            <a:buFontTx/>
            <a:buNone/>
          </a:pPr>
          <a:r>
            <a:rPr lang="en-US" sz="2000" b="1" dirty="0">
              <a:latin typeface="Paloseco Medium"/>
            </a:rPr>
            <a:t>CAMILO TORRES RESTREPO</a:t>
          </a:r>
        </a:p>
      </dgm:t>
    </dgm:pt>
    <dgm:pt modelId="{AB9D4916-B77B-4F2F-A937-144B7AF127F7}" type="parTrans" cxnId="{E652A5C8-A653-464B-95BD-2AE58A9A84D7}">
      <dgm:prSet/>
      <dgm:spPr/>
      <dgm:t>
        <a:bodyPr/>
        <a:lstStyle/>
        <a:p>
          <a:endParaRPr lang="es-ES" sz="2000">
            <a:latin typeface="Paloseco Medium"/>
          </a:endParaRPr>
        </a:p>
      </dgm:t>
    </dgm:pt>
    <dgm:pt modelId="{505C9CC3-677E-4FBB-A4A2-D57B2E88CE93}" type="sibTrans" cxnId="{E652A5C8-A653-464B-95BD-2AE58A9A84D7}">
      <dgm:prSet/>
      <dgm:spPr/>
      <dgm:t>
        <a:bodyPr/>
        <a:lstStyle/>
        <a:p>
          <a:endParaRPr lang="es-ES" sz="2000">
            <a:latin typeface="Paloseco Medium"/>
          </a:endParaRPr>
        </a:p>
      </dgm:t>
    </dgm:pt>
    <dgm:pt modelId="{47132E0A-B697-4480-9CE0-7C6C688D58D0}">
      <dgm:prSet custT="1"/>
      <dgm:spPr/>
      <dgm:t>
        <a:bodyPr/>
        <a:lstStyle/>
        <a:p>
          <a:pPr>
            <a:buClrTx/>
            <a:buSzTx/>
            <a:buFontTx/>
            <a:buNone/>
          </a:pPr>
          <a:r>
            <a:rPr lang="en-US" sz="2000" b="0" dirty="0" err="1">
              <a:latin typeface="Paloseco Medium"/>
            </a:rPr>
            <a:t>Sede</a:t>
          </a:r>
          <a:r>
            <a:rPr lang="en-US" sz="2000" b="0" dirty="0">
              <a:latin typeface="Paloseco Medium"/>
            </a:rPr>
            <a:t> G – Antonio Nariño</a:t>
          </a:r>
          <a:endParaRPr lang="es-ES" sz="2000" b="0" dirty="0">
            <a:latin typeface="Paloseco Medium"/>
          </a:endParaRPr>
        </a:p>
      </dgm:t>
    </dgm:pt>
    <dgm:pt modelId="{0D7E431C-257C-4BB5-A1F6-E0F27C8CA32F}" type="parTrans" cxnId="{B6C112A9-C035-46C7-8196-1063D2E80E75}">
      <dgm:prSet/>
      <dgm:spPr/>
      <dgm:t>
        <a:bodyPr/>
        <a:lstStyle/>
        <a:p>
          <a:endParaRPr lang="es-ES" sz="2000">
            <a:latin typeface="Paloseco Medium"/>
          </a:endParaRPr>
        </a:p>
      </dgm:t>
    </dgm:pt>
    <dgm:pt modelId="{86A3C788-EB58-4AED-8D33-EC6DE884BEC5}" type="sibTrans" cxnId="{B6C112A9-C035-46C7-8196-1063D2E80E75}">
      <dgm:prSet/>
      <dgm:spPr/>
      <dgm:t>
        <a:bodyPr/>
        <a:lstStyle/>
        <a:p>
          <a:endParaRPr lang="es-ES" sz="2000">
            <a:latin typeface="Paloseco Medium"/>
          </a:endParaRPr>
        </a:p>
      </dgm:t>
    </dgm:pt>
    <dgm:pt modelId="{F632D01B-7AF9-41D6-AAA7-CA834E5AF02B}">
      <dgm:prSet custT="1"/>
      <dgm:spPr/>
      <dgm:t>
        <a:bodyPr/>
        <a:lstStyle/>
        <a:p>
          <a:pPr>
            <a:buNone/>
          </a:pPr>
          <a:r>
            <a:rPr lang="en-US" sz="2000" b="0" dirty="0" err="1">
              <a:latin typeface="Paloseco Medium"/>
            </a:rPr>
            <a:t>Sede</a:t>
          </a:r>
          <a:r>
            <a:rPr lang="en-US" sz="2000" b="0" dirty="0">
              <a:latin typeface="Paloseco Medium"/>
            </a:rPr>
            <a:t> J  – </a:t>
          </a:r>
          <a:r>
            <a:rPr lang="es-ES" sz="2000" b="0" dirty="0">
              <a:latin typeface="Paloseco Medium"/>
            </a:rPr>
            <a:t>Eduardo Santos</a:t>
          </a:r>
        </a:p>
      </dgm:t>
    </dgm:pt>
    <dgm:pt modelId="{D37CF528-71EB-4097-B863-A9FD202A6F9A}" type="parTrans" cxnId="{395BF80E-B44F-4027-BA8F-3AD54F6EF722}">
      <dgm:prSet/>
      <dgm:spPr/>
      <dgm:t>
        <a:bodyPr/>
        <a:lstStyle/>
        <a:p>
          <a:endParaRPr lang="es-ES" sz="2000">
            <a:latin typeface="Paloseco Medium"/>
          </a:endParaRPr>
        </a:p>
      </dgm:t>
    </dgm:pt>
    <dgm:pt modelId="{6B641707-04DE-43CA-B964-39BF3AF403F0}" type="sibTrans" cxnId="{395BF80E-B44F-4027-BA8F-3AD54F6EF722}">
      <dgm:prSet/>
      <dgm:spPr/>
      <dgm:t>
        <a:bodyPr/>
        <a:lstStyle/>
        <a:p>
          <a:endParaRPr lang="es-ES" sz="2000">
            <a:latin typeface="Paloseco Medium"/>
          </a:endParaRPr>
        </a:p>
      </dgm:t>
    </dgm:pt>
    <dgm:pt modelId="{7C82FFB7-7D77-46FC-BDAB-E92380266E41}">
      <dgm:prSet custT="1"/>
      <dgm:spPr/>
      <dgm:t>
        <a:bodyPr/>
        <a:lstStyle/>
        <a:p>
          <a:pPr>
            <a:buNone/>
          </a:pPr>
          <a:r>
            <a:rPr lang="en-US" sz="2000" b="0" dirty="0" err="1">
              <a:latin typeface="Paloseco Medium"/>
            </a:rPr>
            <a:t>Sede</a:t>
          </a:r>
          <a:r>
            <a:rPr lang="en-US" sz="2000" b="0" dirty="0">
              <a:latin typeface="Paloseco Medium"/>
            </a:rPr>
            <a:t> E – Manuela </a:t>
          </a:r>
          <a:r>
            <a:rPr lang="en-US" sz="2000" b="0" dirty="0" err="1">
              <a:latin typeface="Paloseco Medium"/>
            </a:rPr>
            <a:t>Beltrán</a:t>
          </a:r>
          <a:endParaRPr lang="es-ES" sz="2000" b="0" dirty="0">
            <a:latin typeface="Paloseco Medium"/>
          </a:endParaRPr>
        </a:p>
      </dgm:t>
    </dgm:pt>
    <dgm:pt modelId="{FC4D43A9-366B-40A4-BCBD-23CB584219E6}" type="parTrans" cxnId="{AB7E3D62-FE5A-4131-964B-27B2FE40B37A}">
      <dgm:prSet/>
      <dgm:spPr/>
      <dgm:t>
        <a:bodyPr/>
        <a:lstStyle/>
        <a:p>
          <a:endParaRPr lang="es-ES" sz="2000">
            <a:latin typeface="Paloseco Medium"/>
          </a:endParaRPr>
        </a:p>
      </dgm:t>
    </dgm:pt>
    <dgm:pt modelId="{7EAD4382-1D29-4D80-BD09-18864A7C04F0}" type="sibTrans" cxnId="{AB7E3D62-FE5A-4131-964B-27B2FE40B37A}">
      <dgm:prSet/>
      <dgm:spPr/>
      <dgm:t>
        <a:bodyPr/>
        <a:lstStyle/>
        <a:p>
          <a:endParaRPr lang="es-ES" sz="2000">
            <a:latin typeface="Paloseco Medium"/>
          </a:endParaRPr>
        </a:p>
      </dgm:t>
    </dgm:pt>
    <dgm:pt modelId="{FAF3A331-0D45-4CF0-B53D-5373851DE1A3}">
      <dgm:prSet custT="1"/>
      <dgm:spPr/>
      <dgm:t>
        <a:bodyPr/>
        <a:lstStyle/>
        <a:p>
          <a:pPr>
            <a:buClrTx/>
            <a:buSzTx/>
            <a:buFontTx/>
            <a:buNone/>
          </a:pPr>
          <a:r>
            <a:rPr lang="en-US" sz="2000" b="0" dirty="0" err="1">
              <a:latin typeface="Paloseco Medium"/>
            </a:rPr>
            <a:t>Sede</a:t>
          </a:r>
          <a:r>
            <a:rPr lang="en-US" sz="2000" b="0" dirty="0">
              <a:latin typeface="Paloseco Medium"/>
            </a:rPr>
            <a:t> D – </a:t>
          </a:r>
          <a:r>
            <a:rPr lang="en-US" sz="2000" b="0" dirty="0" err="1">
              <a:latin typeface="Paloseco Medium"/>
            </a:rPr>
            <a:t>Policarpa</a:t>
          </a:r>
          <a:r>
            <a:rPr lang="en-US" sz="2000" b="0" dirty="0">
              <a:latin typeface="Paloseco Medium"/>
            </a:rPr>
            <a:t> </a:t>
          </a:r>
          <a:r>
            <a:rPr lang="en-US" sz="2000" b="0" dirty="0" err="1">
              <a:latin typeface="Paloseco Medium"/>
            </a:rPr>
            <a:t>Salavarrieta</a:t>
          </a:r>
          <a:endParaRPr lang="en-US" sz="2000" b="0" dirty="0">
            <a:latin typeface="Paloseco Medium"/>
          </a:endParaRPr>
        </a:p>
      </dgm:t>
    </dgm:pt>
    <dgm:pt modelId="{FB46692E-8CEC-42B6-83E0-0F99C1243C5C}" type="parTrans" cxnId="{A9ADD722-9140-47DF-8594-FC7C7A14D886}">
      <dgm:prSet/>
      <dgm:spPr/>
      <dgm:t>
        <a:bodyPr/>
        <a:lstStyle/>
        <a:p>
          <a:endParaRPr lang="es-ES" sz="2000">
            <a:latin typeface="Paloseco Medium"/>
          </a:endParaRPr>
        </a:p>
      </dgm:t>
    </dgm:pt>
    <dgm:pt modelId="{6834E3A3-D02D-46DE-A9CE-00363DCD3686}" type="sibTrans" cxnId="{A9ADD722-9140-47DF-8594-FC7C7A14D886}">
      <dgm:prSet/>
      <dgm:spPr/>
      <dgm:t>
        <a:bodyPr/>
        <a:lstStyle/>
        <a:p>
          <a:endParaRPr lang="es-ES" sz="2000">
            <a:latin typeface="Paloseco Medium"/>
          </a:endParaRPr>
        </a:p>
      </dgm:t>
    </dgm:pt>
    <dgm:pt modelId="{3AEC5208-67D2-4972-9299-E5FADACA7925}">
      <dgm:prSet custT="1"/>
      <dgm:spPr/>
      <dgm:t>
        <a:bodyPr/>
        <a:lstStyle/>
        <a:p>
          <a:pPr>
            <a:buClrTx/>
            <a:buSzTx/>
            <a:buFontTx/>
            <a:buNone/>
          </a:pPr>
          <a:r>
            <a:rPr lang="en-US" sz="2000" b="0" dirty="0" err="1">
              <a:latin typeface="Paloseco Medium"/>
            </a:rPr>
            <a:t>Sede</a:t>
          </a:r>
          <a:r>
            <a:rPr lang="en-US" sz="2000" b="0" dirty="0">
              <a:latin typeface="Paloseco Medium"/>
            </a:rPr>
            <a:t> I – Jose </a:t>
          </a:r>
          <a:r>
            <a:rPr lang="en-US" sz="2000" b="0" dirty="0" err="1">
              <a:latin typeface="Paloseco Medium"/>
            </a:rPr>
            <a:t>Prudencio</a:t>
          </a:r>
          <a:r>
            <a:rPr lang="en-US" sz="2000" b="0" dirty="0">
              <a:latin typeface="Paloseco Medium"/>
            </a:rPr>
            <a:t> Padilla</a:t>
          </a:r>
        </a:p>
      </dgm:t>
    </dgm:pt>
    <dgm:pt modelId="{C7E94BDB-FE16-483C-88C8-3392C73E610E}" type="parTrans" cxnId="{F65E1EC3-7A90-4FD1-B71F-39CA8B2C358C}">
      <dgm:prSet/>
      <dgm:spPr/>
      <dgm:t>
        <a:bodyPr/>
        <a:lstStyle/>
        <a:p>
          <a:endParaRPr lang="es-ES" sz="2000">
            <a:latin typeface="Paloseco Medium"/>
          </a:endParaRPr>
        </a:p>
      </dgm:t>
    </dgm:pt>
    <dgm:pt modelId="{FE06FCA7-2F89-4656-8306-7050CF47D73C}" type="sibTrans" cxnId="{F65E1EC3-7A90-4FD1-B71F-39CA8B2C358C}">
      <dgm:prSet/>
      <dgm:spPr/>
      <dgm:t>
        <a:bodyPr/>
        <a:lstStyle/>
        <a:p>
          <a:endParaRPr lang="es-ES" sz="2000">
            <a:latin typeface="Paloseco Medium"/>
          </a:endParaRPr>
        </a:p>
      </dgm:t>
    </dgm:pt>
    <dgm:pt modelId="{29AF87C1-E50E-4311-B4D6-8FCDF06C25B6}" type="pres">
      <dgm:prSet presAssocID="{46997613-4DED-4F73-96E0-A67B5BCF44ED}" presName="vert0" presStyleCnt="0">
        <dgm:presLayoutVars>
          <dgm:dir/>
          <dgm:animOne val="branch"/>
          <dgm:animLvl val="lvl"/>
        </dgm:presLayoutVars>
      </dgm:prSet>
      <dgm:spPr/>
    </dgm:pt>
    <dgm:pt modelId="{C59C5863-E331-4533-8309-3AC579905F26}" type="pres">
      <dgm:prSet presAssocID="{4E099B74-350D-403E-9663-55468B4C0CAB}" presName="thickLine" presStyleLbl="alignNode1" presStyleIdx="0" presStyleCnt="7" custLinFactNeighborX="329" custLinFactNeighborY="-9790"/>
      <dgm:spPr/>
    </dgm:pt>
    <dgm:pt modelId="{58ED3860-C0FF-457E-BC9B-113C554F410F}" type="pres">
      <dgm:prSet presAssocID="{4E099B74-350D-403E-9663-55468B4C0CAB}" presName="horz1" presStyleCnt="0"/>
      <dgm:spPr/>
    </dgm:pt>
    <dgm:pt modelId="{E593C404-673E-4899-A477-FFE847EA9E28}" type="pres">
      <dgm:prSet presAssocID="{4E099B74-350D-403E-9663-55468B4C0CAB}" presName="tx1" presStyleLbl="revTx" presStyleIdx="0" presStyleCnt="7"/>
      <dgm:spPr/>
    </dgm:pt>
    <dgm:pt modelId="{ACF3719A-8CDA-4B28-B0A5-1B82386B38E4}" type="pres">
      <dgm:prSet presAssocID="{4E099B74-350D-403E-9663-55468B4C0CAB}" presName="vert1" presStyleCnt="0"/>
      <dgm:spPr/>
    </dgm:pt>
    <dgm:pt modelId="{C660781E-A6E6-4CE2-AAB7-498FFE38B145}" type="pres">
      <dgm:prSet presAssocID="{47132E0A-B697-4480-9CE0-7C6C688D58D0}" presName="thickLine" presStyleLbl="alignNode1" presStyleIdx="1" presStyleCnt="7"/>
      <dgm:spPr/>
    </dgm:pt>
    <dgm:pt modelId="{F525AD50-904D-434E-8A51-CC8D17F69324}" type="pres">
      <dgm:prSet presAssocID="{47132E0A-B697-4480-9CE0-7C6C688D58D0}" presName="horz1" presStyleCnt="0"/>
      <dgm:spPr/>
    </dgm:pt>
    <dgm:pt modelId="{FF7BAA25-EC0F-4A45-A187-920820C4073B}" type="pres">
      <dgm:prSet presAssocID="{47132E0A-B697-4480-9CE0-7C6C688D58D0}" presName="tx1" presStyleLbl="revTx" presStyleIdx="1" presStyleCnt="7"/>
      <dgm:spPr/>
    </dgm:pt>
    <dgm:pt modelId="{399BDA97-1A82-4C6D-A217-E1AFCBD3E543}" type="pres">
      <dgm:prSet presAssocID="{47132E0A-B697-4480-9CE0-7C6C688D58D0}" presName="vert1" presStyleCnt="0"/>
      <dgm:spPr/>
    </dgm:pt>
    <dgm:pt modelId="{9CFCC197-E690-433C-8224-327F87734D1D}" type="pres">
      <dgm:prSet presAssocID="{F632D01B-7AF9-41D6-AAA7-CA834E5AF02B}" presName="thickLine" presStyleLbl="alignNode1" presStyleIdx="2" presStyleCnt="7"/>
      <dgm:spPr/>
    </dgm:pt>
    <dgm:pt modelId="{90D71CDE-CCA2-4259-BA83-A79B4AA5576F}" type="pres">
      <dgm:prSet presAssocID="{F632D01B-7AF9-41D6-AAA7-CA834E5AF02B}" presName="horz1" presStyleCnt="0"/>
      <dgm:spPr/>
    </dgm:pt>
    <dgm:pt modelId="{922DB264-4BD5-45FB-A142-280AF3F42EDA}" type="pres">
      <dgm:prSet presAssocID="{F632D01B-7AF9-41D6-AAA7-CA834E5AF02B}" presName="tx1" presStyleLbl="revTx" presStyleIdx="2" presStyleCnt="7"/>
      <dgm:spPr/>
    </dgm:pt>
    <dgm:pt modelId="{9ED3D394-2609-406C-ABC6-E33AAF7D343E}" type="pres">
      <dgm:prSet presAssocID="{F632D01B-7AF9-41D6-AAA7-CA834E5AF02B}" presName="vert1" presStyleCnt="0"/>
      <dgm:spPr/>
    </dgm:pt>
    <dgm:pt modelId="{D4F67CAF-8360-4CE6-8E13-CCBB214A0B73}" type="pres">
      <dgm:prSet presAssocID="{7C82FFB7-7D77-46FC-BDAB-E92380266E41}" presName="thickLine" presStyleLbl="alignNode1" presStyleIdx="3" presStyleCnt="7"/>
      <dgm:spPr/>
    </dgm:pt>
    <dgm:pt modelId="{60C11E72-9866-435C-A051-04C539E6D842}" type="pres">
      <dgm:prSet presAssocID="{7C82FFB7-7D77-46FC-BDAB-E92380266E41}" presName="horz1" presStyleCnt="0"/>
      <dgm:spPr/>
    </dgm:pt>
    <dgm:pt modelId="{8145CF5C-E09F-4D9F-BCE6-E39FD7AFDA58}" type="pres">
      <dgm:prSet presAssocID="{7C82FFB7-7D77-46FC-BDAB-E92380266E41}" presName="tx1" presStyleLbl="revTx" presStyleIdx="3" presStyleCnt="7"/>
      <dgm:spPr/>
    </dgm:pt>
    <dgm:pt modelId="{79D2CDAF-E1D6-4506-9DD0-0FEF56AE97E8}" type="pres">
      <dgm:prSet presAssocID="{7C82FFB7-7D77-46FC-BDAB-E92380266E41}" presName="vert1" presStyleCnt="0"/>
      <dgm:spPr/>
    </dgm:pt>
    <dgm:pt modelId="{324DD0F2-58ED-4480-88F4-8FD15921FDAD}" type="pres">
      <dgm:prSet presAssocID="{CE6B3786-0DC3-473B-B2A3-12485D3C7740}" presName="thickLine" presStyleLbl="alignNode1" presStyleIdx="4" presStyleCnt="7"/>
      <dgm:spPr/>
    </dgm:pt>
    <dgm:pt modelId="{70ACD927-53D3-4876-9052-ED1E46AF970A}" type="pres">
      <dgm:prSet presAssocID="{CE6B3786-0DC3-473B-B2A3-12485D3C7740}" presName="horz1" presStyleCnt="0"/>
      <dgm:spPr/>
    </dgm:pt>
    <dgm:pt modelId="{33597D9D-30DE-49BC-90FC-45E9460B1D8A}" type="pres">
      <dgm:prSet presAssocID="{CE6B3786-0DC3-473B-B2A3-12485D3C7740}" presName="tx1" presStyleLbl="revTx" presStyleIdx="4" presStyleCnt="7" custScaleY="147753" custLinFactNeighborY="-293"/>
      <dgm:spPr/>
    </dgm:pt>
    <dgm:pt modelId="{2DBC1A83-D0E4-4FA7-B8B8-2E1566B54ECC}" type="pres">
      <dgm:prSet presAssocID="{CE6B3786-0DC3-473B-B2A3-12485D3C7740}" presName="vert1" presStyleCnt="0"/>
      <dgm:spPr/>
    </dgm:pt>
    <dgm:pt modelId="{AAE44994-5E5C-4516-9FB5-5B42F873C0D9}" type="pres">
      <dgm:prSet presAssocID="{FAF3A331-0D45-4CF0-B53D-5373851DE1A3}" presName="thickLine" presStyleLbl="alignNode1" presStyleIdx="5" presStyleCnt="7"/>
      <dgm:spPr/>
    </dgm:pt>
    <dgm:pt modelId="{304C5C0E-0EDF-4B88-ABDB-6FF3D1EE6DC5}" type="pres">
      <dgm:prSet presAssocID="{FAF3A331-0D45-4CF0-B53D-5373851DE1A3}" presName="horz1" presStyleCnt="0"/>
      <dgm:spPr/>
    </dgm:pt>
    <dgm:pt modelId="{4A23CA90-4A68-445B-9451-1EF8E2445832}" type="pres">
      <dgm:prSet presAssocID="{FAF3A331-0D45-4CF0-B53D-5373851DE1A3}" presName="tx1" presStyleLbl="revTx" presStyleIdx="5" presStyleCnt="7"/>
      <dgm:spPr/>
    </dgm:pt>
    <dgm:pt modelId="{F2353273-75A3-4809-8CE9-B4BA55222D7E}" type="pres">
      <dgm:prSet presAssocID="{FAF3A331-0D45-4CF0-B53D-5373851DE1A3}" presName="vert1" presStyleCnt="0"/>
      <dgm:spPr/>
    </dgm:pt>
    <dgm:pt modelId="{6F557EDD-0201-42A9-BC08-821CCA37EEC4}" type="pres">
      <dgm:prSet presAssocID="{3AEC5208-67D2-4972-9299-E5FADACA7925}" presName="thickLine" presStyleLbl="alignNode1" presStyleIdx="6" presStyleCnt="7"/>
      <dgm:spPr/>
    </dgm:pt>
    <dgm:pt modelId="{942DD5A4-C76F-4758-A3E6-865AAABB1CD1}" type="pres">
      <dgm:prSet presAssocID="{3AEC5208-67D2-4972-9299-E5FADACA7925}" presName="horz1" presStyleCnt="0"/>
      <dgm:spPr/>
    </dgm:pt>
    <dgm:pt modelId="{BD11B7D4-CB76-4B72-9330-07D71F482E68}" type="pres">
      <dgm:prSet presAssocID="{3AEC5208-67D2-4972-9299-E5FADACA7925}" presName="tx1" presStyleLbl="revTx" presStyleIdx="6" presStyleCnt="7"/>
      <dgm:spPr/>
    </dgm:pt>
    <dgm:pt modelId="{3CAEA7C1-3D64-4091-92EC-BC82421D43FB}" type="pres">
      <dgm:prSet presAssocID="{3AEC5208-67D2-4972-9299-E5FADACA7925}" presName="vert1" presStyleCnt="0"/>
      <dgm:spPr/>
    </dgm:pt>
  </dgm:ptLst>
  <dgm:cxnLst>
    <dgm:cxn modelId="{78BDDE04-7FF7-4F32-84B0-BD88EF591B51}" type="presOf" srcId="{F632D01B-7AF9-41D6-AAA7-CA834E5AF02B}" destId="{922DB264-4BD5-45FB-A142-280AF3F42EDA}" srcOrd="0" destOrd="0" presId="urn:microsoft.com/office/officeart/2008/layout/LinedList"/>
    <dgm:cxn modelId="{395BF80E-B44F-4027-BA8F-3AD54F6EF722}" srcId="{46997613-4DED-4F73-96E0-A67B5BCF44ED}" destId="{F632D01B-7AF9-41D6-AAA7-CA834E5AF02B}" srcOrd="2" destOrd="0" parTransId="{D37CF528-71EB-4097-B863-A9FD202A6F9A}" sibTransId="{6B641707-04DE-43CA-B964-39BF3AF403F0}"/>
    <dgm:cxn modelId="{F834291E-B6FB-4EFF-BC9A-855C966B7363}" type="presOf" srcId="{7C82FFB7-7D77-46FC-BDAB-E92380266E41}" destId="{8145CF5C-E09F-4D9F-BCE6-E39FD7AFDA58}" srcOrd="0" destOrd="0" presId="urn:microsoft.com/office/officeart/2008/layout/LinedList"/>
    <dgm:cxn modelId="{A9ADD722-9140-47DF-8594-FC7C7A14D886}" srcId="{46997613-4DED-4F73-96E0-A67B5BCF44ED}" destId="{FAF3A331-0D45-4CF0-B53D-5373851DE1A3}" srcOrd="5" destOrd="0" parTransId="{FB46692E-8CEC-42B6-83E0-0F99C1243C5C}" sibTransId="{6834E3A3-D02D-46DE-A9CE-00363DCD3686}"/>
    <dgm:cxn modelId="{6D22C224-576B-4744-8549-2B062B1ABBB2}" type="presOf" srcId="{FAF3A331-0D45-4CF0-B53D-5373851DE1A3}" destId="{4A23CA90-4A68-445B-9451-1EF8E2445832}" srcOrd="0" destOrd="0" presId="urn:microsoft.com/office/officeart/2008/layout/LinedList"/>
    <dgm:cxn modelId="{1A583A5F-1FD1-4474-9B74-FD10E684B4E9}" srcId="{46997613-4DED-4F73-96E0-A67B5BCF44ED}" destId="{CE6B3786-0DC3-473B-B2A3-12485D3C7740}" srcOrd="4" destOrd="0" parTransId="{7682B1B2-8890-43A4-A6C1-BB78E51B41FC}" sibTransId="{E7D78C11-0031-4AA4-B2C6-BA5C837FB390}"/>
    <dgm:cxn modelId="{AB7E3D62-FE5A-4131-964B-27B2FE40B37A}" srcId="{46997613-4DED-4F73-96E0-A67B5BCF44ED}" destId="{7C82FFB7-7D77-46FC-BDAB-E92380266E41}" srcOrd="3" destOrd="0" parTransId="{FC4D43A9-366B-40A4-BCBD-23CB584219E6}" sibTransId="{7EAD4382-1D29-4D80-BD09-18864A7C04F0}"/>
    <dgm:cxn modelId="{0B6B1A97-E3D5-48BD-9430-1ED4F6BD161B}" type="presOf" srcId="{CE6B3786-0DC3-473B-B2A3-12485D3C7740}" destId="{33597D9D-30DE-49BC-90FC-45E9460B1D8A}" srcOrd="0" destOrd="0" presId="urn:microsoft.com/office/officeart/2008/layout/LinedList"/>
    <dgm:cxn modelId="{579473A7-07E7-47AC-95CF-3B8BB745C198}" type="presOf" srcId="{4E099B74-350D-403E-9663-55468B4C0CAB}" destId="{E593C404-673E-4899-A477-FFE847EA9E28}" srcOrd="0" destOrd="0" presId="urn:microsoft.com/office/officeart/2008/layout/LinedList"/>
    <dgm:cxn modelId="{B6C112A9-C035-46C7-8196-1063D2E80E75}" srcId="{46997613-4DED-4F73-96E0-A67B5BCF44ED}" destId="{47132E0A-B697-4480-9CE0-7C6C688D58D0}" srcOrd="1" destOrd="0" parTransId="{0D7E431C-257C-4BB5-A1F6-E0F27C8CA32F}" sibTransId="{86A3C788-EB58-4AED-8D33-EC6DE884BEC5}"/>
    <dgm:cxn modelId="{C02684B5-9129-4F41-8BEB-092E5EDA8918}" type="presOf" srcId="{3AEC5208-67D2-4972-9299-E5FADACA7925}" destId="{BD11B7D4-CB76-4B72-9330-07D71F482E68}" srcOrd="0" destOrd="0" presId="urn:microsoft.com/office/officeart/2008/layout/LinedList"/>
    <dgm:cxn modelId="{E64FC5BC-E7BD-49F4-9904-451E6365EAC3}" type="presOf" srcId="{46997613-4DED-4F73-96E0-A67B5BCF44ED}" destId="{29AF87C1-E50E-4311-B4D6-8FCDF06C25B6}" srcOrd="0" destOrd="0" presId="urn:microsoft.com/office/officeart/2008/layout/LinedList"/>
    <dgm:cxn modelId="{F65E1EC3-7A90-4FD1-B71F-39CA8B2C358C}" srcId="{46997613-4DED-4F73-96E0-A67B5BCF44ED}" destId="{3AEC5208-67D2-4972-9299-E5FADACA7925}" srcOrd="6" destOrd="0" parTransId="{C7E94BDB-FE16-483C-88C8-3392C73E610E}" sibTransId="{FE06FCA7-2F89-4656-8306-7050CF47D73C}"/>
    <dgm:cxn modelId="{91BF9CC4-187A-48BD-B3AD-B098AA825726}" type="presOf" srcId="{47132E0A-B697-4480-9CE0-7C6C688D58D0}" destId="{FF7BAA25-EC0F-4A45-A187-920820C4073B}" srcOrd="0" destOrd="0" presId="urn:microsoft.com/office/officeart/2008/layout/LinedList"/>
    <dgm:cxn modelId="{E652A5C8-A653-464B-95BD-2AE58A9A84D7}" srcId="{46997613-4DED-4F73-96E0-A67B5BCF44ED}" destId="{4E099B74-350D-403E-9663-55468B4C0CAB}" srcOrd="0" destOrd="0" parTransId="{AB9D4916-B77B-4F2F-A937-144B7AF127F7}" sibTransId="{505C9CC3-677E-4FBB-A4A2-D57B2E88CE93}"/>
    <dgm:cxn modelId="{183758EA-4B94-4D10-AC5F-641ACE978FD0}" type="presParOf" srcId="{29AF87C1-E50E-4311-B4D6-8FCDF06C25B6}" destId="{C59C5863-E331-4533-8309-3AC579905F26}" srcOrd="0" destOrd="0" presId="urn:microsoft.com/office/officeart/2008/layout/LinedList"/>
    <dgm:cxn modelId="{22FC7247-B6D0-4504-AB73-54ADB0B9FB61}" type="presParOf" srcId="{29AF87C1-E50E-4311-B4D6-8FCDF06C25B6}" destId="{58ED3860-C0FF-457E-BC9B-113C554F410F}" srcOrd="1" destOrd="0" presId="urn:microsoft.com/office/officeart/2008/layout/LinedList"/>
    <dgm:cxn modelId="{C816C25C-C829-40B9-A492-FBFB1926AB4E}" type="presParOf" srcId="{58ED3860-C0FF-457E-BC9B-113C554F410F}" destId="{E593C404-673E-4899-A477-FFE847EA9E28}" srcOrd="0" destOrd="0" presId="urn:microsoft.com/office/officeart/2008/layout/LinedList"/>
    <dgm:cxn modelId="{CDBB4E88-895C-42FA-810A-F9BC62941D88}" type="presParOf" srcId="{58ED3860-C0FF-457E-BC9B-113C554F410F}" destId="{ACF3719A-8CDA-4B28-B0A5-1B82386B38E4}" srcOrd="1" destOrd="0" presId="urn:microsoft.com/office/officeart/2008/layout/LinedList"/>
    <dgm:cxn modelId="{C93356B8-C592-4F28-8E10-4E4845B07C36}" type="presParOf" srcId="{29AF87C1-E50E-4311-B4D6-8FCDF06C25B6}" destId="{C660781E-A6E6-4CE2-AAB7-498FFE38B145}" srcOrd="2" destOrd="0" presId="urn:microsoft.com/office/officeart/2008/layout/LinedList"/>
    <dgm:cxn modelId="{C1BFBFFD-1FC1-4915-B9E3-90D33D3FDB96}" type="presParOf" srcId="{29AF87C1-E50E-4311-B4D6-8FCDF06C25B6}" destId="{F525AD50-904D-434E-8A51-CC8D17F69324}" srcOrd="3" destOrd="0" presId="urn:microsoft.com/office/officeart/2008/layout/LinedList"/>
    <dgm:cxn modelId="{0C2D98C3-76F7-4E7C-9327-52B74E81777F}" type="presParOf" srcId="{F525AD50-904D-434E-8A51-CC8D17F69324}" destId="{FF7BAA25-EC0F-4A45-A187-920820C4073B}" srcOrd="0" destOrd="0" presId="urn:microsoft.com/office/officeart/2008/layout/LinedList"/>
    <dgm:cxn modelId="{B17551DC-EA4D-4882-9804-8318C94F5C33}" type="presParOf" srcId="{F525AD50-904D-434E-8A51-CC8D17F69324}" destId="{399BDA97-1A82-4C6D-A217-E1AFCBD3E543}" srcOrd="1" destOrd="0" presId="urn:microsoft.com/office/officeart/2008/layout/LinedList"/>
    <dgm:cxn modelId="{C45F44F3-7257-4EFD-891C-B05E99929134}" type="presParOf" srcId="{29AF87C1-E50E-4311-B4D6-8FCDF06C25B6}" destId="{9CFCC197-E690-433C-8224-327F87734D1D}" srcOrd="4" destOrd="0" presId="urn:microsoft.com/office/officeart/2008/layout/LinedList"/>
    <dgm:cxn modelId="{0DF1AF76-FCCB-4A35-9FB3-434CCF7E6A41}" type="presParOf" srcId="{29AF87C1-E50E-4311-B4D6-8FCDF06C25B6}" destId="{90D71CDE-CCA2-4259-BA83-A79B4AA5576F}" srcOrd="5" destOrd="0" presId="urn:microsoft.com/office/officeart/2008/layout/LinedList"/>
    <dgm:cxn modelId="{49421635-7988-418C-9C39-6CB01F16988B}" type="presParOf" srcId="{90D71CDE-CCA2-4259-BA83-A79B4AA5576F}" destId="{922DB264-4BD5-45FB-A142-280AF3F42EDA}" srcOrd="0" destOrd="0" presId="urn:microsoft.com/office/officeart/2008/layout/LinedList"/>
    <dgm:cxn modelId="{058FE80B-4968-4DA2-AA0A-0E67C491C0DE}" type="presParOf" srcId="{90D71CDE-CCA2-4259-BA83-A79B4AA5576F}" destId="{9ED3D394-2609-406C-ABC6-E33AAF7D343E}" srcOrd="1" destOrd="0" presId="urn:microsoft.com/office/officeart/2008/layout/LinedList"/>
    <dgm:cxn modelId="{EB87C9E9-E193-4F6D-86D4-7F90D954EB5D}" type="presParOf" srcId="{29AF87C1-E50E-4311-B4D6-8FCDF06C25B6}" destId="{D4F67CAF-8360-4CE6-8E13-CCBB214A0B73}" srcOrd="6" destOrd="0" presId="urn:microsoft.com/office/officeart/2008/layout/LinedList"/>
    <dgm:cxn modelId="{2B37458E-1B2A-4AD9-9295-DA7FC22B4B0A}" type="presParOf" srcId="{29AF87C1-E50E-4311-B4D6-8FCDF06C25B6}" destId="{60C11E72-9866-435C-A051-04C539E6D842}" srcOrd="7" destOrd="0" presId="urn:microsoft.com/office/officeart/2008/layout/LinedList"/>
    <dgm:cxn modelId="{4EE10425-9B54-49B4-A10E-08321A0E83CA}" type="presParOf" srcId="{60C11E72-9866-435C-A051-04C539E6D842}" destId="{8145CF5C-E09F-4D9F-BCE6-E39FD7AFDA58}" srcOrd="0" destOrd="0" presId="urn:microsoft.com/office/officeart/2008/layout/LinedList"/>
    <dgm:cxn modelId="{B7E3CDB2-94CE-4BB5-AECC-D1A1C225B038}" type="presParOf" srcId="{60C11E72-9866-435C-A051-04C539E6D842}" destId="{79D2CDAF-E1D6-4506-9DD0-0FEF56AE97E8}" srcOrd="1" destOrd="0" presId="urn:microsoft.com/office/officeart/2008/layout/LinedList"/>
    <dgm:cxn modelId="{8C66BC04-BBB5-48F3-9C4A-4D4FED6D1EB7}" type="presParOf" srcId="{29AF87C1-E50E-4311-B4D6-8FCDF06C25B6}" destId="{324DD0F2-58ED-4480-88F4-8FD15921FDAD}" srcOrd="8" destOrd="0" presId="urn:microsoft.com/office/officeart/2008/layout/LinedList"/>
    <dgm:cxn modelId="{6500DC6A-947D-4142-B566-3EC9E0560077}" type="presParOf" srcId="{29AF87C1-E50E-4311-B4D6-8FCDF06C25B6}" destId="{70ACD927-53D3-4876-9052-ED1E46AF970A}" srcOrd="9" destOrd="0" presId="urn:microsoft.com/office/officeart/2008/layout/LinedList"/>
    <dgm:cxn modelId="{B264B6D7-51C6-426E-B316-411E762C375E}" type="presParOf" srcId="{70ACD927-53D3-4876-9052-ED1E46AF970A}" destId="{33597D9D-30DE-49BC-90FC-45E9460B1D8A}" srcOrd="0" destOrd="0" presId="urn:microsoft.com/office/officeart/2008/layout/LinedList"/>
    <dgm:cxn modelId="{0D9592F5-1DEA-4DEE-A7F8-6F19CA3FDB1D}" type="presParOf" srcId="{70ACD927-53D3-4876-9052-ED1E46AF970A}" destId="{2DBC1A83-D0E4-4FA7-B8B8-2E1566B54ECC}" srcOrd="1" destOrd="0" presId="urn:microsoft.com/office/officeart/2008/layout/LinedList"/>
    <dgm:cxn modelId="{2DCDE8C1-5B65-4E17-A6E6-C457B4DB60D6}" type="presParOf" srcId="{29AF87C1-E50E-4311-B4D6-8FCDF06C25B6}" destId="{AAE44994-5E5C-4516-9FB5-5B42F873C0D9}" srcOrd="10" destOrd="0" presId="urn:microsoft.com/office/officeart/2008/layout/LinedList"/>
    <dgm:cxn modelId="{A83AD53C-F1B9-4CBC-B526-195FF10D68B0}" type="presParOf" srcId="{29AF87C1-E50E-4311-B4D6-8FCDF06C25B6}" destId="{304C5C0E-0EDF-4B88-ABDB-6FF3D1EE6DC5}" srcOrd="11" destOrd="0" presId="urn:microsoft.com/office/officeart/2008/layout/LinedList"/>
    <dgm:cxn modelId="{4DFC660A-C986-49CC-91F4-BF5B284C465F}" type="presParOf" srcId="{304C5C0E-0EDF-4B88-ABDB-6FF3D1EE6DC5}" destId="{4A23CA90-4A68-445B-9451-1EF8E2445832}" srcOrd="0" destOrd="0" presId="urn:microsoft.com/office/officeart/2008/layout/LinedList"/>
    <dgm:cxn modelId="{52ABDEA7-7203-4321-B622-2B9F9F48A117}" type="presParOf" srcId="{304C5C0E-0EDF-4B88-ABDB-6FF3D1EE6DC5}" destId="{F2353273-75A3-4809-8CE9-B4BA55222D7E}" srcOrd="1" destOrd="0" presId="urn:microsoft.com/office/officeart/2008/layout/LinedList"/>
    <dgm:cxn modelId="{CEF183A2-FBAB-448D-8957-4E0CED1689C8}" type="presParOf" srcId="{29AF87C1-E50E-4311-B4D6-8FCDF06C25B6}" destId="{6F557EDD-0201-42A9-BC08-821CCA37EEC4}" srcOrd="12" destOrd="0" presId="urn:microsoft.com/office/officeart/2008/layout/LinedList"/>
    <dgm:cxn modelId="{E93E1A67-9F79-4421-BC3E-CBB6FBEC471F}" type="presParOf" srcId="{29AF87C1-E50E-4311-B4D6-8FCDF06C25B6}" destId="{942DD5A4-C76F-4758-A3E6-865AAABB1CD1}" srcOrd="13" destOrd="0" presId="urn:microsoft.com/office/officeart/2008/layout/LinedList"/>
    <dgm:cxn modelId="{DD73611E-CA36-4601-968F-BB5B5907E1A6}" type="presParOf" srcId="{942DD5A4-C76F-4758-A3E6-865AAABB1CD1}" destId="{BD11B7D4-CB76-4B72-9330-07D71F482E68}" srcOrd="0" destOrd="0" presId="urn:microsoft.com/office/officeart/2008/layout/LinedList"/>
    <dgm:cxn modelId="{812EDE19-A3A2-494F-985D-A0DDB4BAC8F2}" type="presParOf" srcId="{942DD5A4-C76F-4758-A3E6-865AAABB1CD1}" destId="{3CAEA7C1-3D64-4091-92EC-BC82421D43F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4DD0F2-58ED-4480-88F4-8FD15921FDAD}">
      <dsp:nvSpPr>
        <dsp:cNvPr id="0" name=""/>
        <dsp:cNvSpPr/>
      </dsp:nvSpPr>
      <dsp:spPr>
        <a:xfrm>
          <a:off x="0" y="68"/>
          <a:ext cx="9675303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597D9D-30DE-49BC-90FC-45E9460B1D8A}">
      <dsp:nvSpPr>
        <dsp:cNvPr id="0" name=""/>
        <dsp:cNvSpPr/>
      </dsp:nvSpPr>
      <dsp:spPr>
        <a:xfrm>
          <a:off x="0" y="68"/>
          <a:ext cx="9675303" cy="5870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PROYECTO: Fortalecimiento de acciones de Seguridad Vial para la adopción de comportamientos seguros en los actores de la movilidad en el Distrito de Barrancabermeja. </a:t>
          </a:r>
          <a:endParaRPr lang="en-US" sz="1800" kern="1200" dirty="0"/>
        </a:p>
      </dsp:txBody>
      <dsp:txXfrm>
        <a:off x="0" y="68"/>
        <a:ext cx="9675303" cy="587042"/>
      </dsp:txXfrm>
    </dsp:sp>
    <dsp:sp modelId="{7305E00A-E156-4115-A128-A39544465AD6}">
      <dsp:nvSpPr>
        <dsp:cNvPr id="0" name=""/>
        <dsp:cNvSpPr/>
      </dsp:nvSpPr>
      <dsp:spPr>
        <a:xfrm>
          <a:off x="0" y="587110"/>
          <a:ext cx="9675303" cy="0"/>
        </a:xfrm>
        <a:prstGeom prst="line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C5F79D-98C7-44EA-A7D9-5990ED11B0B3}">
      <dsp:nvSpPr>
        <dsp:cNvPr id="0" name=""/>
        <dsp:cNvSpPr/>
      </dsp:nvSpPr>
      <dsp:spPr>
        <a:xfrm>
          <a:off x="0" y="587110"/>
          <a:ext cx="9675303" cy="6131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(Actividad: </a:t>
          </a:r>
          <a:r>
            <a:rPr lang="es-ES" sz="1800" b="1" kern="1200" dirty="0"/>
            <a:t>Señalización Vial. </a:t>
          </a:r>
          <a:r>
            <a:rPr lang="es-ES" sz="1800" kern="1200" dirty="0"/>
            <a:t>Líneas de carril, marcas viales)</a:t>
          </a:r>
          <a:endParaRPr lang="en-US" sz="1800" kern="1200" dirty="0"/>
        </a:p>
      </dsp:txBody>
      <dsp:txXfrm>
        <a:off x="0" y="587110"/>
        <a:ext cx="9675303" cy="6131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4DD0F2-58ED-4480-88F4-8FD15921FDAD}">
      <dsp:nvSpPr>
        <dsp:cNvPr id="0" name=""/>
        <dsp:cNvSpPr/>
      </dsp:nvSpPr>
      <dsp:spPr>
        <a:xfrm>
          <a:off x="0" y="121"/>
          <a:ext cx="4942614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597D9D-30DE-49BC-90FC-45E9460B1D8A}">
      <dsp:nvSpPr>
        <dsp:cNvPr id="0" name=""/>
        <dsp:cNvSpPr/>
      </dsp:nvSpPr>
      <dsp:spPr>
        <a:xfrm>
          <a:off x="0" y="0"/>
          <a:ext cx="4937787" cy="7597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solidFill>
                <a:schemeClr val="tx1"/>
              </a:solidFill>
              <a:latin typeface="Paloseco Medium"/>
            </a:rPr>
            <a:t>Corinto - </a:t>
          </a:r>
          <a:r>
            <a:rPr lang="es-ES" sz="2000" kern="1200" dirty="0" err="1">
              <a:solidFill>
                <a:schemeClr val="tx1"/>
              </a:solidFill>
              <a:latin typeface="Paloseco Medium"/>
            </a:rPr>
            <a:t>Transv</a:t>
          </a:r>
          <a:r>
            <a:rPr lang="es-ES" sz="2000" kern="1200" dirty="0">
              <a:solidFill>
                <a:schemeClr val="tx1"/>
              </a:solidFill>
              <a:latin typeface="Paloseco Medium"/>
            </a:rPr>
            <a:t>  45 entre Diagonal 58 y 56</a:t>
          </a:r>
          <a:endParaRPr lang="en-US" sz="1800" kern="1200" dirty="0">
            <a:latin typeface="+mn-lt"/>
          </a:endParaRPr>
        </a:p>
      </dsp:txBody>
      <dsp:txXfrm>
        <a:off x="0" y="0"/>
        <a:ext cx="4937787" cy="759710"/>
      </dsp:txXfrm>
    </dsp:sp>
    <dsp:sp modelId="{7305E00A-E156-4115-A128-A39544465AD6}">
      <dsp:nvSpPr>
        <dsp:cNvPr id="0" name=""/>
        <dsp:cNvSpPr/>
      </dsp:nvSpPr>
      <dsp:spPr>
        <a:xfrm>
          <a:off x="0" y="759832"/>
          <a:ext cx="4942614" cy="0"/>
        </a:xfrm>
        <a:prstGeom prst="line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C5F79D-98C7-44EA-A7D9-5990ED11B0B3}">
      <dsp:nvSpPr>
        <dsp:cNvPr id="0" name=""/>
        <dsp:cNvSpPr/>
      </dsp:nvSpPr>
      <dsp:spPr>
        <a:xfrm>
          <a:off x="0" y="758051"/>
          <a:ext cx="4937787" cy="7146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es-ES" sz="2000" kern="1200" dirty="0">
              <a:solidFill>
                <a:schemeClr val="tx1"/>
              </a:solidFill>
              <a:latin typeface="Paloseco Medium"/>
            </a:rPr>
            <a:t>Benjamín Herrera - Diagonal 64 - </a:t>
          </a:r>
          <a:r>
            <a:rPr lang="es-ES" sz="2000" kern="1200" dirty="0" err="1">
              <a:solidFill>
                <a:schemeClr val="tx1"/>
              </a:solidFill>
              <a:latin typeface="Paloseco Medium"/>
            </a:rPr>
            <a:t>Transv</a:t>
          </a:r>
          <a:r>
            <a:rPr lang="es-ES" sz="2000" kern="1200" dirty="0">
              <a:solidFill>
                <a:schemeClr val="tx1"/>
              </a:solidFill>
              <a:latin typeface="Paloseco Medium"/>
            </a:rPr>
            <a:t> 44</a:t>
          </a:r>
          <a:endParaRPr lang="es-ES" sz="1800" kern="1200" dirty="0">
            <a:solidFill>
              <a:schemeClr val="tx1"/>
            </a:solidFill>
            <a:latin typeface="+mn-lt"/>
          </a:endParaRPr>
        </a:p>
      </dsp:txBody>
      <dsp:txXfrm>
        <a:off x="0" y="758051"/>
        <a:ext cx="4937787" cy="71469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9C5863-E331-4533-8309-3AC579905F26}">
      <dsp:nvSpPr>
        <dsp:cNvPr id="0" name=""/>
        <dsp:cNvSpPr/>
      </dsp:nvSpPr>
      <dsp:spPr>
        <a:xfrm>
          <a:off x="0" y="0"/>
          <a:ext cx="4347256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93C404-673E-4899-A477-FFE847EA9E28}">
      <dsp:nvSpPr>
        <dsp:cNvPr id="0" name=""/>
        <dsp:cNvSpPr/>
      </dsp:nvSpPr>
      <dsp:spPr>
        <a:xfrm>
          <a:off x="0" y="1791"/>
          <a:ext cx="4347256" cy="3384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en-US" sz="2000" b="1" kern="1200" dirty="0">
              <a:latin typeface="Paloseco Medium"/>
            </a:rPr>
            <a:t>CAMILO TORRES RESTREPO</a:t>
          </a:r>
        </a:p>
      </dsp:txBody>
      <dsp:txXfrm>
        <a:off x="0" y="1791"/>
        <a:ext cx="4347256" cy="338449"/>
      </dsp:txXfrm>
    </dsp:sp>
    <dsp:sp modelId="{C660781E-A6E6-4CE2-AAB7-498FFE38B145}">
      <dsp:nvSpPr>
        <dsp:cNvPr id="0" name=""/>
        <dsp:cNvSpPr/>
      </dsp:nvSpPr>
      <dsp:spPr>
        <a:xfrm>
          <a:off x="0" y="340241"/>
          <a:ext cx="4347256" cy="0"/>
        </a:xfrm>
        <a:prstGeom prst="line">
          <a:avLst/>
        </a:prstGeom>
        <a:solidFill>
          <a:schemeClr val="accent4">
            <a:hueOff val="1633482"/>
            <a:satOff val="-6796"/>
            <a:lumOff val="1601"/>
            <a:alphaOff val="0"/>
          </a:schemeClr>
        </a:solidFill>
        <a:ln w="12700" cap="flat" cmpd="sng" algn="ctr">
          <a:solidFill>
            <a:schemeClr val="accent4">
              <a:hueOff val="1633482"/>
              <a:satOff val="-6796"/>
              <a:lumOff val="160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7BAA25-EC0F-4A45-A187-920820C4073B}">
      <dsp:nvSpPr>
        <dsp:cNvPr id="0" name=""/>
        <dsp:cNvSpPr/>
      </dsp:nvSpPr>
      <dsp:spPr>
        <a:xfrm>
          <a:off x="0" y="340241"/>
          <a:ext cx="4347256" cy="3384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en-US" sz="2000" b="0" kern="1200" dirty="0" err="1">
              <a:latin typeface="Paloseco Medium"/>
            </a:rPr>
            <a:t>Sede</a:t>
          </a:r>
          <a:r>
            <a:rPr lang="en-US" sz="2000" b="0" kern="1200" dirty="0">
              <a:latin typeface="Paloseco Medium"/>
            </a:rPr>
            <a:t> G – Antonio Nariño</a:t>
          </a:r>
          <a:endParaRPr lang="es-ES" sz="2000" b="0" kern="1200" dirty="0">
            <a:latin typeface="Paloseco Medium"/>
          </a:endParaRPr>
        </a:p>
      </dsp:txBody>
      <dsp:txXfrm>
        <a:off x="0" y="340241"/>
        <a:ext cx="4347256" cy="338449"/>
      </dsp:txXfrm>
    </dsp:sp>
    <dsp:sp modelId="{9CFCC197-E690-433C-8224-327F87734D1D}">
      <dsp:nvSpPr>
        <dsp:cNvPr id="0" name=""/>
        <dsp:cNvSpPr/>
      </dsp:nvSpPr>
      <dsp:spPr>
        <a:xfrm>
          <a:off x="0" y="678690"/>
          <a:ext cx="4347256" cy="0"/>
        </a:xfrm>
        <a:prstGeom prst="line">
          <a:avLst/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12700" cap="flat" cmpd="sng" algn="ctr">
          <a:solidFill>
            <a:schemeClr val="accent4">
              <a:hueOff val="3266964"/>
              <a:satOff val="-13592"/>
              <a:lumOff val="320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2DB264-4BD5-45FB-A142-280AF3F42EDA}">
      <dsp:nvSpPr>
        <dsp:cNvPr id="0" name=""/>
        <dsp:cNvSpPr/>
      </dsp:nvSpPr>
      <dsp:spPr>
        <a:xfrm>
          <a:off x="0" y="678690"/>
          <a:ext cx="4347256" cy="3384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 err="1">
              <a:latin typeface="Paloseco Medium"/>
            </a:rPr>
            <a:t>Sede</a:t>
          </a:r>
          <a:r>
            <a:rPr lang="en-US" sz="2000" b="0" kern="1200" dirty="0">
              <a:latin typeface="Paloseco Medium"/>
            </a:rPr>
            <a:t> J  – </a:t>
          </a:r>
          <a:r>
            <a:rPr lang="es-ES" sz="2000" b="0" kern="1200" dirty="0">
              <a:latin typeface="Paloseco Medium"/>
            </a:rPr>
            <a:t>Eduardo Santos</a:t>
          </a:r>
        </a:p>
      </dsp:txBody>
      <dsp:txXfrm>
        <a:off x="0" y="678690"/>
        <a:ext cx="4347256" cy="338449"/>
      </dsp:txXfrm>
    </dsp:sp>
    <dsp:sp modelId="{D4F67CAF-8360-4CE6-8E13-CCBB214A0B73}">
      <dsp:nvSpPr>
        <dsp:cNvPr id="0" name=""/>
        <dsp:cNvSpPr/>
      </dsp:nvSpPr>
      <dsp:spPr>
        <a:xfrm>
          <a:off x="0" y="1017140"/>
          <a:ext cx="4347256" cy="0"/>
        </a:xfrm>
        <a:prstGeom prst="line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accent4">
              <a:hueOff val="4900445"/>
              <a:satOff val="-20388"/>
              <a:lumOff val="4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45CF5C-E09F-4D9F-BCE6-E39FD7AFDA58}">
      <dsp:nvSpPr>
        <dsp:cNvPr id="0" name=""/>
        <dsp:cNvSpPr/>
      </dsp:nvSpPr>
      <dsp:spPr>
        <a:xfrm>
          <a:off x="0" y="1017140"/>
          <a:ext cx="4347256" cy="3384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 err="1">
              <a:latin typeface="Paloseco Medium"/>
            </a:rPr>
            <a:t>Sede</a:t>
          </a:r>
          <a:r>
            <a:rPr lang="en-US" sz="2000" b="0" kern="1200" dirty="0">
              <a:latin typeface="Paloseco Medium"/>
            </a:rPr>
            <a:t> E – Manuela </a:t>
          </a:r>
          <a:r>
            <a:rPr lang="en-US" sz="2000" b="0" kern="1200" dirty="0" err="1">
              <a:latin typeface="Paloseco Medium"/>
            </a:rPr>
            <a:t>Beltrán</a:t>
          </a:r>
          <a:endParaRPr lang="es-ES" sz="2000" b="0" kern="1200" dirty="0">
            <a:latin typeface="Paloseco Medium"/>
          </a:endParaRPr>
        </a:p>
      </dsp:txBody>
      <dsp:txXfrm>
        <a:off x="0" y="1017140"/>
        <a:ext cx="4347256" cy="338449"/>
      </dsp:txXfrm>
    </dsp:sp>
    <dsp:sp modelId="{324DD0F2-58ED-4480-88F4-8FD15921FDAD}">
      <dsp:nvSpPr>
        <dsp:cNvPr id="0" name=""/>
        <dsp:cNvSpPr/>
      </dsp:nvSpPr>
      <dsp:spPr>
        <a:xfrm>
          <a:off x="0" y="1355590"/>
          <a:ext cx="4347256" cy="0"/>
        </a:xfrm>
        <a:prstGeom prst="line">
          <a:avLst/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12700" cap="flat" cmpd="sng" algn="ctr">
          <a:solidFill>
            <a:schemeClr val="accent4">
              <a:hueOff val="6533927"/>
              <a:satOff val="-27185"/>
              <a:lumOff val="640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597D9D-30DE-49BC-90FC-45E9460B1D8A}">
      <dsp:nvSpPr>
        <dsp:cNvPr id="0" name=""/>
        <dsp:cNvSpPr/>
      </dsp:nvSpPr>
      <dsp:spPr>
        <a:xfrm>
          <a:off x="0" y="1354598"/>
          <a:ext cx="4343010" cy="500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en-US" sz="2000" b="0" kern="1200" dirty="0" err="1">
              <a:latin typeface="Paloseco Medium"/>
            </a:rPr>
            <a:t>Sede</a:t>
          </a:r>
          <a:r>
            <a:rPr lang="en-US" sz="2000" b="0" kern="1200" dirty="0">
              <a:latin typeface="Paloseco Medium"/>
            </a:rPr>
            <a:t> H – </a:t>
          </a:r>
          <a:r>
            <a:rPr lang="en-US" sz="2000" b="0" kern="1200" dirty="0" err="1">
              <a:latin typeface="Paloseco Medium"/>
            </a:rPr>
            <a:t>María</a:t>
          </a:r>
          <a:r>
            <a:rPr lang="en-US" sz="2000" b="0" kern="1200" dirty="0">
              <a:latin typeface="Paloseco Medium"/>
            </a:rPr>
            <a:t> Cano</a:t>
          </a:r>
        </a:p>
      </dsp:txBody>
      <dsp:txXfrm>
        <a:off x="0" y="1354598"/>
        <a:ext cx="4343010" cy="500069"/>
      </dsp:txXfrm>
    </dsp:sp>
    <dsp:sp modelId="{AAE44994-5E5C-4516-9FB5-5B42F873C0D9}">
      <dsp:nvSpPr>
        <dsp:cNvPr id="0" name=""/>
        <dsp:cNvSpPr/>
      </dsp:nvSpPr>
      <dsp:spPr>
        <a:xfrm>
          <a:off x="0" y="1855660"/>
          <a:ext cx="4347256" cy="0"/>
        </a:xfrm>
        <a:prstGeom prst="line">
          <a:avLst/>
        </a:prstGeom>
        <a:solidFill>
          <a:schemeClr val="accent4">
            <a:hueOff val="8167408"/>
            <a:satOff val="-33981"/>
            <a:lumOff val="8007"/>
            <a:alphaOff val="0"/>
          </a:schemeClr>
        </a:solidFill>
        <a:ln w="12700" cap="flat" cmpd="sng" algn="ctr">
          <a:solidFill>
            <a:schemeClr val="accent4">
              <a:hueOff val="8167408"/>
              <a:satOff val="-33981"/>
              <a:lumOff val="80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23CA90-4A68-445B-9451-1EF8E2445832}">
      <dsp:nvSpPr>
        <dsp:cNvPr id="0" name=""/>
        <dsp:cNvSpPr/>
      </dsp:nvSpPr>
      <dsp:spPr>
        <a:xfrm>
          <a:off x="0" y="1855660"/>
          <a:ext cx="4347256" cy="3384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en-US" sz="2000" b="0" kern="1200" dirty="0" err="1">
              <a:latin typeface="Paloseco Medium"/>
            </a:rPr>
            <a:t>Sede</a:t>
          </a:r>
          <a:r>
            <a:rPr lang="en-US" sz="2000" b="0" kern="1200" dirty="0">
              <a:latin typeface="Paloseco Medium"/>
            </a:rPr>
            <a:t> D – </a:t>
          </a:r>
          <a:r>
            <a:rPr lang="en-US" sz="2000" b="0" kern="1200" dirty="0" err="1">
              <a:latin typeface="Paloseco Medium"/>
            </a:rPr>
            <a:t>Policarpa</a:t>
          </a:r>
          <a:r>
            <a:rPr lang="en-US" sz="2000" b="0" kern="1200" dirty="0">
              <a:latin typeface="Paloseco Medium"/>
            </a:rPr>
            <a:t> </a:t>
          </a:r>
          <a:r>
            <a:rPr lang="en-US" sz="2000" b="0" kern="1200" dirty="0" err="1">
              <a:latin typeface="Paloseco Medium"/>
            </a:rPr>
            <a:t>Salavarrieta</a:t>
          </a:r>
          <a:endParaRPr lang="en-US" sz="2000" b="0" kern="1200" dirty="0">
            <a:latin typeface="Paloseco Medium"/>
          </a:endParaRPr>
        </a:p>
      </dsp:txBody>
      <dsp:txXfrm>
        <a:off x="0" y="1855660"/>
        <a:ext cx="4347256" cy="338449"/>
      </dsp:txXfrm>
    </dsp:sp>
    <dsp:sp modelId="{6F557EDD-0201-42A9-BC08-821CCA37EEC4}">
      <dsp:nvSpPr>
        <dsp:cNvPr id="0" name=""/>
        <dsp:cNvSpPr/>
      </dsp:nvSpPr>
      <dsp:spPr>
        <a:xfrm>
          <a:off x="0" y="2194109"/>
          <a:ext cx="4347256" cy="0"/>
        </a:xfrm>
        <a:prstGeom prst="line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11B7D4-CB76-4B72-9330-07D71F482E68}">
      <dsp:nvSpPr>
        <dsp:cNvPr id="0" name=""/>
        <dsp:cNvSpPr/>
      </dsp:nvSpPr>
      <dsp:spPr>
        <a:xfrm>
          <a:off x="0" y="2194109"/>
          <a:ext cx="4347256" cy="3384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en-US" sz="2000" b="0" kern="1200" dirty="0" err="1">
              <a:latin typeface="Paloseco Medium"/>
            </a:rPr>
            <a:t>Sede</a:t>
          </a:r>
          <a:r>
            <a:rPr lang="en-US" sz="2000" b="0" kern="1200" dirty="0">
              <a:latin typeface="Paloseco Medium"/>
            </a:rPr>
            <a:t> I – Jose </a:t>
          </a:r>
          <a:r>
            <a:rPr lang="en-US" sz="2000" b="0" kern="1200" dirty="0" err="1">
              <a:latin typeface="Paloseco Medium"/>
            </a:rPr>
            <a:t>Prudencio</a:t>
          </a:r>
          <a:r>
            <a:rPr lang="en-US" sz="2000" b="0" kern="1200" dirty="0">
              <a:latin typeface="Paloseco Medium"/>
            </a:rPr>
            <a:t> Padilla</a:t>
          </a:r>
        </a:p>
      </dsp:txBody>
      <dsp:txXfrm>
        <a:off x="0" y="2194109"/>
        <a:ext cx="4347256" cy="3384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615932-E49B-407E-AEFC-70694A7DE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1C98F19-A7A8-4836-966A-E8E89B472B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10883F2-F15F-4F4E-B3EF-FEE05286A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E139-E7F8-4B31-BA40-B23B3FF93625}" type="datetimeFigureOut">
              <a:rPr lang="es-CO" smtClean="0"/>
              <a:t>6/07/2023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48D2B48-4B7A-46FB-BF2F-6F31158E3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5BD842A-08C0-403C-95E4-B9E049D1A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86B2-10DA-42E7-BD71-22E4A75479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34564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3AAD8B-E28B-46A8-AEA4-DB7DF5C98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D460344-4D9D-496D-B2BD-BACBC09B3E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8C55BB8-9C9E-45ED-ACE0-98C47FA23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E139-E7F8-4B31-BA40-B23B3FF93625}" type="datetimeFigureOut">
              <a:rPr lang="es-CO" smtClean="0"/>
              <a:t>6/07/2023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A419E8E-C3AE-4467-908F-B4A3A69D4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D07F33-4890-43F7-AAC5-158C419CE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86B2-10DA-42E7-BD71-22E4A75479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54206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C8FF4B6-3238-4C9C-9933-8AD381F61C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7BFCE8A-3A62-4BEC-BA1B-60024D4A83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6A596C9-1712-45AF-BF2A-20E8E83D0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E139-E7F8-4B31-BA40-B23B3FF93625}" type="datetimeFigureOut">
              <a:rPr lang="es-CO" smtClean="0"/>
              <a:t>6/07/2023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E51EF7D-957C-45BC-A4D5-E58E5DB17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4B8F5D5-2EA2-40B2-8196-4F6C32A7A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86B2-10DA-42E7-BD71-22E4A75479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30263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AAF8BA-06B1-4D36-9C4C-5BD8E4E7F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986A2ED-A570-4301-97E9-628548C54C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787EB6E-0D83-440E-98FB-AE66B7A30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E139-E7F8-4B31-BA40-B23B3FF93625}" type="datetimeFigureOut">
              <a:rPr lang="es-CO" smtClean="0"/>
              <a:t>6/07/2023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E420C17-E81D-44F6-AE49-3240D9467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BB5B4DB-BBEB-4707-8994-5E29341DB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86B2-10DA-42E7-BD71-22E4A75479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98875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12D07B-CD2E-4C1A-81A4-32CAC7EDE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90B59D6-E98A-421F-8776-6870B258E6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60BDB1-C60F-4EC3-A886-3399FD1A8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E139-E7F8-4B31-BA40-B23B3FF93625}" type="datetimeFigureOut">
              <a:rPr lang="es-CO" smtClean="0"/>
              <a:t>6/07/2023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BC77F38-D256-421B-9A82-017C2C167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27E86A-E0A4-4103-871E-6856BDFAD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86B2-10DA-42E7-BD71-22E4A75479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05561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300EE0-9DB8-40B8-8A3A-15D8CC126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55BD758-DE16-4E24-A02B-918A159C89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FE98A73-FFDB-42D4-BF7F-DCA82C0B4F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B270215-0A50-4BEA-BC5C-BF4E8B306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E139-E7F8-4B31-BA40-B23B3FF93625}" type="datetimeFigureOut">
              <a:rPr lang="es-CO" smtClean="0"/>
              <a:t>6/07/2023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A6E53F0-161C-4164-A9DC-DB8C4B001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164B841-5981-408F-84DB-A749956E7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86B2-10DA-42E7-BD71-22E4A75479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17070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4CC3D2-7A15-4593-B3DF-C2E443435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FE24D2-2D9F-48DC-8B0D-6284BADEA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8FED3CF-C5E8-4DA6-B140-A3B9C22E61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0833B20-429C-4029-BBA6-1EAFA62F6F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5AC9D55-F440-4488-8596-E209D10CCC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B04CE71-CFF2-44DF-9E22-BA88976E6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E139-E7F8-4B31-BA40-B23B3FF93625}" type="datetimeFigureOut">
              <a:rPr lang="es-CO" smtClean="0"/>
              <a:t>6/07/2023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198D6E9-9B4B-4035-9B1F-D56BCFC34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6F230AA-F8EB-42B9-B863-49FCD8242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86B2-10DA-42E7-BD71-22E4A75479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77781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F317A4-3457-44AC-8792-8ABF566B1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7CA23E5-D5D2-45DF-A88E-457CDA1B5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E139-E7F8-4B31-BA40-B23B3FF93625}" type="datetimeFigureOut">
              <a:rPr lang="es-CO" smtClean="0"/>
              <a:t>6/07/2023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601F11F-D404-4C4A-951B-88D1D919C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FB9D31E-E905-41A4-ADDB-997B85E2A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86B2-10DA-42E7-BD71-22E4A75479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60385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7173286-E6D8-46B0-B547-B0CED195A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E139-E7F8-4B31-BA40-B23B3FF93625}" type="datetimeFigureOut">
              <a:rPr lang="es-CO" smtClean="0"/>
              <a:t>6/07/2023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E82E2CE-5BD0-4F33-AFAF-D070DC053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5BF6AD7-601D-4571-993D-A716B6BD0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86B2-10DA-42E7-BD71-22E4A75479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71738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DDE044-7C3F-49A6-BA25-301A4F11E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C9EDE39-E71C-414B-809B-29CEF28B67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43D88A6-4ED8-402B-9BE7-A67DC6617C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ECE74C-7B40-4612-89DE-266FDA002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E139-E7F8-4B31-BA40-B23B3FF93625}" type="datetimeFigureOut">
              <a:rPr lang="es-CO" smtClean="0"/>
              <a:t>6/07/2023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6B67AD4-831E-427C-983B-2E1E53C21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A96398E-E73B-4E6A-94A9-CBF91A581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86B2-10DA-42E7-BD71-22E4A75479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19378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546720-DB7D-4449-ABC5-6B3F95DA1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D987E29-8E49-43D8-9483-9FEAA921B8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0430A9E-F738-4D14-8543-EAEF9EA33B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770DE6A-8983-4A5E-92FA-A5A292C23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E139-E7F8-4B31-BA40-B23B3FF93625}" type="datetimeFigureOut">
              <a:rPr lang="es-CO" smtClean="0"/>
              <a:t>6/07/2023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24DBAA5-34D4-48E1-9D78-3137F74A2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F18E7C6-7144-4911-AF01-A4373B70F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86B2-10DA-42E7-BD71-22E4A75479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20818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63C32C4-BD12-4B65-825D-3237C3DA4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1D7055B-5F84-4059-9F82-E24B36A5B4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7705821-C60D-4619-A5D5-A4D404FA24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23E139-E7F8-4B31-BA40-B23B3FF93625}" type="datetimeFigureOut">
              <a:rPr lang="es-CO" smtClean="0"/>
              <a:t>6/07/2023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D20C6E8-347A-4FF9-8563-B74D126014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332C688-4EEE-4110-91B8-433052DCDF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D86B2-10DA-42E7-BD71-22E4A75479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17873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5.svg"/><Relationship Id="rId9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9.png"/><Relationship Id="rId7" Type="http://schemas.openxmlformats.org/officeDocument/2006/relationships/image" Target="../media/image2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8.png"/><Relationship Id="rId4" Type="http://schemas.openxmlformats.org/officeDocument/2006/relationships/image" Target="../media/image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13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1.jpeg"/><Relationship Id="rId12" Type="http://schemas.microsoft.com/office/2007/relationships/diagramDrawing" Target="../diagrams/drawing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diagramColors" Target="../diagrams/colors1.xml"/><Relationship Id="rId5" Type="http://schemas.openxmlformats.org/officeDocument/2006/relationships/image" Target="../media/image8.png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5.svg"/><Relationship Id="rId9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7.png"/><Relationship Id="rId7" Type="http://schemas.openxmlformats.org/officeDocument/2006/relationships/image" Target="../media/image1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10" Type="http://schemas.openxmlformats.org/officeDocument/2006/relationships/image" Target="../media/image16.jpeg"/><Relationship Id="rId4" Type="http://schemas.openxmlformats.org/officeDocument/2006/relationships/image" Target="../media/image5.svg"/><Relationship Id="rId9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7.png"/><Relationship Id="rId7" Type="http://schemas.openxmlformats.org/officeDocument/2006/relationships/image" Target="../media/image1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7.png"/><Relationship Id="rId7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5.sv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3" Type="http://schemas.openxmlformats.org/officeDocument/2006/relationships/image" Target="../media/image24.svg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2" Type="http://schemas.openxmlformats.org/officeDocument/2006/relationships/image" Target="../media/image23.png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11" Type="http://schemas.microsoft.com/office/2007/relationships/diagramDrawing" Target="../diagrams/drawing2.xml"/><Relationship Id="rId5" Type="http://schemas.openxmlformats.org/officeDocument/2006/relationships/image" Target="../media/image9.png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image" Target="../media/image8.png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FBD82E83-CBD3-41B0-9B40-6CE0B2DB9C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Google Shape;84;p1">
            <a:extLst>
              <a:ext uri="{FF2B5EF4-FFF2-40B4-BE49-F238E27FC236}">
                <a16:creationId xmlns:a16="http://schemas.microsoft.com/office/drawing/2014/main" id="{5F51091A-E3EE-4F37-A180-598E7525083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0" y="2301581"/>
            <a:ext cx="9144000" cy="19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INFORME DE GESTIÓN</a:t>
            </a:r>
            <a:endParaRPr b="1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Google Shape;85;p1">
            <a:extLst>
              <a:ext uri="{FF2B5EF4-FFF2-40B4-BE49-F238E27FC236}">
                <a16:creationId xmlns:a16="http://schemas.microsoft.com/office/drawing/2014/main" id="{5D9521CE-BEE1-4AB4-89CE-EAA42CC99BB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4274" y="3175356"/>
            <a:ext cx="961183" cy="978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86;p1">
            <a:extLst>
              <a:ext uri="{FF2B5EF4-FFF2-40B4-BE49-F238E27FC236}">
                <a16:creationId xmlns:a16="http://schemas.microsoft.com/office/drawing/2014/main" id="{CEFBDF53-5530-4111-A8CD-AD7012574FC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14017" y="3514725"/>
            <a:ext cx="676749" cy="639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45F88CEC-8039-482F-980D-581AFD7D22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7700" y="530403"/>
            <a:ext cx="1752600" cy="70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886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Marcador de contenido 4">
            <a:extLst>
              <a:ext uri="{FF2B5EF4-FFF2-40B4-BE49-F238E27FC236}">
                <a16:creationId xmlns:a16="http://schemas.microsoft.com/office/drawing/2014/main" id="{33BDF3EC-4796-4D92-A8F8-4D518C6164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" y="0"/>
            <a:ext cx="12195047" cy="6858000"/>
          </a:xfrm>
          <a:prstGeom prst="rect">
            <a:avLst/>
          </a:prstGeom>
        </p:spPr>
      </p:pic>
      <p:pic>
        <p:nvPicPr>
          <p:cNvPr id="20" name="Marcador de contenido 4">
            <a:extLst>
              <a:ext uri="{FF2B5EF4-FFF2-40B4-BE49-F238E27FC236}">
                <a16:creationId xmlns:a16="http://schemas.microsoft.com/office/drawing/2014/main" id="{33BDF3EC-4796-4D92-A8F8-4D518C6164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" y="0"/>
            <a:ext cx="12195047" cy="6858000"/>
          </a:xfrm>
        </p:spPr>
      </p:pic>
      <p:pic>
        <p:nvPicPr>
          <p:cNvPr id="4" name="Google Shape;185;p8">
            <a:extLst>
              <a:ext uri="{FF2B5EF4-FFF2-40B4-BE49-F238E27FC236}">
                <a16:creationId xmlns:a16="http://schemas.microsoft.com/office/drawing/2014/main" id="{62A8C7F0-90DF-4C14-AA33-F601A614B9B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2550" y="679491"/>
            <a:ext cx="787646" cy="62293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87;p8">
            <a:extLst>
              <a:ext uri="{FF2B5EF4-FFF2-40B4-BE49-F238E27FC236}">
                <a16:creationId xmlns:a16="http://schemas.microsoft.com/office/drawing/2014/main" id="{DD388B4A-4C77-4082-AE9C-535C626ADFBC}"/>
              </a:ext>
            </a:extLst>
          </p:cNvPr>
          <p:cNvSpPr txBox="1"/>
          <p:nvPr/>
        </p:nvSpPr>
        <p:spPr>
          <a:xfrm>
            <a:off x="1215131" y="646579"/>
            <a:ext cx="10331247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2400" b="1" dirty="0">
                <a:latin typeface="Arial"/>
                <a:ea typeface="Arial"/>
                <a:cs typeface="Arial"/>
                <a:sym typeface="Arial"/>
              </a:rPr>
              <a:t>“OBRA PARA LA INSTALACIÓN DE ELEMENTOS DE SEÑALIZACIÓN Y CONSTRUCCIÓN DE REDUCTORES DE VELOCIDAD”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8F4B9A2A-1BF8-D5BD-2FC0-B928FB5AD37B}"/>
              </a:ext>
            </a:extLst>
          </p:cNvPr>
          <p:cNvSpPr/>
          <p:nvPr/>
        </p:nvSpPr>
        <p:spPr>
          <a:xfrm>
            <a:off x="1403793" y="1790265"/>
            <a:ext cx="3651069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Actividades Realizadas</a:t>
            </a:r>
            <a:endParaRPr lang="es-ES" sz="280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7171696" y="4319799"/>
            <a:ext cx="388109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Inversión </a:t>
            </a:r>
          </a:p>
          <a:p>
            <a:pPr algn="ctr"/>
            <a:r>
              <a:rPr lang="es-E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$81.358.242</a:t>
            </a:r>
            <a:endParaRPr lang="es-CO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5" name="Google Shape;190;p8">
            <a:extLst>
              <a:ext uri="{FF2B5EF4-FFF2-40B4-BE49-F238E27FC236}">
                <a16:creationId xmlns:a16="http://schemas.microsoft.com/office/drawing/2014/main" id="{FB1428E8-320B-4506-96C9-EF0FAB62324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80196" y="3033180"/>
            <a:ext cx="339466" cy="337743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Rectángulo 37"/>
          <p:cNvSpPr/>
          <p:nvPr/>
        </p:nvSpPr>
        <p:spPr>
          <a:xfrm>
            <a:off x="1554597" y="2447452"/>
            <a:ext cx="23784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Pintura líneas de carril </a:t>
            </a:r>
            <a:r>
              <a:rPr lang="es-ES" dirty="0">
                <a:solidFill>
                  <a:schemeClr val="tx1"/>
                </a:solidFill>
              </a:rPr>
              <a:t> </a:t>
            </a:r>
            <a:endParaRPr lang="es-CO" dirty="0">
              <a:solidFill>
                <a:schemeClr val="tx1"/>
              </a:solidFill>
            </a:endParaRPr>
          </a:p>
        </p:txBody>
      </p:sp>
      <p:sp>
        <p:nvSpPr>
          <p:cNvPr id="39" name="Rectángulo 38"/>
          <p:cNvSpPr/>
          <p:nvPr/>
        </p:nvSpPr>
        <p:spPr>
          <a:xfrm>
            <a:off x="1529710" y="2960236"/>
            <a:ext cx="22070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Pintura marcas viales</a:t>
            </a:r>
            <a:endParaRPr lang="es-CO" dirty="0">
              <a:solidFill>
                <a:schemeClr val="tx1"/>
              </a:solidFill>
            </a:endParaRPr>
          </a:p>
        </p:txBody>
      </p:sp>
      <p:sp>
        <p:nvSpPr>
          <p:cNvPr id="46" name="Rectángulo 45"/>
          <p:cNvSpPr/>
          <p:nvPr/>
        </p:nvSpPr>
        <p:spPr>
          <a:xfrm>
            <a:off x="1519445" y="3499713"/>
            <a:ext cx="20762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Señalización vertical</a:t>
            </a:r>
            <a:endParaRPr lang="es-CO" dirty="0">
              <a:solidFill>
                <a:schemeClr val="tx1"/>
              </a:solidFill>
            </a:endParaRPr>
          </a:p>
        </p:txBody>
      </p:sp>
      <p:pic>
        <p:nvPicPr>
          <p:cNvPr id="47" name="Google Shape;190;p8">
            <a:extLst>
              <a:ext uri="{FF2B5EF4-FFF2-40B4-BE49-F238E27FC236}">
                <a16:creationId xmlns:a16="http://schemas.microsoft.com/office/drawing/2014/main" id="{FB1428E8-320B-4506-96C9-EF0FAB62324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80196" y="2508688"/>
            <a:ext cx="339466" cy="337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190;p8">
            <a:extLst>
              <a:ext uri="{FF2B5EF4-FFF2-40B4-BE49-F238E27FC236}">
                <a16:creationId xmlns:a16="http://schemas.microsoft.com/office/drawing/2014/main" id="{FB1428E8-320B-4506-96C9-EF0FAB62324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80196" y="3544907"/>
            <a:ext cx="339466" cy="337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190;p8">
            <a:extLst>
              <a:ext uri="{FF2B5EF4-FFF2-40B4-BE49-F238E27FC236}">
                <a16:creationId xmlns:a16="http://schemas.microsoft.com/office/drawing/2014/main" id="{FB1428E8-320B-4506-96C9-EF0FAB62324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80196" y="4019042"/>
            <a:ext cx="339466" cy="33774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Rectángulo 53"/>
          <p:cNvSpPr/>
          <p:nvPr/>
        </p:nvSpPr>
        <p:spPr>
          <a:xfrm>
            <a:off x="1519444" y="4005437"/>
            <a:ext cx="21403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Bandas transversales</a:t>
            </a:r>
            <a:endParaRPr lang="es-CO" dirty="0">
              <a:solidFill>
                <a:schemeClr val="tx1"/>
              </a:solidFill>
            </a:endParaRPr>
          </a:p>
        </p:txBody>
      </p:sp>
      <p:pic>
        <p:nvPicPr>
          <p:cNvPr id="55" name="Google Shape;190;p8">
            <a:extLst>
              <a:ext uri="{FF2B5EF4-FFF2-40B4-BE49-F238E27FC236}">
                <a16:creationId xmlns:a16="http://schemas.microsoft.com/office/drawing/2014/main" id="{FB1428E8-320B-4506-96C9-EF0FAB62324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93132" y="4518221"/>
            <a:ext cx="339466" cy="337743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Rectángulo 55"/>
          <p:cNvSpPr/>
          <p:nvPr/>
        </p:nvSpPr>
        <p:spPr>
          <a:xfrm>
            <a:off x="1529710" y="4485700"/>
            <a:ext cx="20390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Resalto en concreto</a:t>
            </a:r>
            <a:endParaRPr lang="es-CO" dirty="0">
              <a:solidFill>
                <a:schemeClr val="tx1"/>
              </a:solidFill>
            </a:endParaRPr>
          </a:p>
        </p:txBody>
      </p:sp>
      <p:pic>
        <p:nvPicPr>
          <p:cNvPr id="57" name="Google Shape;190;p8">
            <a:extLst>
              <a:ext uri="{FF2B5EF4-FFF2-40B4-BE49-F238E27FC236}">
                <a16:creationId xmlns:a16="http://schemas.microsoft.com/office/drawing/2014/main" id="{FB1428E8-320B-4506-96C9-EF0FAB62324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90244" y="5030489"/>
            <a:ext cx="339466" cy="337743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Rectángulo 57"/>
          <p:cNvSpPr/>
          <p:nvPr/>
        </p:nvSpPr>
        <p:spPr>
          <a:xfrm>
            <a:off x="1519444" y="5002692"/>
            <a:ext cx="1612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Resalto portátil</a:t>
            </a:r>
            <a:endParaRPr lang="es-CO" dirty="0">
              <a:solidFill>
                <a:schemeClr val="tx1"/>
              </a:solidFill>
            </a:endParaRPr>
          </a:p>
        </p:txBody>
      </p:sp>
      <p:pic>
        <p:nvPicPr>
          <p:cNvPr id="59" name="Google Shape;185;p8">
            <a:extLst>
              <a:ext uri="{FF2B5EF4-FFF2-40B4-BE49-F238E27FC236}">
                <a16:creationId xmlns:a16="http://schemas.microsoft.com/office/drawing/2014/main" id="{62A8C7F0-90DF-4C14-AA33-F601A614B9B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44469" y="2547620"/>
            <a:ext cx="246941" cy="168995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Rectángulo 59"/>
          <p:cNvSpPr/>
          <p:nvPr/>
        </p:nvSpPr>
        <p:spPr>
          <a:xfrm>
            <a:off x="4167564" y="2447451"/>
            <a:ext cx="20167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741 metros lineales</a:t>
            </a:r>
            <a:endParaRPr lang="es-CO" dirty="0">
              <a:solidFill>
                <a:schemeClr val="tx1"/>
              </a:solidFill>
            </a:endParaRPr>
          </a:p>
        </p:txBody>
      </p:sp>
      <p:pic>
        <p:nvPicPr>
          <p:cNvPr id="61" name="Google Shape;185;p8">
            <a:extLst>
              <a:ext uri="{FF2B5EF4-FFF2-40B4-BE49-F238E27FC236}">
                <a16:creationId xmlns:a16="http://schemas.microsoft.com/office/drawing/2014/main" id="{62A8C7F0-90DF-4C14-AA33-F601A614B9B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44468" y="3060404"/>
            <a:ext cx="246941" cy="168995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Rectángulo 61"/>
          <p:cNvSpPr/>
          <p:nvPr/>
        </p:nvSpPr>
        <p:spPr>
          <a:xfrm>
            <a:off x="4199088" y="2960236"/>
            <a:ext cx="8499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371 m²</a:t>
            </a:r>
          </a:p>
        </p:txBody>
      </p:sp>
      <p:pic>
        <p:nvPicPr>
          <p:cNvPr id="63" name="Google Shape;185;p8">
            <a:extLst>
              <a:ext uri="{FF2B5EF4-FFF2-40B4-BE49-F238E27FC236}">
                <a16:creationId xmlns:a16="http://schemas.microsoft.com/office/drawing/2014/main" id="{62A8C7F0-90DF-4C14-AA33-F601A614B9B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44468" y="3599881"/>
            <a:ext cx="246941" cy="168995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Rectángulo 63"/>
          <p:cNvSpPr/>
          <p:nvPr/>
        </p:nvSpPr>
        <p:spPr>
          <a:xfrm>
            <a:off x="4167564" y="3529112"/>
            <a:ext cx="21121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30 señales verticales</a:t>
            </a:r>
            <a:endParaRPr lang="es-CO" dirty="0">
              <a:solidFill>
                <a:schemeClr val="tx1"/>
              </a:solidFill>
            </a:endParaRPr>
          </a:p>
        </p:txBody>
      </p:sp>
      <p:pic>
        <p:nvPicPr>
          <p:cNvPr id="65" name="Google Shape;185;p8">
            <a:extLst>
              <a:ext uri="{FF2B5EF4-FFF2-40B4-BE49-F238E27FC236}">
                <a16:creationId xmlns:a16="http://schemas.microsoft.com/office/drawing/2014/main" id="{62A8C7F0-90DF-4C14-AA33-F601A614B9B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44468" y="4110224"/>
            <a:ext cx="246941" cy="168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185;p8">
            <a:extLst>
              <a:ext uri="{FF2B5EF4-FFF2-40B4-BE49-F238E27FC236}">
                <a16:creationId xmlns:a16="http://schemas.microsoft.com/office/drawing/2014/main" id="{62A8C7F0-90DF-4C14-AA33-F601A614B9B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44467" y="4595135"/>
            <a:ext cx="246941" cy="168995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Rectángulo 66"/>
          <p:cNvSpPr/>
          <p:nvPr/>
        </p:nvSpPr>
        <p:spPr>
          <a:xfrm>
            <a:off x="4199088" y="4494966"/>
            <a:ext cx="17519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2 resaltos (12 m)</a:t>
            </a:r>
            <a:endParaRPr lang="es-CO" dirty="0">
              <a:solidFill>
                <a:schemeClr val="tx1"/>
              </a:solidFill>
            </a:endParaRPr>
          </a:p>
        </p:txBody>
      </p:sp>
      <p:sp>
        <p:nvSpPr>
          <p:cNvPr id="68" name="Rectángulo 67"/>
          <p:cNvSpPr/>
          <p:nvPr/>
        </p:nvSpPr>
        <p:spPr>
          <a:xfrm>
            <a:off x="4199087" y="4023861"/>
            <a:ext cx="27606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8 grupos de bandas (34 m²)</a:t>
            </a:r>
            <a:endParaRPr lang="es-CO" dirty="0">
              <a:solidFill>
                <a:schemeClr val="tx1"/>
              </a:solidFill>
            </a:endParaRPr>
          </a:p>
        </p:txBody>
      </p:sp>
      <p:pic>
        <p:nvPicPr>
          <p:cNvPr id="69" name="Google Shape;185;p8">
            <a:extLst>
              <a:ext uri="{FF2B5EF4-FFF2-40B4-BE49-F238E27FC236}">
                <a16:creationId xmlns:a16="http://schemas.microsoft.com/office/drawing/2014/main" id="{62A8C7F0-90DF-4C14-AA33-F601A614B9B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44467" y="5080046"/>
            <a:ext cx="246941" cy="168995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Rectángulo 69"/>
          <p:cNvSpPr/>
          <p:nvPr/>
        </p:nvSpPr>
        <p:spPr>
          <a:xfrm>
            <a:off x="4199087" y="4995646"/>
            <a:ext cx="17519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2 resaltos (11 m)</a:t>
            </a:r>
            <a:endParaRPr lang="es-CO" dirty="0">
              <a:solidFill>
                <a:schemeClr val="tx1"/>
              </a:solidFill>
            </a:endParaRPr>
          </a:p>
        </p:txBody>
      </p:sp>
      <p:pic>
        <p:nvPicPr>
          <p:cNvPr id="71" name="Google Shape;190;p8">
            <a:extLst>
              <a:ext uri="{FF2B5EF4-FFF2-40B4-BE49-F238E27FC236}">
                <a16:creationId xmlns:a16="http://schemas.microsoft.com/office/drawing/2014/main" id="{FB1428E8-320B-4506-96C9-EF0FAB62324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81669" y="5542757"/>
            <a:ext cx="339466" cy="337743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Rectángulo 71"/>
          <p:cNvSpPr/>
          <p:nvPr/>
        </p:nvSpPr>
        <p:spPr>
          <a:xfrm>
            <a:off x="1529710" y="5518752"/>
            <a:ext cx="1820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Tachas </a:t>
            </a:r>
            <a:r>
              <a:rPr lang="es-ES" dirty="0" err="1"/>
              <a:t>reflectivas</a:t>
            </a:r>
            <a:endParaRPr lang="es-CO" dirty="0">
              <a:solidFill>
                <a:schemeClr val="tx1"/>
              </a:solidFill>
            </a:endParaRPr>
          </a:p>
        </p:txBody>
      </p:sp>
      <p:pic>
        <p:nvPicPr>
          <p:cNvPr id="73" name="Google Shape;185;p8">
            <a:extLst>
              <a:ext uri="{FF2B5EF4-FFF2-40B4-BE49-F238E27FC236}">
                <a16:creationId xmlns:a16="http://schemas.microsoft.com/office/drawing/2014/main" id="{62A8C7F0-90DF-4C14-AA33-F601A614B9B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44467" y="5644955"/>
            <a:ext cx="246941" cy="168995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Rectángulo 73"/>
          <p:cNvSpPr/>
          <p:nvPr/>
        </p:nvSpPr>
        <p:spPr>
          <a:xfrm>
            <a:off x="4167564" y="5507399"/>
            <a:ext cx="11933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100 tachas</a:t>
            </a:r>
            <a:endParaRPr lang="es-CO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3233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DF1B787-3DED-4F14-9498-09CF746A00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" y="0"/>
            <a:ext cx="12195047" cy="6858000"/>
          </a:xfr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DAD44BBA-59CE-455E-BCD1-9D161C417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69029" y="391956"/>
            <a:ext cx="1448637" cy="582604"/>
          </a:xfrm>
          <a:prstGeom prst="rect">
            <a:avLst/>
          </a:prstGeom>
        </p:spPr>
      </p:pic>
      <p:pic>
        <p:nvPicPr>
          <p:cNvPr id="13" name="Google Shape;142;p3">
            <a:extLst>
              <a:ext uri="{FF2B5EF4-FFF2-40B4-BE49-F238E27FC236}">
                <a16:creationId xmlns:a16="http://schemas.microsoft.com/office/drawing/2014/main" id="{030B7904-45B6-418F-BB49-6AF3D9C0539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39980" y="5865392"/>
            <a:ext cx="676748" cy="639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85;p8">
            <a:extLst>
              <a:ext uri="{FF2B5EF4-FFF2-40B4-BE49-F238E27FC236}">
                <a16:creationId xmlns:a16="http://schemas.microsoft.com/office/drawing/2014/main" id="{62A8C7F0-90DF-4C14-AA33-F601A614B9B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2550" y="679491"/>
            <a:ext cx="787646" cy="622937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87;p8">
            <a:extLst>
              <a:ext uri="{FF2B5EF4-FFF2-40B4-BE49-F238E27FC236}">
                <a16:creationId xmlns:a16="http://schemas.microsoft.com/office/drawing/2014/main" id="{DD388B4A-4C77-4082-AE9C-535C626ADFBC}"/>
              </a:ext>
            </a:extLst>
          </p:cNvPr>
          <p:cNvSpPr txBox="1"/>
          <p:nvPr/>
        </p:nvSpPr>
        <p:spPr>
          <a:xfrm>
            <a:off x="1276091" y="697381"/>
            <a:ext cx="8203189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2400" b="1" dirty="0">
                <a:latin typeface="Arial"/>
                <a:ea typeface="Arial"/>
                <a:cs typeface="Arial"/>
                <a:sym typeface="Arial"/>
              </a:rPr>
              <a:t>“OBRA PARA LA INSTALACIÓN DE ELEMENTOS DE SEÑALIZACIÓN Y CONSTRUCCIÓN DE REDUCTORES DE VELOCIDAD”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8F4B9A2A-1BF8-D5BD-2FC0-B928FB5AD37B}"/>
              </a:ext>
            </a:extLst>
          </p:cNvPr>
          <p:cNvSpPr/>
          <p:nvPr/>
        </p:nvSpPr>
        <p:spPr>
          <a:xfrm>
            <a:off x="741805" y="5112458"/>
            <a:ext cx="378641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140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Carrera 34 B-</a:t>
            </a:r>
            <a:r>
              <a:rPr lang="es-ES" sz="1400" dirty="0" err="1">
                <a:ln w="0"/>
                <a:latin typeface="Arial" panose="020B0604020202020204" pitchFamily="34" charset="0"/>
                <a:cs typeface="Arial" panose="020B0604020202020204" pitchFamily="34" charset="0"/>
              </a:rPr>
              <a:t>Transv</a:t>
            </a:r>
            <a:r>
              <a:rPr lang="es-ES" sz="140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 45 entre Diagonal 58 y 56. Barrio Corinto</a:t>
            </a:r>
            <a:endParaRPr lang="es-CO" sz="1400" dirty="0">
              <a:ln w="0"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8F4B9A2A-1BF8-D5BD-2FC0-B928FB5AD37B}"/>
              </a:ext>
            </a:extLst>
          </p:cNvPr>
          <p:cNvSpPr/>
          <p:nvPr/>
        </p:nvSpPr>
        <p:spPr>
          <a:xfrm>
            <a:off x="4528220" y="5112107"/>
            <a:ext cx="351915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140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Carrera 54 con diagonal 56, José Prudencio Padilla - Sede I</a:t>
            </a:r>
            <a:endParaRPr lang="es-CO" sz="1400" dirty="0">
              <a:ln w="0"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8F4B9A2A-1BF8-D5BD-2FC0-B928FB5AD37B}"/>
              </a:ext>
            </a:extLst>
          </p:cNvPr>
          <p:cNvSpPr/>
          <p:nvPr/>
        </p:nvSpPr>
        <p:spPr>
          <a:xfrm>
            <a:off x="8195887" y="5112458"/>
            <a:ext cx="351915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1400" dirty="0" err="1">
                <a:ln w="0"/>
                <a:latin typeface="Arial" panose="020B0604020202020204" pitchFamily="34" charset="0"/>
                <a:cs typeface="Arial" panose="020B0604020202020204" pitchFamily="34" charset="0"/>
              </a:rPr>
              <a:t>Transv</a:t>
            </a:r>
            <a:r>
              <a:rPr lang="es-ES" sz="140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 45 entre Diagonal 58 y 56 Barrio Corinto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7"/>
          <a:srcRect t="1" b="1509"/>
          <a:stretch/>
        </p:blipFill>
        <p:spPr>
          <a:xfrm>
            <a:off x="786373" y="2489527"/>
            <a:ext cx="3527495" cy="242778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24324" y="2489527"/>
            <a:ext cx="3559608" cy="242778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9"/>
          <a:stretch/>
        </p:blipFill>
        <p:spPr>
          <a:xfrm>
            <a:off x="8314635" y="2489527"/>
            <a:ext cx="3453316" cy="242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2518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840A83B5-3167-4D5F-AB4D-D9B17290F6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" y="0"/>
            <a:ext cx="12195047" cy="6858000"/>
          </a:xfr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1BB7A8EB-F668-49AF-92B7-784ED55B33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3312" y="5788025"/>
            <a:ext cx="1752600" cy="704850"/>
          </a:xfrm>
          <a:prstGeom prst="rect">
            <a:avLst/>
          </a:prstGeom>
        </p:spPr>
      </p:pic>
      <p:pic>
        <p:nvPicPr>
          <p:cNvPr id="7" name="Google Shape;117;g1202fc0fb11_0_25">
            <a:extLst>
              <a:ext uri="{FF2B5EF4-FFF2-40B4-BE49-F238E27FC236}">
                <a16:creationId xmlns:a16="http://schemas.microsoft.com/office/drawing/2014/main" id="{4844E724-B88F-4773-870A-5BB1236CAE8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7486" y="747520"/>
            <a:ext cx="787645" cy="62293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18;g1202fc0fb11_0_25">
            <a:extLst>
              <a:ext uri="{FF2B5EF4-FFF2-40B4-BE49-F238E27FC236}">
                <a16:creationId xmlns:a16="http://schemas.microsoft.com/office/drawing/2014/main" id="{99E67CC4-7DC1-4AA6-BC03-44BFB57E2CBB}"/>
              </a:ext>
            </a:extLst>
          </p:cNvPr>
          <p:cNvSpPr txBox="1"/>
          <p:nvPr/>
        </p:nvSpPr>
        <p:spPr>
          <a:xfrm>
            <a:off x="1345694" y="695583"/>
            <a:ext cx="888045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4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SENSIBILIZACIÓN VIAL</a:t>
            </a:r>
            <a:endParaRPr lang="en-US" sz="40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Google Shape;122;g1202fc0fb11_0_25">
            <a:extLst>
              <a:ext uri="{FF2B5EF4-FFF2-40B4-BE49-F238E27FC236}">
                <a16:creationId xmlns:a16="http://schemas.microsoft.com/office/drawing/2014/main" id="{5A9B07F1-5683-4D1E-99E3-AEEE18C4C78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573024" y="5756024"/>
            <a:ext cx="676749" cy="63932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30;g1202fc0fb11_0_16"/>
          <p:cNvSpPr txBox="1"/>
          <p:nvPr/>
        </p:nvSpPr>
        <p:spPr>
          <a:xfrm>
            <a:off x="1345694" y="1376509"/>
            <a:ext cx="888045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es-ES" sz="2000" dirty="0">
                <a:solidFill>
                  <a:schemeClr val="dk1"/>
                </a:solidFill>
              </a:rPr>
              <a:t>Para promover la seguridad vial se realizaron capacitaciones y campañas a empresas, instituciones educativas y comunidad en general.</a:t>
            </a: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4646022" y="5658494"/>
            <a:ext cx="2627933" cy="834381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b="1" dirty="0"/>
              <a:t>1900</a:t>
            </a:r>
          </a:p>
          <a:p>
            <a:pPr algn="ctr"/>
            <a:r>
              <a:rPr lang="es-ES" dirty="0"/>
              <a:t>personas capacitadas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C03E8DF-2183-2105-3B87-0F3E2CD97E5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826" t="18235" b="17075"/>
          <a:stretch/>
        </p:blipFill>
        <p:spPr>
          <a:xfrm>
            <a:off x="1479612" y="2524379"/>
            <a:ext cx="4240300" cy="2943986"/>
          </a:xfrm>
          <a:prstGeom prst="rect">
            <a:avLst/>
          </a:prstGeom>
        </p:spPr>
      </p:pic>
      <p:pic>
        <p:nvPicPr>
          <p:cNvPr id="3" name="Imagen 2" descr="Un grupo de personas en un salón de clases&#10;&#10;Descripción generada automáticamente con confianza baja">
            <a:extLst>
              <a:ext uri="{FF2B5EF4-FFF2-40B4-BE49-F238E27FC236}">
                <a16:creationId xmlns:a16="http://schemas.microsoft.com/office/drawing/2014/main" id="{045D4E29-7A9A-74D2-A273-A29B6E732F5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25804"/>
          <a:stretch/>
        </p:blipFill>
        <p:spPr>
          <a:xfrm>
            <a:off x="6180786" y="2524379"/>
            <a:ext cx="3780607" cy="294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3498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29F1E0DB-8EC8-4AF8-9A19-85B84294DD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4" y="0"/>
            <a:ext cx="12195047" cy="6858000"/>
          </a:xfr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526D23DF-460A-4FD6-840B-CC22D0A89A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15988" y="5903435"/>
            <a:ext cx="1752600" cy="704850"/>
          </a:xfrm>
          <a:prstGeom prst="rect">
            <a:avLst/>
          </a:prstGeom>
        </p:spPr>
      </p:pic>
      <p:pic>
        <p:nvPicPr>
          <p:cNvPr id="20" name="Google Shape;117;g1202fc0fb11_0_25">
            <a:extLst>
              <a:ext uri="{FF2B5EF4-FFF2-40B4-BE49-F238E27FC236}">
                <a16:creationId xmlns:a16="http://schemas.microsoft.com/office/drawing/2014/main" id="{EE71CDB5-D246-45E6-AB39-7198EB56FAC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0319" y="522713"/>
            <a:ext cx="787645" cy="622937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118;g1202fc0fb11_0_25">
            <a:extLst>
              <a:ext uri="{FF2B5EF4-FFF2-40B4-BE49-F238E27FC236}">
                <a16:creationId xmlns:a16="http://schemas.microsoft.com/office/drawing/2014/main" id="{1E4F8DDD-E0EC-48B8-9B41-9F142BD2AE33}"/>
              </a:ext>
            </a:extLst>
          </p:cNvPr>
          <p:cNvSpPr txBox="1"/>
          <p:nvPr/>
        </p:nvSpPr>
        <p:spPr>
          <a:xfrm>
            <a:off x="1497964" y="499360"/>
            <a:ext cx="912214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b="1" dirty="0">
                <a:solidFill>
                  <a:schemeClr val="dk1"/>
                </a:solidFill>
              </a:rPr>
              <a:t>MANTENIMIENTO RED SEMAFÓRICA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23ECB26D-056A-20C8-71B4-EEB6BA5462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7187" y="1663045"/>
            <a:ext cx="3783950" cy="3783950"/>
          </a:xfrm>
          <a:prstGeom prst="rect">
            <a:avLst/>
          </a:prstGeom>
        </p:spPr>
      </p:pic>
      <p:sp>
        <p:nvSpPr>
          <p:cNvPr id="2" name="Google Shape;187;p8">
            <a:extLst>
              <a:ext uri="{FF2B5EF4-FFF2-40B4-BE49-F238E27FC236}">
                <a16:creationId xmlns:a16="http://schemas.microsoft.com/office/drawing/2014/main" id="{93FF8A2F-EC61-10E8-10D7-5111958F59AA}"/>
              </a:ext>
            </a:extLst>
          </p:cNvPr>
          <p:cNvSpPr txBox="1"/>
          <p:nvPr/>
        </p:nvSpPr>
        <p:spPr>
          <a:xfrm>
            <a:off x="2062480" y="1751809"/>
            <a:ext cx="3169920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s-ES" sz="2400" b="1" dirty="0">
                <a:latin typeface="Arial"/>
                <a:ea typeface="Arial"/>
                <a:cs typeface="Arial"/>
                <a:sym typeface="Arial"/>
              </a:rPr>
              <a:t>MANTENIMIENTO RED DE SEMAFORIZACIÓN INTERSECCIONES COMUNA 6</a:t>
            </a:r>
          </a:p>
          <a:p>
            <a:pPr lvl="0" algn="ctr"/>
            <a:endParaRPr lang="es-ES" sz="2400" b="1" dirty="0">
              <a:latin typeface="Arial"/>
              <a:ea typeface="Arial"/>
              <a:cs typeface="Arial"/>
              <a:sym typeface="Arial"/>
            </a:endParaRPr>
          </a:p>
          <a:p>
            <a:pPr lvl="0" algn="ctr"/>
            <a:r>
              <a:rPr lang="es-ES" sz="2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INVERSIÓN</a:t>
            </a:r>
          </a:p>
          <a:p>
            <a:pPr lvl="0" algn="ctr"/>
            <a:r>
              <a:rPr lang="es-ES" sz="2400" b="1" dirty="0">
                <a:latin typeface="Arial"/>
                <a:ea typeface="Arial"/>
                <a:cs typeface="Arial"/>
                <a:sym typeface="Arial"/>
              </a:rPr>
              <a:t>$23.000.000</a:t>
            </a:r>
          </a:p>
        </p:txBody>
      </p:sp>
    </p:spTree>
    <p:extLst>
      <p:ext uri="{BB962C8B-B14F-4D97-AF65-F5344CB8AC3E}">
        <p14:creationId xmlns:p14="http://schemas.microsoft.com/office/powerpoint/2010/main" val="38290535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FBD82E83-CBD3-41B0-9B40-6CE0B2DB9C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Google Shape;84;p1">
            <a:extLst>
              <a:ext uri="{FF2B5EF4-FFF2-40B4-BE49-F238E27FC236}">
                <a16:creationId xmlns:a16="http://schemas.microsoft.com/office/drawing/2014/main" id="{5F51091A-E3EE-4F37-A180-598E7525083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0" y="2301581"/>
            <a:ext cx="9144000" cy="19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GRACIAS</a:t>
            </a:r>
            <a:endParaRPr b="1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Google Shape;85;p1">
            <a:extLst>
              <a:ext uri="{FF2B5EF4-FFF2-40B4-BE49-F238E27FC236}">
                <a16:creationId xmlns:a16="http://schemas.microsoft.com/office/drawing/2014/main" id="{5D9521CE-BEE1-4AB4-89CE-EAA42CC99BB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25734" y="3280331"/>
            <a:ext cx="961183" cy="978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86;p1">
            <a:extLst>
              <a:ext uri="{FF2B5EF4-FFF2-40B4-BE49-F238E27FC236}">
                <a16:creationId xmlns:a16="http://schemas.microsoft.com/office/drawing/2014/main" id="{CEFBDF53-5530-4111-A8CD-AD7012574FC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14017" y="3514725"/>
            <a:ext cx="676749" cy="639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45F88CEC-8039-482F-980D-581AFD7D22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7700" y="530403"/>
            <a:ext cx="1752600" cy="70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819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DF1B787-3DED-4F14-9498-09CF746A00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5047" cy="6858000"/>
          </a:xfr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DAD44BBA-59CE-455E-BCD1-9D161C417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64338" y="5910271"/>
            <a:ext cx="1448637" cy="582604"/>
          </a:xfrm>
          <a:prstGeom prst="rect">
            <a:avLst/>
          </a:prstGeom>
        </p:spPr>
      </p:pic>
      <p:pic>
        <p:nvPicPr>
          <p:cNvPr id="7" name="Google Shape;117;g1202fc0fb11_0_25">
            <a:extLst>
              <a:ext uri="{FF2B5EF4-FFF2-40B4-BE49-F238E27FC236}">
                <a16:creationId xmlns:a16="http://schemas.microsoft.com/office/drawing/2014/main" id="{3E5B948F-F7EB-4E81-8832-5EFF26C7EC1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16836" y="2766686"/>
            <a:ext cx="787645" cy="62293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18;g1202fc0fb11_0_25">
            <a:extLst>
              <a:ext uri="{FF2B5EF4-FFF2-40B4-BE49-F238E27FC236}">
                <a16:creationId xmlns:a16="http://schemas.microsoft.com/office/drawing/2014/main" id="{6548C579-30B0-415E-AA42-2B1F14AEE063}"/>
              </a:ext>
            </a:extLst>
          </p:cNvPr>
          <p:cNvSpPr txBox="1"/>
          <p:nvPr/>
        </p:nvSpPr>
        <p:spPr>
          <a:xfrm>
            <a:off x="3104481" y="2727310"/>
            <a:ext cx="6127241" cy="701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90000"/>
              </a:lnSpc>
              <a:buClr>
                <a:schemeClr val="dk1"/>
              </a:buClr>
              <a:buSzPts val="4400"/>
            </a:pPr>
            <a:r>
              <a:rPr lang="en-US" sz="4400" b="1" dirty="0">
                <a:solidFill>
                  <a:schemeClr val="dk1"/>
                </a:solidFill>
              </a:rPr>
              <a:t>RENDICIÓN DE CUENTAS</a:t>
            </a:r>
            <a:endParaRPr lang="en-US" sz="44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92;p2">
            <a:extLst>
              <a:ext uri="{FF2B5EF4-FFF2-40B4-BE49-F238E27FC236}">
                <a16:creationId xmlns:a16="http://schemas.microsoft.com/office/drawing/2014/main" id="{D277B7E5-BDFB-58EF-0B40-A9C2ECECFB7E}"/>
              </a:ext>
            </a:extLst>
          </p:cNvPr>
          <p:cNvSpPr txBox="1"/>
          <p:nvPr/>
        </p:nvSpPr>
        <p:spPr>
          <a:xfrm>
            <a:off x="4755008" y="3143373"/>
            <a:ext cx="2685027" cy="1750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000" b="1" dirty="0">
                <a:solidFill>
                  <a:srgbClr val="C00000"/>
                </a:solidFill>
              </a:rPr>
              <a:t>COMUNA 6</a:t>
            </a:r>
            <a:endParaRPr sz="4000" b="1" i="0" u="none" strike="noStrike" cap="none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92;p2">
            <a:extLst>
              <a:ext uri="{FF2B5EF4-FFF2-40B4-BE49-F238E27FC236}">
                <a16:creationId xmlns:a16="http://schemas.microsoft.com/office/drawing/2014/main" id="{16E8FFCC-8113-A407-D0F0-6318A46064F1}"/>
              </a:ext>
            </a:extLst>
          </p:cNvPr>
          <p:cNvSpPr txBox="1"/>
          <p:nvPr/>
        </p:nvSpPr>
        <p:spPr>
          <a:xfrm>
            <a:off x="4807346" y="4125236"/>
            <a:ext cx="2580350" cy="1750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2800" b="1" dirty="0">
                <a:solidFill>
                  <a:schemeClr val="dk1"/>
                </a:solidFill>
              </a:rPr>
              <a:t>JUNIO 2023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2101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DF1B787-3DED-4F14-9498-09CF746A00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5047" cy="6858000"/>
          </a:xfr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DAD44BBA-59CE-455E-BCD1-9D161C417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69029" y="391956"/>
            <a:ext cx="1448637" cy="582604"/>
          </a:xfrm>
          <a:prstGeom prst="rect">
            <a:avLst/>
          </a:prstGeom>
        </p:spPr>
      </p:pic>
      <p:pic>
        <p:nvPicPr>
          <p:cNvPr id="13" name="Google Shape;142;p3">
            <a:extLst>
              <a:ext uri="{FF2B5EF4-FFF2-40B4-BE49-F238E27FC236}">
                <a16:creationId xmlns:a16="http://schemas.microsoft.com/office/drawing/2014/main" id="{030B7904-45B6-418F-BB49-6AF3D9C0539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20548" y="1919021"/>
            <a:ext cx="676748" cy="6393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ángulo 1"/>
          <p:cNvSpPr/>
          <p:nvPr/>
        </p:nvSpPr>
        <p:spPr>
          <a:xfrm>
            <a:off x="2291876" y="2092496"/>
            <a:ext cx="761129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MX" sz="2400" dirty="0">
                <a:solidFill>
                  <a:schemeClr val="dk1"/>
                </a:solidFill>
              </a:rPr>
              <a:t>Resultados de las metas del PLAN DE DESARROLLO CENTENARIO BARRANCABERMEJA 2020 - 2023 “</a:t>
            </a:r>
            <a:r>
              <a:rPr lang="es-MX" sz="2400" b="1" dirty="0">
                <a:solidFill>
                  <a:schemeClr val="dk1"/>
                </a:solidFill>
              </a:rPr>
              <a:t>DISTRITO MUY ESPECIAL</a:t>
            </a:r>
            <a:r>
              <a:rPr lang="es-MX" sz="2400" dirty="0">
                <a:solidFill>
                  <a:schemeClr val="dk1"/>
                </a:solidFill>
              </a:rPr>
              <a:t>”, correspondiente al Programa </a:t>
            </a:r>
            <a:r>
              <a:rPr lang="es-MX" sz="2400" b="1" dirty="0">
                <a:solidFill>
                  <a:schemeClr val="dk1"/>
                </a:solidFill>
              </a:rPr>
              <a:t>MOVILIDAD SOSTENIBLE ACTIVA Y SEGURA</a:t>
            </a:r>
            <a:r>
              <a:rPr lang="es-MX" sz="2400" dirty="0">
                <a:solidFill>
                  <a:schemeClr val="dk1"/>
                </a:solidFill>
              </a:rPr>
              <a:t>, con el fin de fortalecer la cultura de la Movilidad, con el propósito principal de SALVAR VIDAS.</a:t>
            </a:r>
          </a:p>
        </p:txBody>
      </p:sp>
    </p:spTree>
    <p:extLst>
      <p:ext uri="{BB962C8B-B14F-4D97-AF65-F5344CB8AC3E}">
        <p14:creationId xmlns:p14="http://schemas.microsoft.com/office/powerpoint/2010/main" val="119255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DF1B787-3DED-4F14-9498-09CF746A00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5047" cy="6858000"/>
          </a:xfr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DAD44BBA-59CE-455E-BCD1-9D161C417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69029" y="391956"/>
            <a:ext cx="1448637" cy="582604"/>
          </a:xfrm>
          <a:prstGeom prst="rect">
            <a:avLst/>
          </a:prstGeom>
        </p:spPr>
      </p:pic>
      <p:pic>
        <p:nvPicPr>
          <p:cNvPr id="7" name="Google Shape;136;p3">
            <a:extLst>
              <a:ext uri="{FF2B5EF4-FFF2-40B4-BE49-F238E27FC236}">
                <a16:creationId xmlns:a16="http://schemas.microsoft.com/office/drawing/2014/main" id="{D60826B6-D46F-47BF-BC16-98BB421EB2B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3135" y="663092"/>
            <a:ext cx="787646" cy="62293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37;p3">
            <a:extLst>
              <a:ext uri="{FF2B5EF4-FFF2-40B4-BE49-F238E27FC236}">
                <a16:creationId xmlns:a16="http://schemas.microsoft.com/office/drawing/2014/main" id="{4751C4AA-ABC2-48C7-ACF5-9C32A13E3025}"/>
              </a:ext>
            </a:extLst>
          </p:cNvPr>
          <p:cNvSpPr txBox="1"/>
          <p:nvPr/>
        </p:nvSpPr>
        <p:spPr>
          <a:xfrm>
            <a:off x="1797296" y="678174"/>
            <a:ext cx="8289554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4400" b="1" dirty="0">
                <a:solidFill>
                  <a:schemeClr val="dk1"/>
                </a:solidFill>
              </a:rPr>
              <a:t>OBJETIVO ESTRATÉGICO</a:t>
            </a:r>
          </a:p>
        </p:txBody>
      </p:sp>
      <p:pic>
        <p:nvPicPr>
          <p:cNvPr id="13" name="Google Shape;142;p3">
            <a:extLst>
              <a:ext uri="{FF2B5EF4-FFF2-40B4-BE49-F238E27FC236}">
                <a16:creationId xmlns:a16="http://schemas.microsoft.com/office/drawing/2014/main" id="{030B7904-45B6-418F-BB49-6AF3D9C0539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20548" y="1919021"/>
            <a:ext cx="676748" cy="63932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30;g1202fc0fb11_0_16"/>
          <p:cNvSpPr txBox="1"/>
          <p:nvPr/>
        </p:nvSpPr>
        <p:spPr>
          <a:xfrm>
            <a:off x="2069785" y="2125749"/>
            <a:ext cx="7744576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400" dirty="0">
                <a:solidFill>
                  <a:schemeClr val="dk1"/>
                </a:solidFill>
              </a:rPr>
              <a:t>Garantizar </a:t>
            </a:r>
            <a:r>
              <a:rPr lang="es-CO" sz="2400" b="1" dirty="0">
                <a:solidFill>
                  <a:srgbClr val="C00000"/>
                </a:solidFill>
              </a:rPr>
              <a:t>condiciones seguras</a:t>
            </a:r>
            <a:r>
              <a:rPr lang="es-CO" sz="2400" dirty="0">
                <a:solidFill>
                  <a:schemeClr val="dk1"/>
                </a:solidFill>
              </a:rPr>
              <a:t>, ágiles y eficientes para el </a:t>
            </a:r>
            <a:r>
              <a:rPr lang="es-CO" sz="2400" b="1" dirty="0">
                <a:solidFill>
                  <a:srgbClr val="C00000"/>
                </a:solidFill>
              </a:rPr>
              <a:t>desplazamiento de la ciudadanía, </a:t>
            </a:r>
            <a:r>
              <a:rPr lang="es-CO" sz="2400" dirty="0">
                <a:solidFill>
                  <a:schemeClr val="dk1"/>
                </a:solidFill>
              </a:rPr>
              <a:t>implementando un sistema de movilidad que disminuya los efectos nocivos en la salud provocada por la </a:t>
            </a:r>
            <a:r>
              <a:rPr lang="es-CO" sz="2400" b="1" dirty="0">
                <a:solidFill>
                  <a:srgbClr val="C00000"/>
                </a:solidFill>
              </a:rPr>
              <a:t>contaminación ambiental y reduzcan la accidentalidad en las vías.</a:t>
            </a:r>
            <a:endParaRPr lang="es-CO" sz="2400" b="1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91683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840A83B5-3167-4D5F-AB4D-D9B17290F6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" y="0"/>
            <a:ext cx="12195047" cy="6858000"/>
          </a:xfr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1BB7A8EB-F668-49AF-92B7-784ED55B33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48306" y="536410"/>
            <a:ext cx="1752600" cy="704850"/>
          </a:xfrm>
          <a:prstGeom prst="rect">
            <a:avLst/>
          </a:prstGeom>
        </p:spPr>
      </p:pic>
      <p:pic>
        <p:nvPicPr>
          <p:cNvPr id="7" name="Google Shape;117;g1202fc0fb11_0_25">
            <a:extLst>
              <a:ext uri="{FF2B5EF4-FFF2-40B4-BE49-F238E27FC236}">
                <a16:creationId xmlns:a16="http://schemas.microsoft.com/office/drawing/2014/main" id="{4844E724-B88F-4773-870A-5BB1236CAE8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7486" y="747520"/>
            <a:ext cx="787645" cy="62293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18;g1202fc0fb11_0_25">
            <a:extLst>
              <a:ext uri="{FF2B5EF4-FFF2-40B4-BE49-F238E27FC236}">
                <a16:creationId xmlns:a16="http://schemas.microsoft.com/office/drawing/2014/main" id="{99E67CC4-7DC1-4AA6-BC03-44BFB57E2CBB}"/>
              </a:ext>
            </a:extLst>
          </p:cNvPr>
          <p:cNvSpPr txBox="1"/>
          <p:nvPr/>
        </p:nvSpPr>
        <p:spPr>
          <a:xfrm>
            <a:off x="1215131" y="520399"/>
            <a:ext cx="9509475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MANTENIMIENTO A SEÑALIZACIÓN HORIZONTAL Y VERTICAL</a:t>
            </a:r>
          </a:p>
        </p:txBody>
      </p:sp>
      <p:pic>
        <p:nvPicPr>
          <p:cNvPr id="11" name="Google Shape;122;g1202fc0fb11_0_25">
            <a:extLst>
              <a:ext uri="{FF2B5EF4-FFF2-40B4-BE49-F238E27FC236}">
                <a16:creationId xmlns:a16="http://schemas.microsoft.com/office/drawing/2014/main" id="{5A9B07F1-5683-4D1E-99E3-AEEE18C4C78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92371" y="4682774"/>
            <a:ext cx="676749" cy="639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77.jpeg"/>
          <p:cNvPicPr/>
          <p:nvPr/>
        </p:nvPicPr>
        <p:blipFill rotWithShape="1">
          <a:blip r:embed="rId7" cstate="print"/>
          <a:srcRect t="8945"/>
          <a:stretch/>
        </p:blipFill>
        <p:spPr>
          <a:xfrm>
            <a:off x="1338104" y="2644438"/>
            <a:ext cx="2750148" cy="3002552"/>
          </a:xfrm>
          <a:prstGeom prst="rect">
            <a:avLst/>
          </a:prstGeom>
        </p:spPr>
      </p:pic>
      <p:graphicFrame>
        <p:nvGraphicFramePr>
          <p:cNvPr id="2" name="Google Shape;151;p5">
            <a:extLst>
              <a:ext uri="{FF2B5EF4-FFF2-40B4-BE49-F238E27FC236}">
                <a16:creationId xmlns:a16="http://schemas.microsoft.com/office/drawing/2014/main" id="{BC3D79A7-3747-A695-26F3-93DF0A072A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53138210"/>
              </p:ext>
            </p:extLst>
          </p:nvPr>
        </p:nvGraphicFramePr>
        <p:xfrm>
          <a:off x="1256824" y="1567260"/>
          <a:ext cx="9675304" cy="1200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" name="Rectángulo 2">
            <a:extLst>
              <a:ext uri="{FF2B5EF4-FFF2-40B4-BE49-F238E27FC236}">
                <a16:creationId xmlns:a16="http://schemas.microsoft.com/office/drawing/2014/main" id="{F88EC2A5-D7B0-2DC5-AAFD-9EA9EF176C18}"/>
              </a:ext>
            </a:extLst>
          </p:cNvPr>
          <p:cNvSpPr/>
          <p:nvPr/>
        </p:nvSpPr>
        <p:spPr>
          <a:xfrm>
            <a:off x="8103750" y="2647276"/>
            <a:ext cx="3298852" cy="267765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s-E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 señales verticales reparadas</a:t>
            </a:r>
          </a:p>
          <a:p>
            <a:r>
              <a:rPr lang="es-E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242</a:t>
            </a:r>
            <a:r>
              <a:rPr lang="es-E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metros lineales</a:t>
            </a:r>
          </a:p>
          <a:p>
            <a:r>
              <a:rPr lang="es-E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105 metros cuadrados</a:t>
            </a:r>
            <a:r>
              <a:rPr lang="es-E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endParaRPr lang="es-E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s-E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Barrio Las Granjas</a:t>
            </a:r>
          </a:p>
          <a:p>
            <a:endParaRPr lang="es-E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s-ES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Inver</a:t>
            </a:r>
            <a:r>
              <a:rPr lang="es-E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sión </a:t>
            </a:r>
          </a:p>
          <a:p>
            <a:pPr algn="ctr"/>
            <a:r>
              <a:rPr lang="es-E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$11.700.000</a:t>
            </a:r>
            <a:endParaRPr lang="es-CO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FFA17B3-36B6-F5B6-8CB6-10281C146A2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12769"/>
          <a:stretch/>
        </p:blipFill>
        <p:spPr>
          <a:xfrm>
            <a:off x="4218773" y="2644438"/>
            <a:ext cx="3512987" cy="302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3612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DF1B787-3DED-4F14-9498-09CF746A00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5047" cy="6858000"/>
          </a:xfr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DAD44BBA-59CE-455E-BCD1-9D161C417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69029" y="391956"/>
            <a:ext cx="1448637" cy="582604"/>
          </a:xfrm>
          <a:prstGeom prst="rect">
            <a:avLst/>
          </a:prstGeom>
        </p:spPr>
      </p:pic>
      <p:pic>
        <p:nvPicPr>
          <p:cNvPr id="7" name="Google Shape;136;p3">
            <a:extLst>
              <a:ext uri="{FF2B5EF4-FFF2-40B4-BE49-F238E27FC236}">
                <a16:creationId xmlns:a16="http://schemas.microsoft.com/office/drawing/2014/main" id="{D60826B6-D46F-47BF-BC16-98BB421EB2B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3135" y="663092"/>
            <a:ext cx="787646" cy="62293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37;p3">
            <a:extLst>
              <a:ext uri="{FF2B5EF4-FFF2-40B4-BE49-F238E27FC236}">
                <a16:creationId xmlns:a16="http://schemas.microsoft.com/office/drawing/2014/main" id="{4751C4AA-ABC2-48C7-ACF5-9C32A13E3025}"/>
              </a:ext>
            </a:extLst>
          </p:cNvPr>
          <p:cNvSpPr txBox="1"/>
          <p:nvPr/>
        </p:nvSpPr>
        <p:spPr>
          <a:xfrm>
            <a:off x="1660781" y="756734"/>
            <a:ext cx="840824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200" b="1" dirty="0">
                <a:solidFill>
                  <a:schemeClr val="dk1"/>
                </a:solidFill>
              </a:rPr>
              <a:t>MANTENIMIENTO A SEÑALIZACIÓN VERTICAL</a:t>
            </a:r>
          </a:p>
        </p:txBody>
      </p:sp>
      <p:pic>
        <p:nvPicPr>
          <p:cNvPr id="13" name="Google Shape;142;p3">
            <a:extLst>
              <a:ext uri="{FF2B5EF4-FFF2-40B4-BE49-F238E27FC236}">
                <a16:creationId xmlns:a16="http://schemas.microsoft.com/office/drawing/2014/main" id="{030B7904-45B6-418F-BB49-6AF3D9C0539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708378" y="5637618"/>
            <a:ext cx="676748" cy="6393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DB7D1F33-4E3B-D549-6817-BE269A93485A}"/>
              </a:ext>
            </a:extLst>
          </p:cNvPr>
          <p:cNvGrpSpPr/>
          <p:nvPr/>
        </p:nvGrpSpPr>
        <p:grpSpPr>
          <a:xfrm>
            <a:off x="873135" y="2413211"/>
            <a:ext cx="4230933" cy="3006137"/>
            <a:chOff x="1201038" y="2570378"/>
            <a:chExt cx="5273538" cy="4037535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7BAB57D9-0258-5F09-FEE2-0395C2F7D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1038" y="2570378"/>
              <a:ext cx="2601295" cy="31201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FF7080BC-8ACD-D3A6-9F75-5758752E6D8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3281" y="2576814"/>
              <a:ext cx="2601295" cy="31137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B63D2340-495F-9BF2-77BA-A9ABD6548DC0}"/>
                </a:ext>
              </a:extLst>
            </p:cNvPr>
            <p:cNvSpPr txBox="1"/>
            <p:nvPr/>
          </p:nvSpPr>
          <p:spPr>
            <a:xfrm>
              <a:off x="1201038" y="5905177"/>
              <a:ext cx="5273538" cy="7027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CO" sz="1400" dirty="0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Calle 45 Diagonal 60 – Mantenimiento Señal de Pare. Sentido Norte – Sur</a:t>
              </a:r>
              <a:endParaRPr lang="es-CO" dirty="0"/>
            </a:p>
          </p:txBody>
        </p:sp>
      </p:grpSp>
      <p:pic>
        <p:nvPicPr>
          <p:cNvPr id="14" name="Imagen 13">
            <a:extLst>
              <a:ext uri="{FF2B5EF4-FFF2-40B4-BE49-F238E27FC236}">
                <a16:creationId xmlns:a16="http://schemas.microsoft.com/office/drawing/2014/main" id="{A37B19DF-BD28-D896-3943-795AC2F6645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110" y="2442655"/>
            <a:ext cx="2957580" cy="2218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B934FEC7-AC2C-E677-3B13-3F1A6264F36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4156" y="2432781"/>
            <a:ext cx="2983656" cy="223847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23AE8317-E684-A805-7AA9-7B7350266915}"/>
              </a:ext>
            </a:extLst>
          </p:cNvPr>
          <p:cNvSpPr txBox="1"/>
          <p:nvPr/>
        </p:nvSpPr>
        <p:spPr>
          <a:xfrm>
            <a:off x="5486690" y="4887891"/>
            <a:ext cx="58984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Transversal 43 Calle 45  – Instalación Señal de Pare. Sentido Oriente –occidente</a:t>
            </a:r>
            <a:endParaRPr lang="es-CO" sz="1100" dirty="0"/>
          </a:p>
        </p:txBody>
      </p:sp>
      <p:sp>
        <p:nvSpPr>
          <p:cNvPr id="19" name="Google Shape;138;p3">
            <a:extLst>
              <a:ext uri="{FF2B5EF4-FFF2-40B4-BE49-F238E27FC236}">
                <a16:creationId xmlns:a16="http://schemas.microsoft.com/office/drawing/2014/main" id="{620EDC4A-B7FB-48BD-BED9-E284CE6B9A55}"/>
              </a:ext>
            </a:extLst>
          </p:cNvPr>
          <p:cNvSpPr txBox="1"/>
          <p:nvPr/>
        </p:nvSpPr>
        <p:spPr>
          <a:xfrm>
            <a:off x="1660781" y="1432913"/>
            <a:ext cx="448627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BARRIO LAS GRANJAS</a:t>
            </a:r>
            <a:endParaRPr sz="2400" b="1" dirty="0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93466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DF1B787-3DED-4F14-9498-09CF746A00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5047" cy="6858000"/>
          </a:xfr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DAD44BBA-59CE-455E-BCD1-9D161C417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69029" y="391956"/>
            <a:ext cx="1448637" cy="582604"/>
          </a:xfrm>
          <a:prstGeom prst="rect">
            <a:avLst/>
          </a:prstGeom>
        </p:spPr>
      </p:pic>
      <p:pic>
        <p:nvPicPr>
          <p:cNvPr id="7" name="Google Shape;136;p3">
            <a:extLst>
              <a:ext uri="{FF2B5EF4-FFF2-40B4-BE49-F238E27FC236}">
                <a16:creationId xmlns:a16="http://schemas.microsoft.com/office/drawing/2014/main" id="{D60826B6-D46F-47BF-BC16-98BB421EB2B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3135" y="663092"/>
            <a:ext cx="787646" cy="62293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37;p3">
            <a:extLst>
              <a:ext uri="{FF2B5EF4-FFF2-40B4-BE49-F238E27FC236}">
                <a16:creationId xmlns:a16="http://schemas.microsoft.com/office/drawing/2014/main" id="{4751C4AA-ABC2-48C7-ACF5-9C32A13E3025}"/>
              </a:ext>
            </a:extLst>
          </p:cNvPr>
          <p:cNvSpPr txBox="1"/>
          <p:nvPr/>
        </p:nvSpPr>
        <p:spPr>
          <a:xfrm>
            <a:off x="1660781" y="756734"/>
            <a:ext cx="840824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200" b="1" dirty="0">
                <a:solidFill>
                  <a:schemeClr val="dk1"/>
                </a:solidFill>
              </a:rPr>
              <a:t>MANTENIMIENTO A SEÑALIZACIÓN VERTICAL</a:t>
            </a:r>
          </a:p>
        </p:txBody>
      </p:sp>
      <p:pic>
        <p:nvPicPr>
          <p:cNvPr id="13" name="Google Shape;142;p3">
            <a:extLst>
              <a:ext uri="{FF2B5EF4-FFF2-40B4-BE49-F238E27FC236}">
                <a16:creationId xmlns:a16="http://schemas.microsoft.com/office/drawing/2014/main" id="{030B7904-45B6-418F-BB49-6AF3D9C0539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20548" y="2098203"/>
            <a:ext cx="676748" cy="63932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38;p3">
            <a:extLst>
              <a:ext uri="{FF2B5EF4-FFF2-40B4-BE49-F238E27FC236}">
                <a16:creationId xmlns:a16="http://schemas.microsoft.com/office/drawing/2014/main" id="{620EDC4A-B7FB-48BD-BED9-E284CE6B9A55}"/>
              </a:ext>
            </a:extLst>
          </p:cNvPr>
          <p:cNvSpPr txBox="1"/>
          <p:nvPr/>
        </p:nvSpPr>
        <p:spPr>
          <a:xfrm>
            <a:off x="1660781" y="1432913"/>
            <a:ext cx="448627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BARRIO LAS GRANJAS</a:t>
            </a:r>
            <a:endParaRPr sz="2400" b="1" dirty="0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23AE8317-E684-A805-7AA9-7B7350266915}"/>
              </a:ext>
            </a:extLst>
          </p:cNvPr>
          <p:cNvSpPr txBox="1"/>
          <p:nvPr/>
        </p:nvSpPr>
        <p:spPr>
          <a:xfrm>
            <a:off x="2855506" y="4991624"/>
            <a:ext cx="58984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Transversal 43 Calle 45  – Instalación Señal de Pare. Sentido Occidente – Oriente</a:t>
            </a:r>
            <a:endParaRPr lang="es-CO" sz="1100" dirty="0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74458DC7-E351-4C03-4DDE-DB2CA43B7FD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715" y="2164242"/>
            <a:ext cx="3682010" cy="2567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065C6ABD-2B7B-1E26-3FA2-45553DF7C4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111" y="2169596"/>
            <a:ext cx="3414259" cy="25617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86951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DF1B787-3DED-4F14-9498-09CF746A00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5047" cy="6858000"/>
          </a:xfr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DAD44BBA-59CE-455E-BCD1-9D161C417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69029" y="391956"/>
            <a:ext cx="1448637" cy="582604"/>
          </a:xfrm>
          <a:prstGeom prst="rect">
            <a:avLst/>
          </a:prstGeom>
        </p:spPr>
      </p:pic>
      <p:pic>
        <p:nvPicPr>
          <p:cNvPr id="7" name="Google Shape;136;p3">
            <a:extLst>
              <a:ext uri="{FF2B5EF4-FFF2-40B4-BE49-F238E27FC236}">
                <a16:creationId xmlns:a16="http://schemas.microsoft.com/office/drawing/2014/main" id="{D60826B6-D46F-47BF-BC16-98BB421EB2B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3135" y="663092"/>
            <a:ext cx="787646" cy="62293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37;p3">
            <a:extLst>
              <a:ext uri="{FF2B5EF4-FFF2-40B4-BE49-F238E27FC236}">
                <a16:creationId xmlns:a16="http://schemas.microsoft.com/office/drawing/2014/main" id="{4751C4AA-ABC2-48C7-ACF5-9C32A13E3025}"/>
              </a:ext>
            </a:extLst>
          </p:cNvPr>
          <p:cNvSpPr txBox="1"/>
          <p:nvPr/>
        </p:nvSpPr>
        <p:spPr>
          <a:xfrm>
            <a:off x="1660781" y="566471"/>
            <a:ext cx="8408248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600" b="1" dirty="0">
                <a:solidFill>
                  <a:schemeClr val="dk1"/>
                </a:solidFill>
              </a:rPr>
              <a:t>DEMARCACIÓN HORIZONTAL EN SECTORES PRIORIZADOS</a:t>
            </a:r>
          </a:p>
        </p:txBody>
      </p:sp>
      <p:sp>
        <p:nvSpPr>
          <p:cNvPr id="9" name="Google Shape;138;p3">
            <a:extLst>
              <a:ext uri="{FF2B5EF4-FFF2-40B4-BE49-F238E27FC236}">
                <a16:creationId xmlns:a16="http://schemas.microsoft.com/office/drawing/2014/main" id="{620EDC4A-B7FB-48BD-BED9-E284CE6B9A55}"/>
              </a:ext>
            </a:extLst>
          </p:cNvPr>
          <p:cNvSpPr txBox="1"/>
          <p:nvPr/>
        </p:nvSpPr>
        <p:spPr>
          <a:xfrm>
            <a:off x="1660781" y="1651745"/>
            <a:ext cx="448627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BARRIO LAS GRANJAS</a:t>
            </a:r>
            <a:endParaRPr sz="2400" b="1" dirty="0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Google Shape;142;p3">
            <a:extLst>
              <a:ext uri="{FF2B5EF4-FFF2-40B4-BE49-F238E27FC236}">
                <a16:creationId xmlns:a16="http://schemas.microsoft.com/office/drawing/2014/main" id="{030B7904-45B6-418F-BB49-6AF3D9C0539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82758" y="1474090"/>
            <a:ext cx="676748" cy="639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7C3009D7-8926-D501-69A7-4981412215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9445" y="3033561"/>
            <a:ext cx="3410182" cy="2557636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03C4C9D2-55D6-ACF4-54DA-F65CE6BDAA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42725" y="3022366"/>
            <a:ext cx="3440033" cy="2580025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E50C731F-03C6-518E-9AE1-E833366235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55856" y="3022366"/>
            <a:ext cx="3489947" cy="261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9683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id="{FD21E1B1-12A0-445C-8E38-8C97551CCB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266" t="9192" r="6662" b="224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oogle Shape;148;p5">
            <a:extLst>
              <a:ext uri="{FF2B5EF4-FFF2-40B4-BE49-F238E27FC236}">
                <a16:creationId xmlns:a16="http://schemas.microsoft.com/office/drawing/2014/main" id="{2FA61AD5-3BBA-4AC9-BA42-8F18C791CD3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3471" y="603291"/>
            <a:ext cx="787646" cy="622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DD2A8F63-2136-4508-8C25-E61EB7F334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23415" y="407849"/>
            <a:ext cx="1448637" cy="582604"/>
          </a:xfrm>
          <a:prstGeom prst="rect">
            <a:avLst/>
          </a:prstGeom>
        </p:spPr>
      </p:pic>
      <p:sp>
        <p:nvSpPr>
          <p:cNvPr id="10" name="Google Shape;187;p8">
            <a:extLst>
              <a:ext uri="{FF2B5EF4-FFF2-40B4-BE49-F238E27FC236}">
                <a16:creationId xmlns:a16="http://schemas.microsoft.com/office/drawing/2014/main" id="{DD388B4A-4C77-4082-AE9C-535C626ADFBC}"/>
              </a:ext>
            </a:extLst>
          </p:cNvPr>
          <p:cNvSpPr txBox="1"/>
          <p:nvPr/>
        </p:nvSpPr>
        <p:spPr>
          <a:xfrm>
            <a:off x="1331117" y="564214"/>
            <a:ext cx="8066883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2400" b="1" dirty="0">
                <a:latin typeface="Arial"/>
                <a:ea typeface="Arial"/>
                <a:cs typeface="Arial"/>
                <a:sym typeface="Arial"/>
              </a:rPr>
              <a:t>“OBRA PARA LA INSTALACIÓN DE ELEMENTOS DE SEÑALIZACIÓN Y CONSTRUCCIÓN DE REDUCTORES DE VELOCIDAD”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8F4B9A2A-1BF8-D5BD-2FC0-B928FB5AD37B}"/>
              </a:ext>
            </a:extLst>
          </p:cNvPr>
          <p:cNvSpPr/>
          <p:nvPr/>
        </p:nvSpPr>
        <p:spPr>
          <a:xfrm>
            <a:off x="1331117" y="1864362"/>
            <a:ext cx="365106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Barrios</a:t>
            </a:r>
            <a:endParaRPr lang="es-ES" sz="32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14" name="Google Shape;151;p5">
            <a:extLst>
              <a:ext uri="{FF2B5EF4-FFF2-40B4-BE49-F238E27FC236}">
                <a16:creationId xmlns:a16="http://schemas.microsoft.com/office/drawing/2014/main" id="{76FEF1BB-A3D2-E1FE-9333-F8359CC237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90067788"/>
              </p:ext>
            </p:extLst>
          </p:nvPr>
        </p:nvGraphicFramePr>
        <p:xfrm>
          <a:off x="1153386" y="2567468"/>
          <a:ext cx="4942614" cy="14746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5" name="Rectángulo 14">
            <a:extLst>
              <a:ext uri="{FF2B5EF4-FFF2-40B4-BE49-F238E27FC236}">
                <a16:creationId xmlns:a16="http://schemas.microsoft.com/office/drawing/2014/main" id="{8F4B9A2A-1BF8-D5BD-2FC0-B928FB5AD37B}"/>
              </a:ext>
            </a:extLst>
          </p:cNvPr>
          <p:cNvSpPr/>
          <p:nvPr/>
        </p:nvSpPr>
        <p:spPr>
          <a:xfrm>
            <a:off x="6492348" y="1864362"/>
            <a:ext cx="477970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Instituciones</a:t>
            </a:r>
            <a:r>
              <a:rPr lang="es-ES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s-ES" sz="2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Educativas</a:t>
            </a:r>
            <a:endParaRPr lang="es-ES" sz="32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16" name="Google Shape;151;p5">
            <a:extLst>
              <a:ext uri="{FF2B5EF4-FFF2-40B4-BE49-F238E27FC236}">
                <a16:creationId xmlns:a16="http://schemas.microsoft.com/office/drawing/2014/main" id="{76FEF1BB-A3D2-E1FE-9333-F8359CC237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69657608"/>
              </p:ext>
            </p:extLst>
          </p:nvPr>
        </p:nvGraphicFramePr>
        <p:xfrm>
          <a:off x="6924796" y="2567468"/>
          <a:ext cx="4347256" cy="25343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310905533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881</TotalTime>
  <Words>450</Words>
  <Application>Microsoft Office PowerPoint</Application>
  <PresentationFormat>Panorámica</PresentationFormat>
  <Paragraphs>71</Paragraphs>
  <Slides>14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Paloseco Medium</vt:lpstr>
      <vt:lpstr>Tema de Office</vt:lpstr>
      <vt:lpstr>INFORME DE GESTIÓN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GRACIAS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INFORME DE GESTIÓN</dc:title>
  <dc:creator>PaoLITa RoDrigueZ</dc:creator>
  <cp:lastModifiedBy>PLANEACION</cp:lastModifiedBy>
  <cp:revision>84</cp:revision>
  <dcterms:created xsi:type="dcterms:W3CDTF">2023-04-10T15:10:38Z</dcterms:created>
  <dcterms:modified xsi:type="dcterms:W3CDTF">2023-07-06T21:08:53Z</dcterms:modified>
</cp:coreProperties>
</file>