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78" r:id="rId5"/>
    <p:sldId id="258" r:id="rId6"/>
    <p:sldId id="263" r:id="rId7"/>
    <p:sldId id="268" r:id="rId8"/>
    <p:sldId id="267" r:id="rId9"/>
    <p:sldId id="280" r:id="rId10"/>
    <p:sldId id="261" r:id="rId11"/>
    <p:sldId id="271" r:id="rId12"/>
    <p:sldId id="272" r:id="rId13"/>
    <p:sldId id="273" r:id="rId14"/>
    <p:sldId id="266" r:id="rId1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BA6A7B-9C49-4B52-8C18-3836E9062996}" v="48" dt="2023-07-06T21:29:35.029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LANEACION" userId="d98372ff-809c-412f-bf7e-b69f66766c44" providerId="ADAL" clId="{17BA6A7B-9C49-4B52-8C18-3836E9062996}"/>
    <pc:docChg chg="undo custSel delSld modSld">
      <pc:chgData name="PLANEACION" userId="d98372ff-809c-412f-bf7e-b69f66766c44" providerId="ADAL" clId="{17BA6A7B-9C49-4B52-8C18-3836E9062996}" dt="2023-07-06T21:30:05.340" v="241" actId="47"/>
      <pc:docMkLst>
        <pc:docMk/>
      </pc:docMkLst>
      <pc:sldChg chg="addSp delSp modSp mod">
        <pc:chgData name="PLANEACION" userId="d98372ff-809c-412f-bf7e-b69f66766c44" providerId="ADAL" clId="{17BA6A7B-9C49-4B52-8C18-3836E9062996}" dt="2023-07-06T21:22:39.753" v="124" actId="1076"/>
        <pc:sldMkLst>
          <pc:docMk/>
          <pc:sldMk cId="2992764617" sldId="258"/>
        </pc:sldMkLst>
        <pc:spChg chg="add mod">
          <ac:chgData name="PLANEACION" userId="d98372ff-809c-412f-bf7e-b69f66766c44" providerId="ADAL" clId="{17BA6A7B-9C49-4B52-8C18-3836E9062996}" dt="2023-07-06T21:20:25.032" v="98" actId="1076"/>
          <ac:spMkLst>
            <pc:docMk/>
            <pc:sldMk cId="2992764617" sldId="258"/>
            <ac:spMk id="3" creationId="{EAA2F3A7-6661-30A5-456F-F544F409B2C5}"/>
          </ac:spMkLst>
        </pc:spChg>
        <pc:spChg chg="add mod">
          <ac:chgData name="PLANEACION" userId="d98372ff-809c-412f-bf7e-b69f66766c44" providerId="ADAL" clId="{17BA6A7B-9C49-4B52-8C18-3836E9062996}" dt="2023-07-06T21:17:52.075" v="57" actId="1076"/>
          <ac:spMkLst>
            <pc:docMk/>
            <pc:sldMk cId="2992764617" sldId="258"/>
            <ac:spMk id="4" creationId="{4C15AFED-1D4B-5930-7157-2A123714AC3F}"/>
          </ac:spMkLst>
        </pc:spChg>
        <pc:spChg chg="mod">
          <ac:chgData name="PLANEACION" userId="d98372ff-809c-412f-bf7e-b69f66766c44" providerId="ADAL" clId="{17BA6A7B-9C49-4B52-8C18-3836E9062996}" dt="2023-07-06T21:13:55.453" v="6" actId="6549"/>
          <ac:spMkLst>
            <pc:docMk/>
            <pc:sldMk cId="2992764617" sldId="258"/>
            <ac:spMk id="8" creationId="{99E67CC4-7DC1-4AA6-BC03-44BFB57E2CBB}"/>
          </ac:spMkLst>
        </pc:spChg>
        <pc:spChg chg="add mod">
          <ac:chgData name="PLANEACION" userId="d98372ff-809c-412f-bf7e-b69f66766c44" providerId="ADAL" clId="{17BA6A7B-9C49-4B52-8C18-3836E9062996}" dt="2023-07-06T21:20:15.152" v="97" actId="403"/>
          <ac:spMkLst>
            <pc:docMk/>
            <pc:sldMk cId="2992764617" sldId="258"/>
            <ac:spMk id="9" creationId="{FB4399CC-13F2-C66B-6059-003495CFB5C3}"/>
          </ac:spMkLst>
        </pc:spChg>
        <pc:spChg chg="del mod">
          <ac:chgData name="PLANEACION" userId="d98372ff-809c-412f-bf7e-b69f66766c44" providerId="ADAL" clId="{17BA6A7B-9C49-4B52-8C18-3836E9062996}" dt="2023-07-06T21:16:24.291" v="27" actId="478"/>
          <ac:spMkLst>
            <pc:docMk/>
            <pc:sldMk cId="2992764617" sldId="258"/>
            <ac:spMk id="12" creationId="{8F4B9A2A-1BF8-D5BD-2FC0-B928FB5AD37B}"/>
          </ac:spMkLst>
        </pc:spChg>
        <pc:spChg chg="del">
          <ac:chgData name="PLANEACION" userId="d98372ff-809c-412f-bf7e-b69f66766c44" providerId="ADAL" clId="{17BA6A7B-9C49-4B52-8C18-3836E9062996}" dt="2023-07-06T21:14:52.101" v="13" actId="478"/>
          <ac:spMkLst>
            <pc:docMk/>
            <pc:sldMk cId="2992764617" sldId="258"/>
            <ac:spMk id="23" creationId="{8F4B9A2A-1BF8-D5BD-2FC0-B928FB5AD37B}"/>
          </ac:spMkLst>
        </pc:spChg>
        <pc:spChg chg="add mod">
          <ac:chgData name="PLANEACION" userId="d98372ff-809c-412f-bf7e-b69f66766c44" providerId="ADAL" clId="{17BA6A7B-9C49-4B52-8C18-3836E9062996}" dt="2023-07-06T21:22:39.753" v="124" actId="1076"/>
          <ac:spMkLst>
            <pc:docMk/>
            <pc:sldMk cId="2992764617" sldId="258"/>
            <ac:spMk id="24" creationId="{8D397BF6-CFF0-101C-512B-3AF081DB2B61}"/>
          </ac:spMkLst>
        </pc:spChg>
        <pc:graphicFrameChg chg="add mod">
          <ac:chgData name="PLANEACION" userId="d98372ff-809c-412f-bf7e-b69f66766c44" providerId="ADAL" clId="{17BA6A7B-9C49-4B52-8C18-3836E9062996}" dt="2023-07-06T21:17:58.146" v="58" actId="1076"/>
          <ac:graphicFrameMkLst>
            <pc:docMk/>
            <pc:sldMk cId="2992764617" sldId="258"/>
            <ac:graphicFrameMk id="2" creationId="{B1E8A119-9B5B-DB3D-7C7D-73709C6EF877}"/>
          </ac:graphicFrameMkLst>
        </pc:graphicFrameChg>
        <pc:graphicFrameChg chg="mod">
          <ac:chgData name="PLANEACION" userId="d98372ff-809c-412f-bf7e-b69f66766c44" providerId="ADAL" clId="{17BA6A7B-9C49-4B52-8C18-3836E9062996}" dt="2023-07-06T21:19:36.740" v="94" actId="1076"/>
          <ac:graphicFrameMkLst>
            <pc:docMk/>
            <pc:sldMk cId="2992764617" sldId="258"/>
            <ac:graphicFrameMk id="13" creationId="{62FF4AEA-D924-5C90-D218-81FB938E86A4}"/>
          </ac:graphicFrameMkLst>
        </pc:graphicFrameChg>
        <pc:picChg chg="mod">
          <ac:chgData name="PLANEACION" userId="d98372ff-809c-412f-bf7e-b69f66766c44" providerId="ADAL" clId="{17BA6A7B-9C49-4B52-8C18-3836E9062996}" dt="2023-07-06T21:16:30.326" v="28" actId="1076"/>
          <ac:picMkLst>
            <pc:docMk/>
            <pc:sldMk cId="2992764617" sldId="258"/>
            <ac:picMk id="5" creationId="{840A83B5-3167-4D5F-AB4D-D9B17290F6D5}"/>
          </ac:picMkLst>
        </pc:picChg>
        <pc:picChg chg="add mod">
          <ac:chgData name="PLANEACION" userId="d98372ff-809c-412f-bf7e-b69f66766c44" providerId="ADAL" clId="{17BA6A7B-9C49-4B52-8C18-3836E9062996}" dt="2023-07-06T21:20:52.949" v="109" actId="1038"/>
          <ac:picMkLst>
            <pc:docMk/>
            <pc:sldMk cId="2992764617" sldId="258"/>
            <ac:picMk id="10" creationId="{86AE0E68-3676-4D57-AE80-A5DB4675DAD5}"/>
          </ac:picMkLst>
        </pc:picChg>
        <pc:picChg chg="mod">
          <ac:chgData name="PLANEACION" userId="d98372ff-809c-412f-bf7e-b69f66766c44" providerId="ADAL" clId="{17BA6A7B-9C49-4B52-8C18-3836E9062996}" dt="2023-07-06T21:20:37.984" v="100" actId="1076"/>
          <ac:picMkLst>
            <pc:docMk/>
            <pc:sldMk cId="2992764617" sldId="258"/>
            <ac:picMk id="11" creationId="{5A9B07F1-5683-4D1E-99E3-AEEE18C4C782}"/>
          </ac:picMkLst>
        </pc:picChg>
        <pc:picChg chg="add mod">
          <ac:chgData name="PLANEACION" userId="d98372ff-809c-412f-bf7e-b69f66766c44" providerId="ADAL" clId="{17BA6A7B-9C49-4B52-8C18-3836E9062996}" dt="2023-07-06T21:22:06.884" v="120" actId="14100"/>
          <ac:picMkLst>
            <pc:docMk/>
            <pc:sldMk cId="2992764617" sldId="258"/>
            <ac:picMk id="15" creationId="{6EA288FF-1E8E-907B-77FE-9983A59D33A9}"/>
          </ac:picMkLst>
        </pc:picChg>
        <pc:picChg chg="add mod">
          <ac:chgData name="PLANEACION" userId="d98372ff-809c-412f-bf7e-b69f66766c44" providerId="ADAL" clId="{17BA6A7B-9C49-4B52-8C18-3836E9062996}" dt="2023-07-06T21:22:17.141" v="122" actId="14100"/>
          <ac:picMkLst>
            <pc:docMk/>
            <pc:sldMk cId="2992764617" sldId="258"/>
            <ac:picMk id="16" creationId="{6D580AEF-C459-AEDE-9946-0B46042886F8}"/>
          </ac:picMkLst>
        </pc:picChg>
        <pc:picChg chg="del">
          <ac:chgData name="PLANEACION" userId="d98372ff-809c-412f-bf7e-b69f66766c44" providerId="ADAL" clId="{17BA6A7B-9C49-4B52-8C18-3836E9062996}" dt="2023-07-06T21:14:46.785" v="11" actId="478"/>
          <ac:picMkLst>
            <pc:docMk/>
            <pc:sldMk cId="2992764617" sldId="258"/>
            <ac:picMk id="18" creationId="{00000000-0000-0000-0000-000000000000}"/>
          </ac:picMkLst>
        </pc:picChg>
        <pc:picChg chg="del">
          <ac:chgData name="PLANEACION" userId="d98372ff-809c-412f-bf7e-b69f66766c44" providerId="ADAL" clId="{17BA6A7B-9C49-4B52-8C18-3836E9062996}" dt="2023-07-06T21:14:48.223" v="12" actId="478"/>
          <ac:picMkLst>
            <pc:docMk/>
            <pc:sldMk cId="2992764617" sldId="258"/>
            <ac:picMk id="19" creationId="{00000000-0000-0000-0000-000000000000}"/>
          </ac:picMkLst>
        </pc:picChg>
      </pc:sldChg>
      <pc:sldChg chg="delSp del mod">
        <pc:chgData name="PLANEACION" userId="d98372ff-809c-412f-bf7e-b69f66766c44" providerId="ADAL" clId="{17BA6A7B-9C49-4B52-8C18-3836E9062996}" dt="2023-07-06T21:21:05.506" v="110" actId="47"/>
        <pc:sldMkLst>
          <pc:docMk/>
          <pc:sldMk cId="1835817534" sldId="259"/>
        </pc:sldMkLst>
        <pc:picChg chg="del">
          <ac:chgData name="PLANEACION" userId="d98372ff-809c-412f-bf7e-b69f66766c44" providerId="ADAL" clId="{17BA6A7B-9C49-4B52-8C18-3836E9062996}" dt="2023-07-06T21:14:22.469" v="10" actId="478"/>
          <ac:picMkLst>
            <pc:docMk/>
            <pc:sldMk cId="1835817534" sldId="259"/>
            <ac:picMk id="14" creationId="{1A78CD99-B604-FD0C-0469-A38A7DA9E9E7}"/>
          </ac:picMkLst>
        </pc:picChg>
      </pc:sldChg>
      <pc:sldChg chg="delSp modSp mod">
        <pc:chgData name="PLANEACION" userId="d98372ff-809c-412f-bf7e-b69f66766c44" providerId="ADAL" clId="{17BA6A7B-9C49-4B52-8C18-3836E9062996}" dt="2023-07-06T21:25:54.824" v="164" actId="207"/>
        <pc:sldMkLst>
          <pc:docMk/>
          <pc:sldMk cId="2452323398" sldId="261"/>
        </pc:sldMkLst>
        <pc:spChg chg="mod">
          <ac:chgData name="PLANEACION" userId="d98372ff-809c-412f-bf7e-b69f66766c44" providerId="ADAL" clId="{17BA6A7B-9C49-4B52-8C18-3836E9062996}" dt="2023-07-06T21:25:54.824" v="164" actId="207"/>
          <ac:spMkLst>
            <pc:docMk/>
            <pc:sldMk cId="2452323398" sldId="261"/>
            <ac:spMk id="2" creationId="{00000000-0000-0000-0000-000000000000}"/>
          </ac:spMkLst>
        </pc:spChg>
        <pc:spChg chg="del">
          <ac:chgData name="PLANEACION" userId="d98372ff-809c-412f-bf7e-b69f66766c44" providerId="ADAL" clId="{17BA6A7B-9C49-4B52-8C18-3836E9062996}" dt="2023-07-06T21:25:20.844" v="156" actId="478"/>
          <ac:spMkLst>
            <pc:docMk/>
            <pc:sldMk cId="2452323398" sldId="261"/>
            <ac:spMk id="5" creationId="{BC6E0D9B-A710-420E-A2DA-6EAC5B54850D}"/>
          </ac:spMkLst>
        </pc:spChg>
        <pc:spChg chg="mod">
          <ac:chgData name="PLANEACION" userId="d98372ff-809c-412f-bf7e-b69f66766c44" providerId="ADAL" clId="{17BA6A7B-9C49-4B52-8C18-3836E9062996}" dt="2023-07-06T21:25:26.954" v="159" actId="207"/>
          <ac:spMkLst>
            <pc:docMk/>
            <pc:sldMk cId="2452323398" sldId="261"/>
            <ac:spMk id="6" creationId="{DD388B4A-4C77-4082-AE9C-535C626ADFBC}"/>
          </ac:spMkLst>
        </pc:spChg>
        <pc:spChg chg="mod">
          <ac:chgData name="PLANEACION" userId="d98372ff-809c-412f-bf7e-b69f66766c44" providerId="ADAL" clId="{17BA6A7B-9C49-4B52-8C18-3836E9062996}" dt="2023-07-06T21:25:30.496" v="160" actId="1076"/>
          <ac:spMkLst>
            <pc:docMk/>
            <pc:sldMk cId="2452323398" sldId="261"/>
            <ac:spMk id="24" creationId="{8F4B9A2A-1BF8-D5BD-2FC0-B928FB5AD37B}"/>
          </ac:spMkLst>
        </pc:spChg>
        <pc:spChg chg="mod">
          <ac:chgData name="PLANEACION" userId="d98372ff-809c-412f-bf7e-b69f66766c44" providerId="ADAL" clId="{17BA6A7B-9C49-4B52-8C18-3836E9062996}" dt="2023-07-06T21:25:41.620" v="161" actId="1076"/>
          <ac:spMkLst>
            <pc:docMk/>
            <pc:sldMk cId="2452323398" sldId="261"/>
            <ac:spMk id="25" creationId="{00000000-0000-0000-0000-000000000000}"/>
          </ac:spMkLst>
        </pc:spChg>
        <pc:spChg chg="mod">
          <ac:chgData name="PLANEACION" userId="d98372ff-809c-412f-bf7e-b69f66766c44" providerId="ADAL" clId="{17BA6A7B-9C49-4B52-8C18-3836E9062996}" dt="2023-07-06T21:25:41.620" v="161" actId="1076"/>
          <ac:spMkLst>
            <pc:docMk/>
            <pc:sldMk cId="2452323398" sldId="261"/>
            <ac:spMk id="26" creationId="{00000000-0000-0000-0000-000000000000}"/>
          </ac:spMkLst>
        </pc:spChg>
        <pc:spChg chg="mod">
          <ac:chgData name="PLANEACION" userId="d98372ff-809c-412f-bf7e-b69f66766c44" providerId="ADAL" clId="{17BA6A7B-9C49-4B52-8C18-3836E9062996}" dt="2023-07-06T21:25:41.620" v="161" actId="1076"/>
          <ac:spMkLst>
            <pc:docMk/>
            <pc:sldMk cId="2452323398" sldId="261"/>
            <ac:spMk id="27" creationId="{00000000-0000-0000-0000-000000000000}"/>
          </ac:spMkLst>
        </pc:spChg>
        <pc:spChg chg="mod">
          <ac:chgData name="PLANEACION" userId="d98372ff-809c-412f-bf7e-b69f66766c44" providerId="ADAL" clId="{17BA6A7B-9C49-4B52-8C18-3836E9062996}" dt="2023-07-06T21:25:41.620" v="161" actId="1076"/>
          <ac:spMkLst>
            <pc:docMk/>
            <pc:sldMk cId="2452323398" sldId="261"/>
            <ac:spMk id="31" creationId="{00000000-0000-0000-0000-000000000000}"/>
          </ac:spMkLst>
        </pc:spChg>
        <pc:spChg chg="mod">
          <ac:chgData name="PLANEACION" userId="d98372ff-809c-412f-bf7e-b69f66766c44" providerId="ADAL" clId="{17BA6A7B-9C49-4B52-8C18-3836E9062996}" dt="2023-07-06T21:25:41.620" v="161" actId="1076"/>
          <ac:spMkLst>
            <pc:docMk/>
            <pc:sldMk cId="2452323398" sldId="261"/>
            <ac:spMk id="33" creationId="{00000000-0000-0000-0000-000000000000}"/>
          </ac:spMkLst>
        </pc:spChg>
        <pc:spChg chg="mod">
          <ac:chgData name="PLANEACION" userId="d98372ff-809c-412f-bf7e-b69f66766c44" providerId="ADAL" clId="{17BA6A7B-9C49-4B52-8C18-3836E9062996}" dt="2023-07-06T21:25:41.620" v="161" actId="1076"/>
          <ac:spMkLst>
            <pc:docMk/>
            <pc:sldMk cId="2452323398" sldId="261"/>
            <ac:spMk id="37" creationId="{00000000-0000-0000-0000-000000000000}"/>
          </ac:spMkLst>
        </pc:spChg>
        <pc:spChg chg="mod">
          <ac:chgData name="PLANEACION" userId="d98372ff-809c-412f-bf7e-b69f66766c44" providerId="ADAL" clId="{17BA6A7B-9C49-4B52-8C18-3836E9062996}" dt="2023-07-06T21:25:41.620" v="161" actId="1076"/>
          <ac:spMkLst>
            <pc:docMk/>
            <pc:sldMk cId="2452323398" sldId="261"/>
            <ac:spMk id="39" creationId="{00000000-0000-0000-0000-000000000000}"/>
          </ac:spMkLst>
        </pc:spChg>
        <pc:spChg chg="mod">
          <ac:chgData name="PLANEACION" userId="d98372ff-809c-412f-bf7e-b69f66766c44" providerId="ADAL" clId="{17BA6A7B-9C49-4B52-8C18-3836E9062996}" dt="2023-07-06T21:25:41.620" v="161" actId="1076"/>
          <ac:spMkLst>
            <pc:docMk/>
            <pc:sldMk cId="2452323398" sldId="261"/>
            <ac:spMk id="41" creationId="{00000000-0000-0000-0000-000000000000}"/>
          </ac:spMkLst>
        </pc:spChg>
        <pc:spChg chg="mod">
          <ac:chgData name="PLANEACION" userId="d98372ff-809c-412f-bf7e-b69f66766c44" providerId="ADAL" clId="{17BA6A7B-9C49-4B52-8C18-3836E9062996}" dt="2023-07-06T21:25:41.620" v="161" actId="1076"/>
          <ac:spMkLst>
            <pc:docMk/>
            <pc:sldMk cId="2452323398" sldId="261"/>
            <ac:spMk id="44" creationId="{00000000-0000-0000-0000-000000000000}"/>
          </ac:spMkLst>
        </pc:spChg>
        <pc:spChg chg="mod">
          <ac:chgData name="PLANEACION" userId="d98372ff-809c-412f-bf7e-b69f66766c44" providerId="ADAL" clId="{17BA6A7B-9C49-4B52-8C18-3836E9062996}" dt="2023-07-06T21:25:41.620" v="161" actId="1076"/>
          <ac:spMkLst>
            <pc:docMk/>
            <pc:sldMk cId="2452323398" sldId="261"/>
            <ac:spMk id="45" creationId="{00000000-0000-0000-0000-000000000000}"/>
          </ac:spMkLst>
        </pc:spChg>
        <pc:spChg chg="mod">
          <ac:chgData name="PLANEACION" userId="d98372ff-809c-412f-bf7e-b69f66766c44" providerId="ADAL" clId="{17BA6A7B-9C49-4B52-8C18-3836E9062996}" dt="2023-07-06T21:25:41.620" v="161" actId="1076"/>
          <ac:spMkLst>
            <pc:docMk/>
            <pc:sldMk cId="2452323398" sldId="261"/>
            <ac:spMk id="46" creationId="{00000000-0000-0000-0000-000000000000}"/>
          </ac:spMkLst>
        </pc:spChg>
        <pc:spChg chg="mod">
          <ac:chgData name="PLANEACION" userId="d98372ff-809c-412f-bf7e-b69f66766c44" providerId="ADAL" clId="{17BA6A7B-9C49-4B52-8C18-3836E9062996}" dt="2023-07-06T21:25:41.620" v="161" actId="1076"/>
          <ac:spMkLst>
            <pc:docMk/>
            <pc:sldMk cId="2452323398" sldId="261"/>
            <ac:spMk id="48" creationId="{00000000-0000-0000-0000-000000000000}"/>
          </ac:spMkLst>
        </pc:spChg>
        <pc:spChg chg="mod">
          <ac:chgData name="PLANEACION" userId="d98372ff-809c-412f-bf7e-b69f66766c44" providerId="ADAL" clId="{17BA6A7B-9C49-4B52-8C18-3836E9062996}" dt="2023-07-06T21:25:41.620" v="161" actId="1076"/>
          <ac:spMkLst>
            <pc:docMk/>
            <pc:sldMk cId="2452323398" sldId="261"/>
            <ac:spMk id="49" creationId="{00000000-0000-0000-0000-000000000000}"/>
          </ac:spMkLst>
        </pc:spChg>
        <pc:spChg chg="mod">
          <ac:chgData name="PLANEACION" userId="d98372ff-809c-412f-bf7e-b69f66766c44" providerId="ADAL" clId="{17BA6A7B-9C49-4B52-8C18-3836E9062996}" dt="2023-07-06T21:25:41.620" v="161" actId="1076"/>
          <ac:spMkLst>
            <pc:docMk/>
            <pc:sldMk cId="2452323398" sldId="261"/>
            <ac:spMk id="53" creationId="{00000000-0000-0000-0000-000000000000}"/>
          </ac:spMkLst>
        </pc:spChg>
        <pc:spChg chg="mod">
          <ac:chgData name="PLANEACION" userId="d98372ff-809c-412f-bf7e-b69f66766c44" providerId="ADAL" clId="{17BA6A7B-9C49-4B52-8C18-3836E9062996}" dt="2023-07-06T21:25:41.620" v="161" actId="1076"/>
          <ac:spMkLst>
            <pc:docMk/>
            <pc:sldMk cId="2452323398" sldId="261"/>
            <ac:spMk id="55" creationId="{00000000-0000-0000-0000-000000000000}"/>
          </ac:spMkLst>
        </pc:spChg>
        <pc:spChg chg="mod">
          <ac:chgData name="PLANEACION" userId="d98372ff-809c-412f-bf7e-b69f66766c44" providerId="ADAL" clId="{17BA6A7B-9C49-4B52-8C18-3836E9062996}" dt="2023-07-06T21:25:41.620" v="161" actId="1076"/>
          <ac:spMkLst>
            <pc:docMk/>
            <pc:sldMk cId="2452323398" sldId="261"/>
            <ac:spMk id="56" creationId="{00000000-0000-0000-0000-000000000000}"/>
          </ac:spMkLst>
        </pc:spChg>
        <pc:spChg chg="mod">
          <ac:chgData name="PLANEACION" userId="d98372ff-809c-412f-bf7e-b69f66766c44" providerId="ADAL" clId="{17BA6A7B-9C49-4B52-8C18-3836E9062996}" dt="2023-07-06T21:25:41.620" v="161" actId="1076"/>
          <ac:spMkLst>
            <pc:docMk/>
            <pc:sldMk cId="2452323398" sldId="261"/>
            <ac:spMk id="58" creationId="{00000000-0000-0000-0000-000000000000}"/>
          </ac:spMkLst>
        </pc:spChg>
        <pc:spChg chg="mod">
          <ac:chgData name="PLANEACION" userId="d98372ff-809c-412f-bf7e-b69f66766c44" providerId="ADAL" clId="{17BA6A7B-9C49-4B52-8C18-3836E9062996}" dt="2023-07-06T21:25:41.620" v="161" actId="1076"/>
          <ac:spMkLst>
            <pc:docMk/>
            <pc:sldMk cId="2452323398" sldId="261"/>
            <ac:spMk id="60" creationId="{00000000-0000-0000-0000-000000000000}"/>
          </ac:spMkLst>
        </pc:spChg>
        <pc:picChg chg="mod">
          <ac:chgData name="PLANEACION" userId="d98372ff-809c-412f-bf7e-b69f66766c44" providerId="ADAL" clId="{17BA6A7B-9C49-4B52-8C18-3836E9062996}" dt="2023-07-06T21:25:41.620" v="161" actId="1076"/>
          <ac:picMkLst>
            <pc:docMk/>
            <pc:sldMk cId="2452323398" sldId="261"/>
            <ac:picMk id="23" creationId="{FB1428E8-320B-4506-96C9-EF0FAB623245}"/>
          </ac:picMkLst>
        </pc:picChg>
        <pc:picChg chg="mod">
          <ac:chgData name="PLANEACION" userId="d98372ff-809c-412f-bf7e-b69f66766c44" providerId="ADAL" clId="{17BA6A7B-9C49-4B52-8C18-3836E9062996}" dt="2023-07-06T21:25:41.620" v="161" actId="1076"/>
          <ac:picMkLst>
            <pc:docMk/>
            <pc:sldMk cId="2452323398" sldId="261"/>
            <ac:picMk id="28" creationId="{FB1428E8-320B-4506-96C9-EF0FAB623245}"/>
          </ac:picMkLst>
        </pc:picChg>
        <pc:picChg chg="mod">
          <ac:chgData name="PLANEACION" userId="d98372ff-809c-412f-bf7e-b69f66766c44" providerId="ADAL" clId="{17BA6A7B-9C49-4B52-8C18-3836E9062996}" dt="2023-07-06T21:25:41.620" v="161" actId="1076"/>
          <ac:picMkLst>
            <pc:docMk/>
            <pc:sldMk cId="2452323398" sldId="261"/>
            <ac:picMk id="29" creationId="{FB1428E8-320B-4506-96C9-EF0FAB623245}"/>
          </ac:picMkLst>
        </pc:picChg>
        <pc:picChg chg="mod">
          <ac:chgData name="PLANEACION" userId="d98372ff-809c-412f-bf7e-b69f66766c44" providerId="ADAL" clId="{17BA6A7B-9C49-4B52-8C18-3836E9062996}" dt="2023-07-06T21:25:41.620" v="161" actId="1076"/>
          <ac:picMkLst>
            <pc:docMk/>
            <pc:sldMk cId="2452323398" sldId="261"/>
            <ac:picMk id="30" creationId="{FB1428E8-320B-4506-96C9-EF0FAB623245}"/>
          </ac:picMkLst>
        </pc:picChg>
        <pc:picChg chg="mod">
          <ac:chgData name="PLANEACION" userId="d98372ff-809c-412f-bf7e-b69f66766c44" providerId="ADAL" clId="{17BA6A7B-9C49-4B52-8C18-3836E9062996}" dt="2023-07-06T21:25:41.620" v="161" actId="1076"/>
          <ac:picMkLst>
            <pc:docMk/>
            <pc:sldMk cId="2452323398" sldId="261"/>
            <ac:picMk id="32" creationId="{FB1428E8-320B-4506-96C9-EF0FAB623245}"/>
          </ac:picMkLst>
        </pc:picChg>
        <pc:picChg chg="mod">
          <ac:chgData name="PLANEACION" userId="d98372ff-809c-412f-bf7e-b69f66766c44" providerId="ADAL" clId="{17BA6A7B-9C49-4B52-8C18-3836E9062996}" dt="2023-07-06T21:25:41.620" v="161" actId="1076"/>
          <ac:picMkLst>
            <pc:docMk/>
            <pc:sldMk cId="2452323398" sldId="261"/>
            <ac:picMk id="34" creationId="{FB1428E8-320B-4506-96C9-EF0FAB623245}"/>
          </ac:picMkLst>
        </pc:picChg>
        <pc:picChg chg="mod">
          <ac:chgData name="PLANEACION" userId="d98372ff-809c-412f-bf7e-b69f66766c44" providerId="ADAL" clId="{17BA6A7B-9C49-4B52-8C18-3836E9062996}" dt="2023-07-06T21:25:41.620" v="161" actId="1076"/>
          <ac:picMkLst>
            <pc:docMk/>
            <pc:sldMk cId="2452323398" sldId="261"/>
            <ac:picMk id="35" creationId="{FB1428E8-320B-4506-96C9-EF0FAB623245}"/>
          </ac:picMkLst>
        </pc:picChg>
        <pc:picChg chg="mod">
          <ac:chgData name="PLANEACION" userId="d98372ff-809c-412f-bf7e-b69f66766c44" providerId="ADAL" clId="{17BA6A7B-9C49-4B52-8C18-3836E9062996}" dt="2023-07-06T21:25:41.620" v="161" actId="1076"/>
          <ac:picMkLst>
            <pc:docMk/>
            <pc:sldMk cId="2452323398" sldId="261"/>
            <ac:picMk id="36" creationId="{62A8C7F0-90DF-4C14-AA33-F601A614B9BA}"/>
          </ac:picMkLst>
        </pc:picChg>
        <pc:picChg chg="mod">
          <ac:chgData name="PLANEACION" userId="d98372ff-809c-412f-bf7e-b69f66766c44" providerId="ADAL" clId="{17BA6A7B-9C49-4B52-8C18-3836E9062996}" dt="2023-07-06T21:25:41.620" v="161" actId="1076"/>
          <ac:picMkLst>
            <pc:docMk/>
            <pc:sldMk cId="2452323398" sldId="261"/>
            <ac:picMk id="38" creationId="{62A8C7F0-90DF-4C14-AA33-F601A614B9BA}"/>
          </ac:picMkLst>
        </pc:picChg>
        <pc:picChg chg="mod">
          <ac:chgData name="PLANEACION" userId="d98372ff-809c-412f-bf7e-b69f66766c44" providerId="ADAL" clId="{17BA6A7B-9C49-4B52-8C18-3836E9062996}" dt="2023-07-06T21:25:41.620" v="161" actId="1076"/>
          <ac:picMkLst>
            <pc:docMk/>
            <pc:sldMk cId="2452323398" sldId="261"/>
            <ac:picMk id="40" creationId="{62A8C7F0-90DF-4C14-AA33-F601A614B9BA}"/>
          </ac:picMkLst>
        </pc:picChg>
        <pc:picChg chg="mod">
          <ac:chgData name="PLANEACION" userId="d98372ff-809c-412f-bf7e-b69f66766c44" providerId="ADAL" clId="{17BA6A7B-9C49-4B52-8C18-3836E9062996}" dt="2023-07-06T21:25:41.620" v="161" actId="1076"/>
          <ac:picMkLst>
            <pc:docMk/>
            <pc:sldMk cId="2452323398" sldId="261"/>
            <ac:picMk id="42" creationId="{62A8C7F0-90DF-4C14-AA33-F601A614B9BA}"/>
          </ac:picMkLst>
        </pc:picChg>
        <pc:picChg chg="mod">
          <ac:chgData name="PLANEACION" userId="d98372ff-809c-412f-bf7e-b69f66766c44" providerId="ADAL" clId="{17BA6A7B-9C49-4B52-8C18-3836E9062996}" dt="2023-07-06T21:25:41.620" v="161" actId="1076"/>
          <ac:picMkLst>
            <pc:docMk/>
            <pc:sldMk cId="2452323398" sldId="261"/>
            <ac:picMk id="43" creationId="{62A8C7F0-90DF-4C14-AA33-F601A614B9BA}"/>
          </ac:picMkLst>
        </pc:picChg>
        <pc:picChg chg="mod">
          <ac:chgData name="PLANEACION" userId="d98372ff-809c-412f-bf7e-b69f66766c44" providerId="ADAL" clId="{17BA6A7B-9C49-4B52-8C18-3836E9062996}" dt="2023-07-06T21:25:41.620" v="161" actId="1076"/>
          <ac:picMkLst>
            <pc:docMk/>
            <pc:sldMk cId="2452323398" sldId="261"/>
            <ac:picMk id="47" creationId="{62A8C7F0-90DF-4C14-AA33-F601A614B9BA}"/>
          </ac:picMkLst>
        </pc:picChg>
        <pc:picChg chg="mod">
          <ac:chgData name="PLANEACION" userId="d98372ff-809c-412f-bf7e-b69f66766c44" providerId="ADAL" clId="{17BA6A7B-9C49-4B52-8C18-3836E9062996}" dt="2023-07-06T21:25:41.620" v="161" actId="1076"/>
          <ac:picMkLst>
            <pc:docMk/>
            <pc:sldMk cId="2452323398" sldId="261"/>
            <ac:picMk id="50" creationId="{62A8C7F0-90DF-4C14-AA33-F601A614B9BA}"/>
          </ac:picMkLst>
        </pc:picChg>
        <pc:picChg chg="mod">
          <ac:chgData name="PLANEACION" userId="d98372ff-809c-412f-bf7e-b69f66766c44" providerId="ADAL" clId="{17BA6A7B-9C49-4B52-8C18-3836E9062996}" dt="2023-07-06T21:25:41.620" v="161" actId="1076"/>
          <ac:picMkLst>
            <pc:docMk/>
            <pc:sldMk cId="2452323398" sldId="261"/>
            <ac:picMk id="52" creationId="{FB1428E8-320B-4506-96C9-EF0FAB623245}"/>
          </ac:picMkLst>
        </pc:picChg>
        <pc:picChg chg="mod">
          <ac:chgData name="PLANEACION" userId="d98372ff-809c-412f-bf7e-b69f66766c44" providerId="ADAL" clId="{17BA6A7B-9C49-4B52-8C18-3836E9062996}" dt="2023-07-06T21:25:41.620" v="161" actId="1076"/>
          <ac:picMkLst>
            <pc:docMk/>
            <pc:sldMk cId="2452323398" sldId="261"/>
            <ac:picMk id="54" creationId="{62A8C7F0-90DF-4C14-AA33-F601A614B9BA}"/>
          </ac:picMkLst>
        </pc:picChg>
        <pc:picChg chg="mod">
          <ac:chgData name="PLANEACION" userId="d98372ff-809c-412f-bf7e-b69f66766c44" providerId="ADAL" clId="{17BA6A7B-9C49-4B52-8C18-3836E9062996}" dt="2023-07-06T21:25:41.620" v="161" actId="1076"/>
          <ac:picMkLst>
            <pc:docMk/>
            <pc:sldMk cId="2452323398" sldId="261"/>
            <ac:picMk id="57" creationId="{FB1428E8-320B-4506-96C9-EF0FAB623245}"/>
          </ac:picMkLst>
        </pc:picChg>
        <pc:picChg chg="mod">
          <ac:chgData name="PLANEACION" userId="d98372ff-809c-412f-bf7e-b69f66766c44" providerId="ADAL" clId="{17BA6A7B-9C49-4B52-8C18-3836E9062996}" dt="2023-07-06T21:25:41.620" v="161" actId="1076"/>
          <ac:picMkLst>
            <pc:docMk/>
            <pc:sldMk cId="2452323398" sldId="261"/>
            <ac:picMk id="59" creationId="{62A8C7F0-90DF-4C14-AA33-F601A614B9BA}"/>
          </ac:picMkLst>
        </pc:picChg>
      </pc:sldChg>
      <pc:sldChg chg="modSp mod">
        <pc:chgData name="PLANEACION" userId="d98372ff-809c-412f-bf7e-b69f66766c44" providerId="ADAL" clId="{17BA6A7B-9C49-4B52-8C18-3836E9062996}" dt="2023-07-06T21:21:26.601" v="117" actId="1076"/>
        <pc:sldMkLst>
          <pc:docMk/>
          <pc:sldMk cId="790386065" sldId="263"/>
        </pc:sldMkLst>
        <pc:spChg chg="mod">
          <ac:chgData name="PLANEACION" userId="d98372ff-809c-412f-bf7e-b69f66766c44" providerId="ADAL" clId="{17BA6A7B-9C49-4B52-8C18-3836E9062996}" dt="2023-07-06T21:21:19.828" v="116" actId="6549"/>
          <ac:spMkLst>
            <pc:docMk/>
            <pc:sldMk cId="790386065" sldId="263"/>
            <ac:spMk id="8" creationId="{4751C4AA-ABC2-48C7-ACF5-9C32A13E3025}"/>
          </ac:spMkLst>
        </pc:spChg>
        <pc:picChg chg="mod">
          <ac:chgData name="PLANEACION" userId="d98372ff-809c-412f-bf7e-b69f66766c44" providerId="ADAL" clId="{17BA6A7B-9C49-4B52-8C18-3836E9062996}" dt="2023-07-06T21:21:26.601" v="117" actId="1076"/>
          <ac:picMkLst>
            <pc:docMk/>
            <pc:sldMk cId="790386065" sldId="263"/>
            <ac:picMk id="13" creationId="{030B7904-45B6-418F-BB49-6AF3D9C05391}"/>
          </ac:picMkLst>
        </pc:picChg>
      </pc:sldChg>
      <pc:sldChg chg="delSp modSp mod">
        <pc:chgData name="PLANEACION" userId="d98372ff-809c-412f-bf7e-b69f66766c44" providerId="ADAL" clId="{17BA6A7B-9C49-4B52-8C18-3836E9062996}" dt="2023-07-06T21:24:06.958" v="140" actId="20577"/>
        <pc:sldMkLst>
          <pc:docMk/>
          <pc:sldMk cId="3109055331" sldId="267"/>
        </pc:sldMkLst>
        <pc:spChg chg="del">
          <ac:chgData name="PLANEACION" userId="d98372ff-809c-412f-bf7e-b69f66766c44" providerId="ADAL" clId="{17BA6A7B-9C49-4B52-8C18-3836E9062996}" dt="2023-07-06T21:23:09.399" v="125" actId="478"/>
          <ac:spMkLst>
            <pc:docMk/>
            <pc:sldMk cId="3109055331" sldId="267"/>
            <ac:spMk id="8" creationId="{FCD35EB3-8ADC-486F-A90B-26C54CEFCA3C}"/>
          </ac:spMkLst>
        </pc:spChg>
        <pc:spChg chg="mod">
          <ac:chgData name="PLANEACION" userId="d98372ff-809c-412f-bf7e-b69f66766c44" providerId="ADAL" clId="{17BA6A7B-9C49-4B52-8C18-3836E9062996}" dt="2023-07-06T21:23:18.610" v="128" actId="207"/>
          <ac:spMkLst>
            <pc:docMk/>
            <pc:sldMk cId="3109055331" sldId="267"/>
            <ac:spMk id="10" creationId="{DD388B4A-4C77-4082-AE9C-535C626ADFBC}"/>
          </ac:spMkLst>
        </pc:spChg>
        <pc:spChg chg="mod">
          <ac:chgData name="PLANEACION" userId="d98372ff-809c-412f-bf7e-b69f66766c44" providerId="ADAL" clId="{17BA6A7B-9C49-4B52-8C18-3836E9062996}" dt="2023-07-06T21:23:48.439" v="137" actId="1076"/>
          <ac:spMkLst>
            <pc:docMk/>
            <pc:sldMk cId="3109055331" sldId="267"/>
            <ac:spMk id="11" creationId="{8F4B9A2A-1BF8-D5BD-2FC0-B928FB5AD37B}"/>
          </ac:spMkLst>
        </pc:spChg>
        <pc:graphicFrameChg chg="mod">
          <ac:chgData name="PLANEACION" userId="d98372ff-809c-412f-bf7e-b69f66766c44" providerId="ADAL" clId="{17BA6A7B-9C49-4B52-8C18-3836E9062996}" dt="2023-07-06T21:24:06.958" v="140" actId="20577"/>
          <ac:graphicFrameMkLst>
            <pc:docMk/>
            <pc:sldMk cId="3109055331" sldId="267"/>
            <ac:graphicFrameMk id="15" creationId="{76FEF1BB-A3D2-E1FE-9333-F8359CC237C9}"/>
          </ac:graphicFrameMkLst>
        </pc:graphicFrameChg>
      </pc:sldChg>
      <pc:sldChg chg="delSp modSp mod">
        <pc:chgData name="PLANEACION" userId="d98372ff-809c-412f-bf7e-b69f66766c44" providerId="ADAL" clId="{17BA6A7B-9C49-4B52-8C18-3836E9062996}" dt="2023-07-06T21:26:17.399" v="169" actId="207"/>
        <pc:sldMkLst>
          <pc:docMk/>
          <pc:sldMk cId="3322251864" sldId="271"/>
        </pc:sldMkLst>
        <pc:spChg chg="del">
          <ac:chgData name="PLANEACION" userId="d98372ff-809c-412f-bf7e-b69f66766c44" providerId="ADAL" clId="{17BA6A7B-9C49-4B52-8C18-3836E9062996}" dt="2023-07-06T21:26:06.165" v="165" actId="478"/>
          <ac:spMkLst>
            <pc:docMk/>
            <pc:sldMk cId="3322251864" sldId="271"/>
            <ac:spMk id="16" creationId="{BC6E0D9B-A710-420E-A2DA-6EAC5B54850D}"/>
          </ac:spMkLst>
        </pc:spChg>
        <pc:spChg chg="mod">
          <ac:chgData name="PLANEACION" userId="d98372ff-809c-412f-bf7e-b69f66766c44" providerId="ADAL" clId="{17BA6A7B-9C49-4B52-8C18-3836E9062996}" dt="2023-07-06T21:26:17.399" v="169" actId="207"/>
          <ac:spMkLst>
            <pc:docMk/>
            <pc:sldMk cId="3322251864" sldId="271"/>
            <ac:spMk id="17" creationId="{DD388B4A-4C77-4082-AE9C-535C626ADFBC}"/>
          </ac:spMkLst>
        </pc:spChg>
      </pc:sldChg>
      <pc:sldChg chg="delSp modSp mod">
        <pc:chgData name="PLANEACION" userId="d98372ff-809c-412f-bf7e-b69f66766c44" providerId="ADAL" clId="{17BA6A7B-9C49-4B52-8C18-3836E9062996}" dt="2023-07-06T21:27:31.626" v="179" actId="1076"/>
        <pc:sldMkLst>
          <pc:docMk/>
          <pc:sldMk cId="2288101356" sldId="272"/>
        </pc:sldMkLst>
        <pc:spChg chg="del">
          <ac:chgData name="PLANEACION" userId="d98372ff-809c-412f-bf7e-b69f66766c44" providerId="ADAL" clId="{17BA6A7B-9C49-4B52-8C18-3836E9062996}" dt="2023-07-06T21:26:47.977" v="170" actId="478"/>
          <ac:spMkLst>
            <pc:docMk/>
            <pc:sldMk cId="2288101356" sldId="272"/>
            <ac:spMk id="16" creationId="{BC6E0D9B-A710-420E-A2DA-6EAC5B54850D}"/>
          </ac:spMkLst>
        </pc:spChg>
        <pc:spChg chg="mod">
          <ac:chgData name="PLANEACION" userId="d98372ff-809c-412f-bf7e-b69f66766c44" providerId="ADAL" clId="{17BA6A7B-9C49-4B52-8C18-3836E9062996}" dt="2023-07-06T21:26:55.107" v="173" actId="207"/>
          <ac:spMkLst>
            <pc:docMk/>
            <pc:sldMk cId="2288101356" sldId="272"/>
            <ac:spMk id="17" creationId="{DD388B4A-4C77-4082-AE9C-535C626ADFBC}"/>
          </ac:spMkLst>
        </pc:spChg>
        <pc:spChg chg="mod">
          <ac:chgData name="PLANEACION" userId="d98372ff-809c-412f-bf7e-b69f66766c44" providerId="ADAL" clId="{17BA6A7B-9C49-4B52-8C18-3836E9062996}" dt="2023-07-06T21:27:23.806" v="177" actId="1076"/>
          <ac:spMkLst>
            <pc:docMk/>
            <pc:sldMk cId="2288101356" sldId="272"/>
            <ac:spMk id="22" creationId="{8F4B9A2A-1BF8-D5BD-2FC0-B928FB5AD37B}"/>
          </ac:spMkLst>
        </pc:spChg>
        <pc:spChg chg="mod">
          <ac:chgData name="PLANEACION" userId="d98372ff-809c-412f-bf7e-b69f66766c44" providerId="ADAL" clId="{17BA6A7B-9C49-4B52-8C18-3836E9062996}" dt="2023-07-06T21:27:26.746" v="178" actId="1076"/>
          <ac:spMkLst>
            <pc:docMk/>
            <pc:sldMk cId="2288101356" sldId="272"/>
            <ac:spMk id="24" creationId="{8F4B9A2A-1BF8-D5BD-2FC0-B928FB5AD37B}"/>
          </ac:spMkLst>
        </pc:spChg>
        <pc:spChg chg="mod">
          <ac:chgData name="PLANEACION" userId="d98372ff-809c-412f-bf7e-b69f66766c44" providerId="ADAL" clId="{17BA6A7B-9C49-4B52-8C18-3836E9062996}" dt="2023-07-06T21:27:31.626" v="179" actId="1076"/>
          <ac:spMkLst>
            <pc:docMk/>
            <pc:sldMk cId="2288101356" sldId="272"/>
            <ac:spMk id="26" creationId="{8F4B9A2A-1BF8-D5BD-2FC0-B928FB5AD37B}"/>
          </ac:spMkLst>
        </pc:spChg>
        <pc:picChg chg="mod">
          <ac:chgData name="PLANEACION" userId="d98372ff-809c-412f-bf7e-b69f66766c44" providerId="ADAL" clId="{17BA6A7B-9C49-4B52-8C18-3836E9062996}" dt="2023-07-06T21:27:04.056" v="175" actId="1076"/>
          <ac:picMkLst>
            <pc:docMk/>
            <pc:sldMk cId="2288101356" sldId="272"/>
            <ac:picMk id="5" creationId="{4DF1B787-3DED-4F14-9498-09CF746A0042}"/>
          </ac:picMkLst>
        </pc:picChg>
        <pc:picChg chg="mod">
          <ac:chgData name="PLANEACION" userId="d98372ff-809c-412f-bf7e-b69f66766c44" providerId="ADAL" clId="{17BA6A7B-9C49-4B52-8C18-3836E9062996}" dt="2023-07-06T21:27:17.739" v="176" actId="1076"/>
          <ac:picMkLst>
            <pc:docMk/>
            <pc:sldMk cId="2288101356" sldId="272"/>
            <ac:picMk id="18" creationId="{00000000-0000-0000-0000-000000000000}"/>
          </ac:picMkLst>
        </pc:picChg>
        <pc:picChg chg="mod">
          <ac:chgData name="PLANEACION" userId="d98372ff-809c-412f-bf7e-b69f66766c44" providerId="ADAL" clId="{17BA6A7B-9C49-4B52-8C18-3836E9062996}" dt="2023-07-06T21:27:17.739" v="176" actId="1076"/>
          <ac:picMkLst>
            <pc:docMk/>
            <pc:sldMk cId="2288101356" sldId="272"/>
            <ac:picMk id="23" creationId="{00000000-0000-0000-0000-000000000000}"/>
          </ac:picMkLst>
        </pc:picChg>
        <pc:picChg chg="mod">
          <ac:chgData name="PLANEACION" userId="d98372ff-809c-412f-bf7e-b69f66766c44" providerId="ADAL" clId="{17BA6A7B-9C49-4B52-8C18-3836E9062996}" dt="2023-07-06T21:27:17.739" v="176" actId="1076"/>
          <ac:picMkLst>
            <pc:docMk/>
            <pc:sldMk cId="2288101356" sldId="272"/>
            <ac:picMk id="25" creationId="{00000000-0000-0000-0000-000000000000}"/>
          </ac:picMkLst>
        </pc:picChg>
      </pc:sldChg>
      <pc:sldChg chg="addSp delSp modSp mod">
        <pc:chgData name="PLANEACION" userId="d98372ff-809c-412f-bf7e-b69f66766c44" providerId="ADAL" clId="{17BA6A7B-9C49-4B52-8C18-3836E9062996}" dt="2023-07-06T21:29:55.894" v="240" actId="14100"/>
        <pc:sldMkLst>
          <pc:docMk/>
          <pc:sldMk cId="1322349877" sldId="273"/>
        </pc:sldMkLst>
        <pc:spChg chg="mod">
          <ac:chgData name="PLANEACION" userId="d98372ff-809c-412f-bf7e-b69f66766c44" providerId="ADAL" clId="{17BA6A7B-9C49-4B52-8C18-3836E9062996}" dt="2023-07-06T21:28:43.289" v="226" actId="1076"/>
          <ac:spMkLst>
            <pc:docMk/>
            <pc:sldMk cId="1322349877" sldId="273"/>
            <ac:spMk id="8" creationId="{99E67CC4-7DC1-4AA6-BC03-44BFB57E2CBB}"/>
          </ac:spMkLst>
        </pc:spChg>
        <pc:spChg chg="del">
          <ac:chgData name="PLANEACION" userId="d98372ff-809c-412f-bf7e-b69f66766c44" providerId="ADAL" clId="{17BA6A7B-9C49-4B52-8C18-3836E9062996}" dt="2023-07-06T21:28:27.001" v="201" actId="478"/>
          <ac:spMkLst>
            <pc:docMk/>
            <pc:sldMk cId="1322349877" sldId="273"/>
            <ac:spMk id="10" creationId="{DD388B4A-4C77-4082-AE9C-535C626ADFBC}"/>
          </ac:spMkLst>
        </pc:spChg>
        <pc:spChg chg="mod">
          <ac:chgData name="PLANEACION" userId="d98372ff-809c-412f-bf7e-b69f66766c44" providerId="ADAL" clId="{17BA6A7B-9C49-4B52-8C18-3836E9062996}" dt="2023-07-06T21:28:22.853" v="200" actId="403"/>
          <ac:spMkLst>
            <pc:docMk/>
            <pc:sldMk cId="1322349877" sldId="273"/>
            <ac:spMk id="15" creationId="{00000000-0000-0000-0000-000000000000}"/>
          </ac:spMkLst>
        </pc:spChg>
        <pc:spChg chg="del">
          <ac:chgData name="PLANEACION" userId="d98372ff-809c-412f-bf7e-b69f66766c44" providerId="ADAL" clId="{17BA6A7B-9C49-4B52-8C18-3836E9062996}" dt="2023-07-06T21:27:41.441" v="180" actId="478"/>
          <ac:spMkLst>
            <pc:docMk/>
            <pc:sldMk cId="1322349877" sldId="273"/>
            <ac:spMk id="16" creationId="{00000000-0000-0000-0000-000000000000}"/>
          </ac:spMkLst>
        </pc:spChg>
        <pc:spChg chg="del">
          <ac:chgData name="PLANEACION" userId="d98372ff-809c-412f-bf7e-b69f66766c44" providerId="ADAL" clId="{17BA6A7B-9C49-4B52-8C18-3836E9062996}" dt="2023-07-06T21:27:43.147" v="181" actId="478"/>
          <ac:spMkLst>
            <pc:docMk/>
            <pc:sldMk cId="1322349877" sldId="273"/>
            <ac:spMk id="17" creationId="{00000000-0000-0000-0000-000000000000}"/>
          </ac:spMkLst>
        </pc:spChg>
        <pc:spChg chg="del">
          <ac:chgData name="PLANEACION" userId="d98372ff-809c-412f-bf7e-b69f66766c44" providerId="ADAL" clId="{17BA6A7B-9C49-4B52-8C18-3836E9062996}" dt="2023-07-06T21:27:45.914" v="182" actId="478"/>
          <ac:spMkLst>
            <pc:docMk/>
            <pc:sldMk cId="1322349877" sldId="273"/>
            <ac:spMk id="18" creationId="{00000000-0000-0000-0000-000000000000}"/>
          </ac:spMkLst>
        </pc:spChg>
        <pc:spChg chg="del">
          <ac:chgData name="PLANEACION" userId="d98372ff-809c-412f-bf7e-b69f66766c44" providerId="ADAL" clId="{17BA6A7B-9C49-4B52-8C18-3836E9062996}" dt="2023-07-06T21:27:48.263" v="183" actId="478"/>
          <ac:spMkLst>
            <pc:docMk/>
            <pc:sldMk cId="1322349877" sldId="273"/>
            <ac:spMk id="20" creationId="{00000000-0000-0000-0000-000000000000}"/>
          </ac:spMkLst>
        </pc:spChg>
        <pc:spChg chg="mod">
          <ac:chgData name="PLANEACION" userId="d98372ff-809c-412f-bf7e-b69f66766c44" providerId="ADAL" clId="{17BA6A7B-9C49-4B52-8C18-3836E9062996}" dt="2023-07-06T21:29:55.894" v="240" actId="14100"/>
          <ac:spMkLst>
            <pc:docMk/>
            <pc:sldMk cId="1322349877" sldId="273"/>
            <ac:spMk id="24" creationId="{00000000-0000-0000-0000-000000000000}"/>
          </ac:spMkLst>
        </pc:spChg>
        <pc:picChg chg="add mod">
          <ac:chgData name="PLANEACION" userId="d98372ff-809c-412f-bf7e-b69f66766c44" providerId="ADAL" clId="{17BA6A7B-9C49-4B52-8C18-3836E9062996}" dt="2023-07-06T21:29:01.358" v="229" actId="1076"/>
          <ac:picMkLst>
            <pc:docMk/>
            <pc:sldMk cId="1322349877" sldId="273"/>
            <ac:picMk id="2" creationId="{5A67CC9C-16B9-185A-6FE7-EAF9EEBFEC51}"/>
          </ac:picMkLst>
        </pc:picChg>
        <pc:picChg chg="add mod">
          <ac:chgData name="PLANEACION" userId="d98372ff-809c-412f-bf7e-b69f66766c44" providerId="ADAL" clId="{17BA6A7B-9C49-4B52-8C18-3836E9062996}" dt="2023-07-06T21:29:12.615" v="231" actId="1076"/>
          <ac:picMkLst>
            <pc:docMk/>
            <pc:sldMk cId="1322349877" sldId="273"/>
            <ac:picMk id="3" creationId="{DED9290A-BB67-6EDF-1ADD-BCDCF01075ED}"/>
          </ac:picMkLst>
        </pc:picChg>
        <pc:picChg chg="add mod">
          <ac:chgData name="PLANEACION" userId="d98372ff-809c-412f-bf7e-b69f66766c44" providerId="ADAL" clId="{17BA6A7B-9C49-4B52-8C18-3836E9062996}" dt="2023-07-06T21:29:41.943" v="236" actId="14100"/>
          <ac:picMkLst>
            <pc:docMk/>
            <pc:sldMk cId="1322349877" sldId="273"/>
            <ac:picMk id="4" creationId="{AEB3F8A9-EDBB-5F70-DCA1-1BE9025AAD23}"/>
          </ac:picMkLst>
        </pc:picChg>
      </pc:sldChg>
      <pc:sldChg chg="del">
        <pc:chgData name="PLANEACION" userId="d98372ff-809c-412f-bf7e-b69f66766c44" providerId="ADAL" clId="{17BA6A7B-9C49-4B52-8C18-3836E9062996}" dt="2023-07-06T21:29:23.592" v="232" actId="47"/>
        <pc:sldMkLst>
          <pc:docMk/>
          <pc:sldMk cId="1039632119" sldId="274"/>
        </pc:sldMkLst>
      </pc:sldChg>
      <pc:sldChg chg="del">
        <pc:chgData name="PLANEACION" userId="d98372ff-809c-412f-bf7e-b69f66766c44" providerId="ADAL" clId="{17BA6A7B-9C49-4B52-8C18-3836E9062996}" dt="2023-07-06T21:30:05.340" v="241" actId="47"/>
        <pc:sldMkLst>
          <pc:docMk/>
          <pc:sldMk cId="2047530984" sldId="275"/>
        </pc:sldMkLst>
      </pc:sldChg>
      <pc:sldChg chg="del">
        <pc:chgData name="PLANEACION" userId="d98372ff-809c-412f-bf7e-b69f66766c44" providerId="ADAL" clId="{17BA6A7B-9C49-4B52-8C18-3836E9062996}" dt="2023-07-06T21:13:46.175" v="0" actId="47"/>
        <pc:sldMkLst>
          <pc:docMk/>
          <pc:sldMk cId="3423586196" sldId="279"/>
        </pc:sldMkLst>
      </pc:sldChg>
      <pc:sldChg chg="delSp modSp mod">
        <pc:chgData name="PLANEACION" userId="d98372ff-809c-412f-bf7e-b69f66766c44" providerId="ADAL" clId="{17BA6A7B-9C49-4B52-8C18-3836E9062996}" dt="2023-07-06T21:24:54.264" v="154" actId="14100"/>
        <pc:sldMkLst>
          <pc:docMk/>
          <pc:sldMk cId="2593961939" sldId="280"/>
        </pc:sldMkLst>
        <pc:spChg chg="del">
          <ac:chgData name="PLANEACION" userId="d98372ff-809c-412f-bf7e-b69f66766c44" providerId="ADAL" clId="{17BA6A7B-9C49-4B52-8C18-3836E9062996}" dt="2023-07-06T21:24:18.561" v="141" actId="478"/>
          <ac:spMkLst>
            <pc:docMk/>
            <pc:sldMk cId="2593961939" sldId="280"/>
            <ac:spMk id="8" creationId="{FCD35EB3-8ADC-486F-A90B-26C54CEFCA3C}"/>
          </ac:spMkLst>
        </pc:spChg>
        <pc:spChg chg="mod">
          <ac:chgData name="PLANEACION" userId="d98372ff-809c-412f-bf7e-b69f66766c44" providerId="ADAL" clId="{17BA6A7B-9C49-4B52-8C18-3836E9062996}" dt="2023-07-06T21:24:31.041" v="146" actId="207"/>
          <ac:spMkLst>
            <pc:docMk/>
            <pc:sldMk cId="2593961939" sldId="280"/>
            <ac:spMk id="10" creationId="{DD388B4A-4C77-4082-AE9C-535C626ADFBC}"/>
          </ac:spMkLst>
        </pc:spChg>
        <pc:spChg chg="mod">
          <ac:chgData name="PLANEACION" userId="d98372ff-809c-412f-bf7e-b69f66766c44" providerId="ADAL" clId="{17BA6A7B-9C49-4B52-8C18-3836E9062996}" dt="2023-07-06T21:24:54.264" v="154" actId="14100"/>
          <ac:spMkLst>
            <pc:docMk/>
            <pc:sldMk cId="2593961939" sldId="280"/>
            <ac:spMk id="12" creationId="{8F4B9A2A-1BF8-D5BD-2FC0-B928FB5AD37B}"/>
          </ac:spMkLst>
        </pc:spChg>
        <pc:graphicFrameChg chg="mod">
          <ac:chgData name="PLANEACION" userId="d98372ff-809c-412f-bf7e-b69f66766c44" providerId="ADAL" clId="{17BA6A7B-9C49-4B52-8C18-3836E9062996}" dt="2023-07-06T21:24:47.180" v="150" actId="1076"/>
          <ac:graphicFrameMkLst>
            <pc:docMk/>
            <pc:sldMk cId="2593961939" sldId="280"/>
            <ac:graphicFrameMk id="13" creationId="{76FEF1BB-A3D2-E1FE-9333-F8359CC237C9}"/>
          </ac:graphicFrameMkLst>
        </pc:graphicFrameChg>
        <pc:picChg chg="mod">
          <ac:chgData name="PLANEACION" userId="d98372ff-809c-412f-bf7e-b69f66766c44" providerId="ADAL" clId="{17BA6A7B-9C49-4B52-8C18-3836E9062996}" dt="2023-07-06T21:24:22.627" v="143" actId="1076"/>
          <ac:picMkLst>
            <pc:docMk/>
            <pc:sldMk cId="2593961939" sldId="280"/>
            <ac:picMk id="4" creationId="{FD21E1B1-12A0-445C-8E38-8C97551CCBE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997613-4DED-4F73-96E0-A67B5BCF44E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6B3786-0DC3-473B-B2A3-12485D3C7740}">
      <dgm:prSet custT="1"/>
      <dgm:spPr/>
      <dgm:t>
        <a:bodyPr/>
        <a:lstStyle/>
        <a:p>
          <a:r>
            <a:rPr lang="en-US" sz="1800" dirty="0"/>
            <a:t>2 señales verticales reparadas:</a:t>
          </a:r>
        </a:p>
        <a:p>
          <a:endParaRPr lang="en-US" sz="1800" dirty="0"/>
        </a:p>
      </dgm:t>
    </dgm:pt>
    <dgm:pt modelId="{7682B1B2-8890-43A4-A6C1-BB78E51B41FC}" type="parTrans" cxnId="{1A583A5F-1FD1-4474-9B74-FD10E684B4E9}">
      <dgm:prSet/>
      <dgm:spPr/>
      <dgm:t>
        <a:bodyPr/>
        <a:lstStyle/>
        <a:p>
          <a:endParaRPr lang="en-US" sz="1200"/>
        </a:p>
      </dgm:t>
    </dgm:pt>
    <dgm:pt modelId="{E7D78C11-0031-4AA4-B2C6-BA5C837FB390}" type="sibTrans" cxnId="{1A583A5F-1FD1-4474-9B74-FD10E684B4E9}">
      <dgm:prSet/>
      <dgm:spPr/>
      <dgm:t>
        <a:bodyPr/>
        <a:lstStyle/>
        <a:p>
          <a:endParaRPr lang="en-US" sz="1200"/>
        </a:p>
      </dgm:t>
    </dgm:pt>
    <dgm:pt modelId="{29AF87C1-E50E-4311-B4D6-8FCDF06C25B6}" type="pres">
      <dgm:prSet presAssocID="{46997613-4DED-4F73-96E0-A67B5BCF44ED}" presName="vert0" presStyleCnt="0">
        <dgm:presLayoutVars>
          <dgm:dir/>
          <dgm:animOne val="branch"/>
          <dgm:animLvl val="lvl"/>
        </dgm:presLayoutVars>
      </dgm:prSet>
      <dgm:spPr/>
    </dgm:pt>
    <dgm:pt modelId="{324DD0F2-58ED-4480-88F4-8FD15921FDAD}" type="pres">
      <dgm:prSet presAssocID="{CE6B3786-0DC3-473B-B2A3-12485D3C7740}" presName="thickLine" presStyleLbl="alignNode1" presStyleIdx="0" presStyleCnt="1"/>
      <dgm:spPr/>
    </dgm:pt>
    <dgm:pt modelId="{70ACD927-53D3-4876-9052-ED1E46AF970A}" type="pres">
      <dgm:prSet presAssocID="{CE6B3786-0DC3-473B-B2A3-12485D3C7740}" presName="horz1" presStyleCnt="0"/>
      <dgm:spPr/>
    </dgm:pt>
    <dgm:pt modelId="{33597D9D-30DE-49BC-90FC-45E9460B1D8A}" type="pres">
      <dgm:prSet presAssocID="{CE6B3786-0DC3-473B-B2A3-12485D3C7740}" presName="tx1" presStyleLbl="revTx" presStyleIdx="0" presStyleCnt="1" custScaleY="36549"/>
      <dgm:spPr/>
    </dgm:pt>
    <dgm:pt modelId="{2DBC1A83-D0E4-4FA7-B8B8-2E1566B54ECC}" type="pres">
      <dgm:prSet presAssocID="{CE6B3786-0DC3-473B-B2A3-12485D3C7740}" presName="vert1" presStyleCnt="0"/>
      <dgm:spPr/>
    </dgm:pt>
  </dgm:ptLst>
  <dgm:cxnLst>
    <dgm:cxn modelId="{1A583A5F-1FD1-4474-9B74-FD10E684B4E9}" srcId="{46997613-4DED-4F73-96E0-A67B5BCF44ED}" destId="{CE6B3786-0DC3-473B-B2A3-12485D3C7740}" srcOrd="0" destOrd="0" parTransId="{7682B1B2-8890-43A4-A6C1-BB78E51B41FC}" sibTransId="{E7D78C11-0031-4AA4-B2C6-BA5C837FB390}"/>
    <dgm:cxn modelId="{0B6B1A97-E3D5-48BD-9430-1ED4F6BD161B}" type="presOf" srcId="{CE6B3786-0DC3-473B-B2A3-12485D3C7740}" destId="{33597D9D-30DE-49BC-90FC-45E9460B1D8A}" srcOrd="0" destOrd="0" presId="urn:microsoft.com/office/officeart/2008/layout/LinedList"/>
    <dgm:cxn modelId="{E64FC5BC-E7BD-49F4-9904-451E6365EAC3}" type="presOf" srcId="{46997613-4DED-4F73-96E0-A67B5BCF44ED}" destId="{29AF87C1-E50E-4311-B4D6-8FCDF06C25B6}" srcOrd="0" destOrd="0" presId="urn:microsoft.com/office/officeart/2008/layout/LinedList"/>
    <dgm:cxn modelId="{8C66BC04-BBB5-48F3-9C4A-4D4FED6D1EB7}" type="presParOf" srcId="{29AF87C1-E50E-4311-B4D6-8FCDF06C25B6}" destId="{324DD0F2-58ED-4480-88F4-8FD15921FDAD}" srcOrd="0" destOrd="0" presId="urn:microsoft.com/office/officeart/2008/layout/LinedList"/>
    <dgm:cxn modelId="{6500DC6A-947D-4142-B566-3EC9E0560077}" type="presParOf" srcId="{29AF87C1-E50E-4311-B4D6-8FCDF06C25B6}" destId="{70ACD927-53D3-4876-9052-ED1E46AF970A}" srcOrd="1" destOrd="0" presId="urn:microsoft.com/office/officeart/2008/layout/LinedList"/>
    <dgm:cxn modelId="{B264B6D7-51C6-426E-B316-411E762C375E}" type="presParOf" srcId="{70ACD927-53D3-4876-9052-ED1E46AF970A}" destId="{33597D9D-30DE-49BC-90FC-45E9460B1D8A}" srcOrd="0" destOrd="0" presId="urn:microsoft.com/office/officeart/2008/layout/LinedList"/>
    <dgm:cxn modelId="{0D9592F5-1DEA-4DEE-A7F8-6F19CA3FDB1D}" type="presParOf" srcId="{70ACD927-53D3-4876-9052-ED1E46AF970A}" destId="{2DBC1A83-D0E4-4FA7-B8B8-2E1566B54EC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997613-4DED-4F73-96E0-A67B5BCF44E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6B3786-0DC3-473B-B2A3-12485D3C7740}">
      <dgm:prSet custT="1"/>
      <dgm:spPr/>
      <dgm:t>
        <a:bodyPr/>
        <a:lstStyle/>
        <a:p>
          <a:r>
            <a:rPr lang="en-US" sz="2000" dirty="0"/>
            <a:t>90 METROS LINEALES</a:t>
          </a:r>
        </a:p>
        <a:p>
          <a:r>
            <a:rPr lang="en-US" sz="2000" dirty="0"/>
            <a:t>118 METROS CUADRADOS </a:t>
          </a:r>
        </a:p>
      </dgm:t>
    </dgm:pt>
    <dgm:pt modelId="{7682B1B2-8890-43A4-A6C1-BB78E51B41FC}" type="parTrans" cxnId="{1A583A5F-1FD1-4474-9B74-FD10E684B4E9}">
      <dgm:prSet/>
      <dgm:spPr/>
      <dgm:t>
        <a:bodyPr/>
        <a:lstStyle/>
        <a:p>
          <a:endParaRPr lang="en-US" sz="1200"/>
        </a:p>
      </dgm:t>
    </dgm:pt>
    <dgm:pt modelId="{E7D78C11-0031-4AA4-B2C6-BA5C837FB390}" type="sibTrans" cxnId="{1A583A5F-1FD1-4474-9B74-FD10E684B4E9}">
      <dgm:prSet/>
      <dgm:spPr/>
      <dgm:t>
        <a:bodyPr/>
        <a:lstStyle/>
        <a:p>
          <a:endParaRPr lang="en-US" sz="1200"/>
        </a:p>
      </dgm:t>
    </dgm:pt>
    <dgm:pt modelId="{AF9A7B17-5508-4EB7-9299-FFB8428C983A}">
      <dgm:prSet custT="1"/>
      <dgm:spPr/>
      <dgm:t>
        <a:bodyPr/>
        <a:lstStyle/>
        <a:p>
          <a:r>
            <a:rPr lang="en-US" sz="1800" dirty="0"/>
            <a:t>BARRIO MARIA EUGENIA</a:t>
          </a:r>
        </a:p>
        <a:p>
          <a:r>
            <a:rPr lang="en-US" sz="1800" dirty="0"/>
            <a:t>BARRIO EL CAMPÍN</a:t>
          </a:r>
        </a:p>
      </dgm:t>
    </dgm:pt>
    <dgm:pt modelId="{1FE7D4A6-7BFA-4C75-A8C2-BA84C36F6D33}" type="parTrans" cxnId="{569B9263-3F90-4B12-8C76-CA791FDACD01}">
      <dgm:prSet/>
      <dgm:spPr/>
      <dgm:t>
        <a:bodyPr/>
        <a:lstStyle/>
        <a:p>
          <a:endParaRPr lang="en-US" sz="1200"/>
        </a:p>
      </dgm:t>
    </dgm:pt>
    <dgm:pt modelId="{C8D53FDD-C018-40BE-80AC-ECDC9C0C21A0}" type="sibTrans" cxnId="{569B9263-3F90-4B12-8C76-CA791FDACD01}">
      <dgm:prSet/>
      <dgm:spPr/>
      <dgm:t>
        <a:bodyPr/>
        <a:lstStyle/>
        <a:p>
          <a:endParaRPr lang="en-US" sz="1200"/>
        </a:p>
      </dgm:t>
    </dgm:pt>
    <dgm:pt modelId="{29AF87C1-E50E-4311-B4D6-8FCDF06C25B6}" type="pres">
      <dgm:prSet presAssocID="{46997613-4DED-4F73-96E0-A67B5BCF44ED}" presName="vert0" presStyleCnt="0">
        <dgm:presLayoutVars>
          <dgm:dir/>
          <dgm:animOne val="branch"/>
          <dgm:animLvl val="lvl"/>
        </dgm:presLayoutVars>
      </dgm:prSet>
      <dgm:spPr/>
    </dgm:pt>
    <dgm:pt modelId="{324DD0F2-58ED-4480-88F4-8FD15921FDAD}" type="pres">
      <dgm:prSet presAssocID="{CE6B3786-0DC3-473B-B2A3-12485D3C7740}" presName="thickLine" presStyleLbl="alignNode1" presStyleIdx="0" presStyleCnt="2"/>
      <dgm:spPr/>
    </dgm:pt>
    <dgm:pt modelId="{70ACD927-53D3-4876-9052-ED1E46AF970A}" type="pres">
      <dgm:prSet presAssocID="{CE6B3786-0DC3-473B-B2A3-12485D3C7740}" presName="horz1" presStyleCnt="0"/>
      <dgm:spPr/>
    </dgm:pt>
    <dgm:pt modelId="{33597D9D-30DE-49BC-90FC-45E9460B1D8A}" type="pres">
      <dgm:prSet presAssocID="{CE6B3786-0DC3-473B-B2A3-12485D3C7740}" presName="tx1" presStyleLbl="revTx" presStyleIdx="0" presStyleCnt="2" custScaleY="158443"/>
      <dgm:spPr/>
    </dgm:pt>
    <dgm:pt modelId="{2DBC1A83-D0E4-4FA7-B8B8-2E1566B54ECC}" type="pres">
      <dgm:prSet presAssocID="{CE6B3786-0DC3-473B-B2A3-12485D3C7740}" presName="vert1" presStyleCnt="0"/>
      <dgm:spPr/>
    </dgm:pt>
    <dgm:pt modelId="{7305E00A-E156-4115-A128-A39544465AD6}" type="pres">
      <dgm:prSet presAssocID="{AF9A7B17-5508-4EB7-9299-FFB8428C983A}" presName="thickLine" presStyleLbl="alignNode1" presStyleIdx="1" presStyleCnt="2"/>
      <dgm:spPr/>
    </dgm:pt>
    <dgm:pt modelId="{3EAFDFEE-30A4-4206-9AAB-0806A2504878}" type="pres">
      <dgm:prSet presAssocID="{AF9A7B17-5508-4EB7-9299-FFB8428C983A}" presName="horz1" presStyleCnt="0"/>
      <dgm:spPr/>
    </dgm:pt>
    <dgm:pt modelId="{20C5F79D-98C7-44EA-A7D9-5990ED11B0B3}" type="pres">
      <dgm:prSet presAssocID="{AF9A7B17-5508-4EB7-9299-FFB8428C983A}" presName="tx1" presStyleLbl="revTx" presStyleIdx="1" presStyleCnt="2"/>
      <dgm:spPr/>
    </dgm:pt>
    <dgm:pt modelId="{D965643C-B138-4A4E-B30D-C179CF3E4C3E}" type="pres">
      <dgm:prSet presAssocID="{AF9A7B17-5508-4EB7-9299-FFB8428C983A}" presName="vert1" presStyleCnt="0"/>
      <dgm:spPr/>
    </dgm:pt>
  </dgm:ptLst>
  <dgm:cxnLst>
    <dgm:cxn modelId="{1A583A5F-1FD1-4474-9B74-FD10E684B4E9}" srcId="{46997613-4DED-4F73-96E0-A67B5BCF44ED}" destId="{CE6B3786-0DC3-473B-B2A3-12485D3C7740}" srcOrd="0" destOrd="0" parTransId="{7682B1B2-8890-43A4-A6C1-BB78E51B41FC}" sibTransId="{E7D78C11-0031-4AA4-B2C6-BA5C837FB390}"/>
    <dgm:cxn modelId="{569B9263-3F90-4B12-8C76-CA791FDACD01}" srcId="{46997613-4DED-4F73-96E0-A67B5BCF44ED}" destId="{AF9A7B17-5508-4EB7-9299-FFB8428C983A}" srcOrd="1" destOrd="0" parTransId="{1FE7D4A6-7BFA-4C75-A8C2-BA84C36F6D33}" sibTransId="{C8D53FDD-C018-40BE-80AC-ECDC9C0C21A0}"/>
    <dgm:cxn modelId="{ED026672-DD16-40C9-81B2-0CE791793868}" type="presOf" srcId="{AF9A7B17-5508-4EB7-9299-FFB8428C983A}" destId="{20C5F79D-98C7-44EA-A7D9-5990ED11B0B3}" srcOrd="0" destOrd="0" presId="urn:microsoft.com/office/officeart/2008/layout/LinedList"/>
    <dgm:cxn modelId="{0B6B1A97-E3D5-48BD-9430-1ED4F6BD161B}" type="presOf" srcId="{CE6B3786-0DC3-473B-B2A3-12485D3C7740}" destId="{33597D9D-30DE-49BC-90FC-45E9460B1D8A}" srcOrd="0" destOrd="0" presId="urn:microsoft.com/office/officeart/2008/layout/LinedList"/>
    <dgm:cxn modelId="{E64FC5BC-E7BD-49F4-9904-451E6365EAC3}" type="presOf" srcId="{46997613-4DED-4F73-96E0-A67B5BCF44ED}" destId="{29AF87C1-E50E-4311-B4D6-8FCDF06C25B6}" srcOrd="0" destOrd="0" presId="urn:microsoft.com/office/officeart/2008/layout/LinedList"/>
    <dgm:cxn modelId="{8C66BC04-BBB5-48F3-9C4A-4D4FED6D1EB7}" type="presParOf" srcId="{29AF87C1-E50E-4311-B4D6-8FCDF06C25B6}" destId="{324DD0F2-58ED-4480-88F4-8FD15921FDAD}" srcOrd="0" destOrd="0" presId="urn:microsoft.com/office/officeart/2008/layout/LinedList"/>
    <dgm:cxn modelId="{6500DC6A-947D-4142-B566-3EC9E0560077}" type="presParOf" srcId="{29AF87C1-E50E-4311-B4D6-8FCDF06C25B6}" destId="{70ACD927-53D3-4876-9052-ED1E46AF970A}" srcOrd="1" destOrd="0" presId="urn:microsoft.com/office/officeart/2008/layout/LinedList"/>
    <dgm:cxn modelId="{B264B6D7-51C6-426E-B316-411E762C375E}" type="presParOf" srcId="{70ACD927-53D3-4876-9052-ED1E46AF970A}" destId="{33597D9D-30DE-49BC-90FC-45E9460B1D8A}" srcOrd="0" destOrd="0" presId="urn:microsoft.com/office/officeart/2008/layout/LinedList"/>
    <dgm:cxn modelId="{0D9592F5-1DEA-4DEE-A7F8-6F19CA3FDB1D}" type="presParOf" srcId="{70ACD927-53D3-4876-9052-ED1E46AF970A}" destId="{2DBC1A83-D0E4-4FA7-B8B8-2E1566B54ECC}" srcOrd="1" destOrd="0" presId="urn:microsoft.com/office/officeart/2008/layout/LinedList"/>
    <dgm:cxn modelId="{8AB747D9-8D8A-423B-B072-AD6A46AB7E19}" type="presParOf" srcId="{29AF87C1-E50E-4311-B4D6-8FCDF06C25B6}" destId="{7305E00A-E156-4115-A128-A39544465AD6}" srcOrd="2" destOrd="0" presId="urn:microsoft.com/office/officeart/2008/layout/LinedList"/>
    <dgm:cxn modelId="{10C88534-7168-4E56-AB49-0490BFAE872D}" type="presParOf" srcId="{29AF87C1-E50E-4311-B4D6-8FCDF06C25B6}" destId="{3EAFDFEE-30A4-4206-9AAB-0806A2504878}" srcOrd="3" destOrd="0" presId="urn:microsoft.com/office/officeart/2008/layout/LinedList"/>
    <dgm:cxn modelId="{0E2C257D-5814-407C-BDC1-88C10DFA9136}" type="presParOf" srcId="{3EAFDFEE-30A4-4206-9AAB-0806A2504878}" destId="{20C5F79D-98C7-44EA-A7D9-5990ED11B0B3}" srcOrd="0" destOrd="0" presId="urn:microsoft.com/office/officeart/2008/layout/LinedList"/>
    <dgm:cxn modelId="{E1BA1042-F05A-4D57-A466-EA06C7F2B0C8}" type="presParOf" srcId="{3EAFDFEE-30A4-4206-9AAB-0806A2504878}" destId="{D965643C-B138-4A4E-B30D-C179CF3E4C3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997613-4DED-4F73-96E0-A67B5BCF44E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6B3786-0DC3-473B-B2A3-12485D3C7740}">
      <dgm:prSet custT="1"/>
      <dgm:spPr/>
      <dgm:t>
        <a:bodyPr/>
        <a:lstStyle/>
        <a:p>
          <a:r>
            <a:rPr lang="es-ES" sz="1600" dirty="0">
              <a:solidFill>
                <a:schemeClr val="tx1"/>
              </a:solidFill>
              <a:latin typeface="Paloseco Medium"/>
            </a:rPr>
            <a:t>Nueve de Abril - </a:t>
          </a:r>
          <a:r>
            <a:rPr lang="es-ES" sz="1400" u="none" strike="noStrike" dirty="0">
              <a:effectLst/>
            </a:rPr>
            <a:t>Carrera 60 entre Calle 47 y 47A</a:t>
          </a:r>
          <a:endParaRPr lang="es-ES" sz="1400" dirty="0">
            <a:solidFill>
              <a:schemeClr val="tx1"/>
            </a:solidFill>
            <a:latin typeface="Paloseco Medium"/>
          </a:endParaRPr>
        </a:p>
        <a:p>
          <a:pPr>
            <a:buClrTx/>
            <a:buSzTx/>
            <a:buFontTx/>
            <a:buNone/>
          </a:pPr>
          <a:endParaRPr lang="en-US" sz="1600" dirty="0"/>
        </a:p>
      </dgm:t>
    </dgm:pt>
    <dgm:pt modelId="{7682B1B2-8890-43A4-A6C1-BB78E51B41FC}" type="parTrans" cxnId="{1A583A5F-1FD1-4474-9B74-FD10E684B4E9}">
      <dgm:prSet/>
      <dgm:spPr/>
      <dgm:t>
        <a:bodyPr/>
        <a:lstStyle/>
        <a:p>
          <a:endParaRPr lang="en-US" sz="2400"/>
        </a:p>
      </dgm:t>
    </dgm:pt>
    <dgm:pt modelId="{E7D78C11-0031-4AA4-B2C6-BA5C837FB390}" type="sibTrans" cxnId="{1A583A5F-1FD1-4474-9B74-FD10E684B4E9}">
      <dgm:prSet/>
      <dgm:spPr/>
      <dgm:t>
        <a:bodyPr/>
        <a:lstStyle/>
        <a:p>
          <a:endParaRPr lang="en-US" sz="2400"/>
        </a:p>
      </dgm:t>
    </dgm:pt>
    <dgm:pt modelId="{AF9A7B17-5508-4EB7-9299-FFB8428C983A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es-ES" sz="1600" dirty="0">
              <a:solidFill>
                <a:schemeClr val="tx1"/>
              </a:solidFill>
              <a:latin typeface="Paloseco Medium"/>
            </a:rPr>
            <a:t>Campestre/Altos Camp - </a:t>
          </a:r>
          <a:r>
            <a:rPr lang="es-ES" sz="1400" u="none" strike="noStrike" dirty="0">
              <a:effectLst/>
            </a:rPr>
            <a:t>Calle 40 entre </a:t>
          </a:r>
          <a:r>
            <a:rPr lang="es-ES" sz="1400" u="none" strike="noStrike" dirty="0" err="1">
              <a:effectLst/>
            </a:rPr>
            <a:t>Cras</a:t>
          </a:r>
          <a:r>
            <a:rPr lang="es-ES" sz="1400" u="none" strike="noStrike" dirty="0">
              <a:effectLst/>
            </a:rPr>
            <a:t> 60 y 54</a:t>
          </a:r>
          <a:endParaRPr lang="es-ES" sz="1600" dirty="0">
            <a:solidFill>
              <a:schemeClr val="tx1"/>
            </a:solidFill>
            <a:latin typeface="Paloseco Medium"/>
          </a:endParaRPr>
        </a:p>
      </dgm:t>
    </dgm:pt>
    <dgm:pt modelId="{1FE7D4A6-7BFA-4C75-A8C2-BA84C36F6D33}" type="parTrans" cxnId="{569B9263-3F90-4B12-8C76-CA791FDACD01}">
      <dgm:prSet/>
      <dgm:spPr/>
      <dgm:t>
        <a:bodyPr/>
        <a:lstStyle/>
        <a:p>
          <a:endParaRPr lang="en-US" sz="2400"/>
        </a:p>
      </dgm:t>
    </dgm:pt>
    <dgm:pt modelId="{C8D53FDD-C018-40BE-80AC-ECDC9C0C21A0}" type="sibTrans" cxnId="{569B9263-3F90-4B12-8C76-CA791FDACD01}">
      <dgm:prSet/>
      <dgm:spPr/>
      <dgm:t>
        <a:bodyPr/>
        <a:lstStyle/>
        <a:p>
          <a:endParaRPr lang="en-US" sz="2400"/>
        </a:p>
      </dgm:t>
    </dgm:pt>
    <dgm:pt modelId="{74A96236-1A02-4C1E-B2BB-E29C17A74DF5}">
      <dgm:prSet custT="1"/>
      <dgm:spPr/>
      <dgm:t>
        <a:bodyPr/>
        <a:lstStyle/>
        <a:p>
          <a:r>
            <a:rPr lang="es-ES" sz="1600" dirty="0">
              <a:solidFill>
                <a:schemeClr val="tx1"/>
              </a:solidFill>
              <a:latin typeface="Paloseco Medium"/>
            </a:rPr>
            <a:t>Campestre - </a:t>
          </a:r>
          <a:r>
            <a:rPr lang="es-ES" sz="1400" u="none" strike="noStrike" dirty="0">
              <a:effectLst/>
            </a:rPr>
            <a:t>Carrera 62 con Calle 40</a:t>
          </a:r>
          <a:endParaRPr lang="es-ES" sz="1400" dirty="0">
            <a:solidFill>
              <a:schemeClr val="tx1"/>
            </a:solidFill>
            <a:latin typeface="Paloseco Medium"/>
          </a:endParaRPr>
        </a:p>
      </dgm:t>
    </dgm:pt>
    <dgm:pt modelId="{A25A2577-112B-4989-A237-55EAFBA01389}" type="parTrans" cxnId="{F3AAA44F-4497-41AA-A6EB-70144F5EBAF1}">
      <dgm:prSet/>
      <dgm:spPr/>
      <dgm:t>
        <a:bodyPr/>
        <a:lstStyle/>
        <a:p>
          <a:endParaRPr lang="es-CO" sz="2400"/>
        </a:p>
      </dgm:t>
    </dgm:pt>
    <dgm:pt modelId="{2B91733B-C9B0-4A52-A75E-61790E39EAB7}" type="sibTrans" cxnId="{F3AAA44F-4497-41AA-A6EB-70144F5EBAF1}">
      <dgm:prSet/>
      <dgm:spPr/>
      <dgm:t>
        <a:bodyPr/>
        <a:lstStyle/>
        <a:p>
          <a:endParaRPr lang="es-CO" sz="2400"/>
        </a:p>
      </dgm:t>
    </dgm:pt>
    <dgm:pt modelId="{DF4C1560-89D3-454D-A0B7-762B2BF59051}">
      <dgm:prSet custT="1"/>
      <dgm:spPr/>
      <dgm:t>
        <a:bodyPr/>
        <a:lstStyle/>
        <a:p>
          <a:r>
            <a:rPr lang="es-ES" sz="1600" dirty="0">
              <a:solidFill>
                <a:schemeClr val="tx1"/>
              </a:solidFill>
              <a:latin typeface="Paloseco Medium"/>
            </a:rPr>
            <a:t>Campestre - </a:t>
          </a:r>
          <a:r>
            <a:rPr lang="es-ES" sz="1400" u="none" strike="noStrike" dirty="0">
              <a:effectLst/>
            </a:rPr>
            <a:t>Carrera 64 con Calle 40ª</a:t>
          </a:r>
          <a:endParaRPr lang="es-CO" sz="1600" dirty="0"/>
        </a:p>
      </dgm:t>
    </dgm:pt>
    <dgm:pt modelId="{34C72E9F-7BD4-440D-82F2-24126DB2E628}" type="parTrans" cxnId="{9EE9853A-BAB5-4C13-B66F-DAE374A1068A}">
      <dgm:prSet/>
      <dgm:spPr/>
      <dgm:t>
        <a:bodyPr/>
        <a:lstStyle/>
        <a:p>
          <a:endParaRPr lang="es-CO" sz="2400"/>
        </a:p>
      </dgm:t>
    </dgm:pt>
    <dgm:pt modelId="{D558C47A-2652-4B59-9A46-097F23F0A4AD}" type="sibTrans" cxnId="{9EE9853A-BAB5-4C13-B66F-DAE374A1068A}">
      <dgm:prSet/>
      <dgm:spPr/>
      <dgm:t>
        <a:bodyPr/>
        <a:lstStyle/>
        <a:p>
          <a:endParaRPr lang="es-CO" sz="2400"/>
        </a:p>
      </dgm:t>
    </dgm:pt>
    <dgm:pt modelId="{86CB0764-2204-4283-8EA6-8373E2F0C784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es-ES" sz="1600" dirty="0">
              <a:solidFill>
                <a:schemeClr val="tx1"/>
              </a:solidFill>
              <a:latin typeface="Paloseco Medium"/>
            </a:rPr>
            <a:t>María Eugenia - </a:t>
          </a:r>
          <a:r>
            <a:rPr lang="es-ES" sz="1400" u="none" strike="noStrike" dirty="0">
              <a:effectLst/>
            </a:rPr>
            <a:t>Carrera 56 entre Calles 42E y 42B</a:t>
          </a:r>
          <a:r>
            <a:rPr lang="es-ES" sz="1400" dirty="0">
              <a:solidFill>
                <a:schemeClr val="tx1"/>
              </a:solidFill>
              <a:latin typeface="Paloseco Medium"/>
            </a:rPr>
            <a:t> </a:t>
          </a:r>
          <a:endParaRPr lang="es-CO" sz="1600" dirty="0"/>
        </a:p>
      </dgm:t>
    </dgm:pt>
    <dgm:pt modelId="{656A3DD1-AF06-43EC-8616-F4AE2FBAAADB}" type="parTrans" cxnId="{D3A80526-D984-4EE2-A745-60A3DA27D738}">
      <dgm:prSet/>
      <dgm:spPr/>
      <dgm:t>
        <a:bodyPr/>
        <a:lstStyle/>
        <a:p>
          <a:endParaRPr lang="es-CO" sz="2400"/>
        </a:p>
      </dgm:t>
    </dgm:pt>
    <dgm:pt modelId="{EC446337-6F85-4D53-ABA6-A45D7C69DC26}" type="sibTrans" cxnId="{D3A80526-D984-4EE2-A745-60A3DA27D738}">
      <dgm:prSet/>
      <dgm:spPr/>
      <dgm:t>
        <a:bodyPr/>
        <a:lstStyle/>
        <a:p>
          <a:endParaRPr lang="es-CO" sz="2400"/>
        </a:p>
      </dgm:t>
    </dgm:pt>
    <dgm:pt modelId="{D20F2160-1343-418E-96C3-EF4F47E6F402}">
      <dgm:prSet custT="1"/>
      <dgm:spPr/>
      <dgm:t>
        <a:bodyPr/>
        <a:lstStyle/>
        <a:p>
          <a:r>
            <a:rPr lang="es-ES" sz="1600" dirty="0">
              <a:solidFill>
                <a:schemeClr val="tx1"/>
              </a:solidFill>
              <a:latin typeface="Paloseco Medium"/>
            </a:rPr>
            <a:t>María Eugenia - </a:t>
          </a:r>
          <a:r>
            <a:rPr lang="es-ES" sz="1400" u="none" strike="noStrike" dirty="0">
              <a:effectLst/>
            </a:rPr>
            <a:t>Calle 43 con Carrera 60</a:t>
          </a:r>
          <a:endParaRPr lang="es-ES" sz="1400" dirty="0">
            <a:solidFill>
              <a:schemeClr val="tx1"/>
            </a:solidFill>
            <a:latin typeface="Paloseco Medium"/>
          </a:endParaRPr>
        </a:p>
      </dgm:t>
    </dgm:pt>
    <dgm:pt modelId="{F286651E-574B-45B4-8883-D8EC49069659}" type="parTrans" cxnId="{1DD2D56D-9E5A-4E40-A97F-305FAF73A423}">
      <dgm:prSet/>
      <dgm:spPr/>
      <dgm:t>
        <a:bodyPr/>
        <a:lstStyle/>
        <a:p>
          <a:endParaRPr lang="es-CO" sz="2400"/>
        </a:p>
      </dgm:t>
    </dgm:pt>
    <dgm:pt modelId="{CB0115D1-0D2C-43D1-ABCD-DB86875C9031}" type="sibTrans" cxnId="{1DD2D56D-9E5A-4E40-A97F-305FAF73A423}">
      <dgm:prSet/>
      <dgm:spPr/>
      <dgm:t>
        <a:bodyPr/>
        <a:lstStyle/>
        <a:p>
          <a:endParaRPr lang="es-CO" sz="2400"/>
        </a:p>
      </dgm:t>
    </dgm:pt>
    <dgm:pt modelId="{A8CDCA5E-2E99-4F3C-AC0B-9A5582293797}">
      <dgm:prSet custT="1"/>
      <dgm:spPr/>
      <dgm:t>
        <a:bodyPr/>
        <a:lstStyle/>
        <a:p>
          <a:r>
            <a:rPr lang="es-ES" sz="1600" dirty="0">
              <a:solidFill>
                <a:schemeClr val="tx1"/>
              </a:solidFill>
              <a:latin typeface="Paloseco Medium"/>
            </a:rPr>
            <a:t>El Campin - </a:t>
          </a:r>
          <a:r>
            <a:rPr lang="es-ES" sz="1400" u="none" strike="noStrike" dirty="0">
              <a:effectLst/>
            </a:rPr>
            <a:t>Carrera 64 entre Calles 45 y 44</a:t>
          </a:r>
          <a:endParaRPr lang="es-ES" sz="1400" dirty="0">
            <a:solidFill>
              <a:schemeClr val="tx1"/>
            </a:solidFill>
            <a:latin typeface="Paloseco Medium"/>
          </a:endParaRPr>
        </a:p>
      </dgm:t>
    </dgm:pt>
    <dgm:pt modelId="{80332A94-EA3C-4CAC-AF5E-12DEAD8582C2}" type="parTrans" cxnId="{1EF1754F-A8D5-4D95-8393-66746283E9E7}">
      <dgm:prSet/>
      <dgm:spPr/>
      <dgm:t>
        <a:bodyPr/>
        <a:lstStyle/>
        <a:p>
          <a:endParaRPr lang="es-ES"/>
        </a:p>
      </dgm:t>
    </dgm:pt>
    <dgm:pt modelId="{04C99C3C-572A-4BF3-8723-1BA3F966C96C}" type="sibTrans" cxnId="{1EF1754F-A8D5-4D95-8393-66746283E9E7}">
      <dgm:prSet/>
      <dgm:spPr/>
      <dgm:t>
        <a:bodyPr/>
        <a:lstStyle/>
        <a:p>
          <a:endParaRPr lang="es-ES"/>
        </a:p>
      </dgm:t>
    </dgm:pt>
    <dgm:pt modelId="{297320D0-A8BE-4EE1-8939-3501E21471BF}">
      <dgm:prSet custT="1"/>
      <dgm:spPr/>
      <dgm:t>
        <a:bodyPr/>
        <a:lstStyle/>
        <a:p>
          <a:r>
            <a:rPr lang="es-ES" sz="1600" dirty="0">
              <a:solidFill>
                <a:schemeClr val="tx1"/>
              </a:solidFill>
              <a:latin typeface="Paloseco Medium"/>
            </a:rPr>
            <a:t>16 de Marzo - </a:t>
          </a:r>
          <a:r>
            <a:rPr lang="es-ES" sz="1400" u="none" strike="noStrike" dirty="0">
              <a:effectLst/>
            </a:rPr>
            <a:t>Carrera 64 entre Calles 43 y 41B</a:t>
          </a:r>
          <a:r>
            <a:rPr lang="es-ES" sz="1400" dirty="0">
              <a:solidFill>
                <a:schemeClr val="tx1"/>
              </a:solidFill>
              <a:latin typeface="Paloseco Medium"/>
            </a:rPr>
            <a:t> </a:t>
          </a:r>
          <a:endParaRPr lang="es-ES" sz="1600" dirty="0">
            <a:solidFill>
              <a:schemeClr val="tx1"/>
            </a:solidFill>
            <a:latin typeface="Paloseco Medium"/>
          </a:endParaRPr>
        </a:p>
      </dgm:t>
    </dgm:pt>
    <dgm:pt modelId="{56864B48-8524-4678-9258-1540A2F5D287}" type="parTrans" cxnId="{EEE1360A-EF2E-4790-8FCE-C3057DE0B707}">
      <dgm:prSet/>
      <dgm:spPr/>
      <dgm:t>
        <a:bodyPr/>
        <a:lstStyle/>
        <a:p>
          <a:endParaRPr lang="es-ES"/>
        </a:p>
      </dgm:t>
    </dgm:pt>
    <dgm:pt modelId="{F641136F-DBC4-4460-9596-D7CF5A8E9FA3}" type="sibTrans" cxnId="{EEE1360A-EF2E-4790-8FCE-C3057DE0B707}">
      <dgm:prSet/>
      <dgm:spPr/>
      <dgm:t>
        <a:bodyPr/>
        <a:lstStyle/>
        <a:p>
          <a:endParaRPr lang="es-ES"/>
        </a:p>
      </dgm:t>
    </dgm:pt>
    <dgm:pt modelId="{570D1777-DECA-47EA-A7C3-B205AAA87366}">
      <dgm:prSet custT="1"/>
      <dgm:spPr/>
      <dgm:t>
        <a:bodyPr/>
        <a:lstStyle/>
        <a:p>
          <a:r>
            <a:rPr lang="es-ES" sz="1600" dirty="0">
              <a:solidFill>
                <a:schemeClr val="tx1"/>
              </a:solidFill>
              <a:latin typeface="Paloseco Medium"/>
            </a:rPr>
            <a:t>Los Corales - </a:t>
          </a:r>
          <a:r>
            <a:rPr lang="es-ES" sz="1400" u="none" strike="noStrike" dirty="0">
              <a:effectLst/>
            </a:rPr>
            <a:t>Carrera 56 entre Calles 40c y 41</a:t>
          </a:r>
          <a:r>
            <a:rPr lang="es-ES" sz="1400" dirty="0">
              <a:solidFill>
                <a:schemeClr val="tx1"/>
              </a:solidFill>
              <a:latin typeface="Paloseco Medium"/>
            </a:rPr>
            <a:t> </a:t>
          </a:r>
          <a:endParaRPr lang="es-ES" sz="1600" dirty="0">
            <a:solidFill>
              <a:schemeClr val="tx1"/>
            </a:solidFill>
            <a:latin typeface="Paloseco Medium"/>
          </a:endParaRPr>
        </a:p>
      </dgm:t>
    </dgm:pt>
    <dgm:pt modelId="{05CA8C34-39DE-4E70-88F4-FD3F9B5150CB}" type="parTrans" cxnId="{2F002196-93D8-4DD0-88F7-94079075D0E1}">
      <dgm:prSet/>
      <dgm:spPr/>
      <dgm:t>
        <a:bodyPr/>
        <a:lstStyle/>
        <a:p>
          <a:endParaRPr lang="es-ES"/>
        </a:p>
      </dgm:t>
    </dgm:pt>
    <dgm:pt modelId="{4CC70D5E-314E-4C13-8F78-87239C2212FA}" type="sibTrans" cxnId="{2F002196-93D8-4DD0-88F7-94079075D0E1}">
      <dgm:prSet/>
      <dgm:spPr/>
      <dgm:t>
        <a:bodyPr/>
        <a:lstStyle/>
        <a:p>
          <a:endParaRPr lang="es-ES"/>
        </a:p>
      </dgm:t>
    </dgm:pt>
    <dgm:pt modelId="{6E62A131-F71A-47C9-A965-D297161986BF}">
      <dgm:prSet custT="1"/>
      <dgm:spPr/>
      <dgm:t>
        <a:bodyPr/>
        <a:lstStyle/>
        <a:p>
          <a:r>
            <a:rPr lang="es-ES" sz="1600" dirty="0">
              <a:solidFill>
                <a:schemeClr val="tx1"/>
              </a:solidFill>
              <a:latin typeface="Paloseco Medium"/>
            </a:rPr>
            <a:t>Minas Del Paraíso - </a:t>
          </a:r>
          <a:r>
            <a:rPr lang="es-CO" sz="1400" u="none" strike="noStrike" dirty="0">
              <a:effectLst/>
            </a:rPr>
            <a:t>Carreras 49 entre Calles 40 Bis 1 a 40 Bis3</a:t>
          </a:r>
          <a:endParaRPr lang="es-ES" sz="1400" dirty="0">
            <a:solidFill>
              <a:schemeClr val="tx1"/>
            </a:solidFill>
            <a:latin typeface="Paloseco Medium"/>
          </a:endParaRPr>
        </a:p>
      </dgm:t>
    </dgm:pt>
    <dgm:pt modelId="{8A7B07D9-5458-4624-B12E-625BA751B494}" type="parTrans" cxnId="{F0C427D1-D96E-44AA-9157-50D9A3503DD4}">
      <dgm:prSet/>
      <dgm:spPr/>
      <dgm:t>
        <a:bodyPr/>
        <a:lstStyle/>
        <a:p>
          <a:endParaRPr lang="es-ES"/>
        </a:p>
      </dgm:t>
    </dgm:pt>
    <dgm:pt modelId="{B5A5A0D3-F5EB-4A6A-A515-5EE41248209B}" type="sibTrans" cxnId="{F0C427D1-D96E-44AA-9157-50D9A3503DD4}">
      <dgm:prSet/>
      <dgm:spPr/>
      <dgm:t>
        <a:bodyPr/>
        <a:lstStyle/>
        <a:p>
          <a:endParaRPr lang="es-ES"/>
        </a:p>
      </dgm:t>
    </dgm:pt>
    <dgm:pt modelId="{1FF43B80-C311-420B-8BA6-51A41AC3B6A6}">
      <dgm:prSet custT="1"/>
      <dgm:spPr/>
      <dgm:t>
        <a:bodyPr/>
        <a:lstStyle/>
        <a:p>
          <a:r>
            <a:rPr lang="es-ES" sz="1600" dirty="0">
              <a:solidFill>
                <a:schemeClr val="tx1"/>
              </a:solidFill>
              <a:latin typeface="Paloseco Medium"/>
            </a:rPr>
            <a:t>El Poblado – Pozo Siete - </a:t>
          </a:r>
          <a:r>
            <a:rPr lang="es-CO" sz="1400" u="none" strike="noStrike" dirty="0">
              <a:effectLst/>
            </a:rPr>
            <a:t>Carrera 52 con Transversal 54</a:t>
          </a:r>
          <a:r>
            <a:rPr lang="es-ES" sz="1400" dirty="0">
              <a:solidFill>
                <a:schemeClr val="tx1"/>
              </a:solidFill>
              <a:latin typeface="Paloseco Medium"/>
            </a:rPr>
            <a:t> </a:t>
          </a:r>
          <a:endParaRPr lang="es-ES" sz="1600" dirty="0">
            <a:solidFill>
              <a:schemeClr val="tx1"/>
            </a:solidFill>
            <a:latin typeface="Paloseco Medium"/>
          </a:endParaRPr>
        </a:p>
      </dgm:t>
    </dgm:pt>
    <dgm:pt modelId="{4DE24C8D-BB04-4631-A7DC-EBFB59BE3B55}" type="parTrans" cxnId="{B85ED80F-8DA7-4414-B15E-57C79C921C9B}">
      <dgm:prSet/>
      <dgm:spPr/>
      <dgm:t>
        <a:bodyPr/>
        <a:lstStyle/>
        <a:p>
          <a:endParaRPr lang="es-ES"/>
        </a:p>
      </dgm:t>
    </dgm:pt>
    <dgm:pt modelId="{919E4AF3-E05E-45B7-AC63-53B27ADA9DA1}" type="sibTrans" cxnId="{B85ED80F-8DA7-4414-B15E-57C79C921C9B}">
      <dgm:prSet/>
      <dgm:spPr/>
      <dgm:t>
        <a:bodyPr/>
        <a:lstStyle/>
        <a:p>
          <a:endParaRPr lang="es-ES"/>
        </a:p>
      </dgm:t>
    </dgm:pt>
    <dgm:pt modelId="{27B8811B-A884-48AC-BC55-52D1210CE482}">
      <dgm:prSet custT="1"/>
      <dgm:spPr/>
      <dgm:t>
        <a:bodyPr/>
        <a:lstStyle/>
        <a:p>
          <a:r>
            <a:rPr lang="es-ES" sz="1600" dirty="0">
              <a:solidFill>
                <a:schemeClr val="tx1"/>
              </a:solidFill>
              <a:latin typeface="Paloseco Medium"/>
            </a:rPr>
            <a:t>Vía Principal Comuna 7 - </a:t>
          </a:r>
          <a:r>
            <a:rPr lang="es-ES" sz="1400" u="none" strike="noStrike" dirty="0">
              <a:effectLst/>
            </a:rPr>
            <a:t>Diagonal 60 desde Puente pozo 7 hasta Calle 40A</a:t>
          </a:r>
          <a:endParaRPr lang="es-ES" sz="1400" dirty="0">
            <a:solidFill>
              <a:schemeClr val="tx1"/>
            </a:solidFill>
            <a:latin typeface="Paloseco Medium"/>
          </a:endParaRPr>
        </a:p>
      </dgm:t>
    </dgm:pt>
    <dgm:pt modelId="{5B1CB356-E00E-48D7-BF9D-F32667F10BE3}" type="parTrans" cxnId="{7194AFB3-BAB6-4900-BFAB-CAAE8EA8D2FF}">
      <dgm:prSet/>
      <dgm:spPr/>
      <dgm:t>
        <a:bodyPr/>
        <a:lstStyle/>
        <a:p>
          <a:endParaRPr lang="es-ES"/>
        </a:p>
      </dgm:t>
    </dgm:pt>
    <dgm:pt modelId="{77D2EE06-6121-45B7-9D42-9683495EFCFD}" type="sibTrans" cxnId="{7194AFB3-BAB6-4900-BFAB-CAAE8EA8D2FF}">
      <dgm:prSet/>
      <dgm:spPr/>
      <dgm:t>
        <a:bodyPr/>
        <a:lstStyle/>
        <a:p>
          <a:endParaRPr lang="es-ES"/>
        </a:p>
      </dgm:t>
    </dgm:pt>
    <dgm:pt modelId="{29AF87C1-E50E-4311-B4D6-8FCDF06C25B6}" type="pres">
      <dgm:prSet presAssocID="{46997613-4DED-4F73-96E0-A67B5BCF44ED}" presName="vert0" presStyleCnt="0">
        <dgm:presLayoutVars>
          <dgm:dir/>
          <dgm:animOne val="branch"/>
          <dgm:animLvl val="lvl"/>
        </dgm:presLayoutVars>
      </dgm:prSet>
      <dgm:spPr/>
    </dgm:pt>
    <dgm:pt modelId="{324DD0F2-58ED-4480-88F4-8FD15921FDAD}" type="pres">
      <dgm:prSet presAssocID="{CE6B3786-0DC3-473B-B2A3-12485D3C7740}" presName="thickLine" presStyleLbl="alignNode1" presStyleIdx="0" presStyleCnt="12"/>
      <dgm:spPr/>
    </dgm:pt>
    <dgm:pt modelId="{70ACD927-53D3-4876-9052-ED1E46AF970A}" type="pres">
      <dgm:prSet presAssocID="{CE6B3786-0DC3-473B-B2A3-12485D3C7740}" presName="horz1" presStyleCnt="0"/>
      <dgm:spPr/>
    </dgm:pt>
    <dgm:pt modelId="{33597D9D-30DE-49BC-90FC-45E9460B1D8A}" type="pres">
      <dgm:prSet presAssocID="{CE6B3786-0DC3-473B-B2A3-12485D3C7740}" presName="tx1" presStyleLbl="revTx" presStyleIdx="0" presStyleCnt="12" custScaleY="125011" custLinFactNeighborY="-293"/>
      <dgm:spPr/>
    </dgm:pt>
    <dgm:pt modelId="{2DBC1A83-D0E4-4FA7-B8B8-2E1566B54ECC}" type="pres">
      <dgm:prSet presAssocID="{CE6B3786-0DC3-473B-B2A3-12485D3C7740}" presName="vert1" presStyleCnt="0"/>
      <dgm:spPr/>
    </dgm:pt>
    <dgm:pt modelId="{7305E00A-E156-4115-A128-A39544465AD6}" type="pres">
      <dgm:prSet presAssocID="{AF9A7B17-5508-4EB7-9299-FFB8428C983A}" presName="thickLine" presStyleLbl="alignNode1" presStyleIdx="1" presStyleCnt="12"/>
      <dgm:spPr/>
    </dgm:pt>
    <dgm:pt modelId="{3EAFDFEE-30A4-4206-9AAB-0806A2504878}" type="pres">
      <dgm:prSet presAssocID="{AF9A7B17-5508-4EB7-9299-FFB8428C983A}" presName="horz1" presStyleCnt="0"/>
      <dgm:spPr/>
    </dgm:pt>
    <dgm:pt modelId="{20C5F79D-98C7-44EA-A7D9-5990ED11B0B3}" type="pres">
      <dgm:prSet presAssocID="{AF9A7B17-5508-4EB7-9299-FFB8428C983A}" presName="tx1" presStyleLbl="revTx" presStyleIdx="1" presStyleCnt="12" custScaleY="117603" custLinFactNeighborY="-293"/>
      <dgm:spPr/>
    </dgm:pt>
    <dgm:pt modelId="{D965643C-B138-4A4E-B30D-C179CF3E4C3E}" type="pres">
      <dgm:prSet presAssocID="{AF9A7B17-5508-4EB7-9299-FFB8428C983A}" presName="vert1" presStyleCnt="0"/>
      <dgm:spPr/>
    </dgm:pt>
    <dgm:pt modelId="{7022FA04-F291-48AF-B100-827DAD45C0EF}" type="pres">
      <dgm:prSet presAssocID="{74A96236-1A02-4C1E-B2BB-E29C17A74DF5}" presName="thickLine" presStyleLbl="alignNode1" presStyleIdx="2" presStyleCnt="12"/>
      <dgm:spPr/>
    </dgm:pt>
    <dgm:pt modelId="{FAB0CBA2-66A8-4D11-AEE4-ED00FA4CE328}" type="pres">
      <dgm:prSet presAssocID="{74A96236-1A02-4C1E-B2BB-E29C17A74DF5}" presName="horz1" presStyleCnt="0"/>
      <dgm:spPr/>
    </dgm:pt>
    <dgm:pt modelId="{62AE8CEC-C087-450F-9EC4-9E9AD87EFC9E}" type="pres">
      <dgm:prSet presAssocID="{74A96236-1A02-4C1E-B2BB-E29C17A74DF5}" presName="tx1" presStyleLbl="revTx" presStyleIdx="2" presStyleCnt="12" custScaleY="111349" custLinFactNeighborY="-293"/>
      <dgm:spPr/>
    </dgm:pt>
    <dgm:pt modelId="{EC5943B8-9B59-412D-BA04-DE1B7B8E8C03}" type="pres">
      <dgm:prSet presAssocID="{74A96236-1A02-4C1E-B2BB-E29C17A74DF5}" presName="vert1" presStyleCnt="0"/>
      <dgm:spPr/>
    </dgm:pt>
    <dgm:pt modelId="{3E64D58F-8E3C-43CA-A47E-F1C3743CEC9B}" type="pres">
      <dgm:prSet presAssocID="{DF4C1560-89D3-454D-A0B7-762B2BF59051}" presName="thickLine" presStyleLbl="alignNode1" presStyleIdx="3" presStyleCnt="12"/>
      <dgm:spPr/>
    </dgm:pt>
    <dgm:pt modelId="{7AE4CD15-697E-468B-AD74-BDD0AE7C5ECA}" type="pres">
      <dgm:prSet presAssocID="{DF4C1560-89D3-454D-A0B7-762B2BF59051}" presName="horz1" presStyleCnt="0"/>
      <dgm:spPr/>
    </dgm:pt>
    <dgm:pt modelId="{F44879BC-2C96-4701-B793-A48461729478}" type="pres">
      <dgm:prSet presAssocID="{DF4C1560-89D3-454D-A0B7-762B2BF59051}" presName="tx1" presStyleLbl="revTx" presStyleIdx="3" presStyleCnt="12" custScaleY="108703"/>
      <dgm:spPr/>
    </dgm:pt>
    <dgm:pt modelId="{6945D533-3FE9-40A1-88F5-F63D1C21FFC7}" type="pres">
      <dgm:prSet presAssocID="{DF4C1560-89D3-454D-A0B7-762B2BF59051}" presName="vert1" presStyleCnt="0"/>
      <dgm:spPr/>
    </dgm:pt>
    <dgm:pt modelId="{D6DB551F-D4B1-4D75-AE3D-9DB2F11E1D62}" type="pres">
      <dgm:prSet presAssocID="{86CB0764-2204-4283-8EA6-8373E2F0C784}" presName="thickLine" presStyleLbl="alignNode1" presStyleIdx="4" presStyleCnt="12"/>
      <dgm:spPr/>
    </dgm:pt>
    <dgm:pt modelId="{6DFD596F-1724-4C6B-B05D-99DB5988A68C}" type="pres">
      <dgm:prSet presAssocID="{86CB0764-2204-4283-8EA6-8373E2F0C784}" presName="horz1" presStyleCnt="0"/>
      <dgm:spPr/>
    </dgm:pt>
    <dgm:pt modelId="{6A7C86B2-1859-4D00-89FD-A0A6AE8C9E87}" type="pres">
      <dgm:prSet presAssocID="{86CB0764-2204-4283-8EA6-8373E2F0C784}" presName="tx1" presStyleLbl="revTx" presStyleIdx="4" presStyleCnt="12" custScaleY="97668"/>
      <dgm:spPr/>
    </dgm:pt>
    <dgm:pt modelId="{91EB9058-34B7-4507-8325-7888FFE923A6}" type="pres">
      <dgm:prSet presAssocID="{86CB0764-2204-4283-8EA6-8373E2F0C784}" presName="vert1" presStyleCnt="0"/>
      <dgm:spPr/>
    </dgm:pt>
    <dgm:pt modelId="{FE5C2339-5AFC-409F-A055-318AFF2530FD}" type="pres">
      <dgm:prSet presAssocID="{D20F2160-1343-418E-96C3-EF4F47E6F402}" presName="thickLine" presStyleLbl="alignNode1" presStyleIdx="5" presStyleCnt="12"/>
      <dgm:spPr/>
    </dgm:pt>
    <dgm:pt modelId="{E518A328-4C70-41E8-BAC8-081F73B7F385}" type="pres">
      <dgm:prSet presAssocID="{D20F2160-1343-418E-96C3-EF4F47E6F402}" presName="horz1" presStyleCnt="0"/>
      <dgm:spPr/>
    </dgm:pt>
    <dgm:pt modelId="{9C4BC6F9-B69D-46B3-8AAF-262D56668638}" type="pres">
      <dgm:prSet presAssocID="{D20F2160-1343-418E-96C3-EF4F47E6F402}" presName="tx1" presStyleLbl="revTx" presStyleIdx="5" presStyleCnt="12"/>
      <dgm:spPr/>
    </dgm:pt>
    <dgm:pt modelId="{168BE9CC-D282-445C-89CB-77E69C6E4F84}" type="pres">
      <dgm:prSet presAssocID="{D20F2160-1343-418E-96C3-EF4F47E6F402}" presName="vert1" presStyleCnt="0"/>
      <dgm:spPr/>
    </dgm:pt>
    <dgm:pt modelId="{348261A2-75DC-40C0-ADFD-E5ABABB4572C}" type="pres">
      <dgm:prSet presAssocID="{A8CDCA5E-2E99-4F3C-AC0B-9A5582293797}" presName="thickLine" presStyleLbl="alignNode1" presStyleIdx="6" presStyleCnt="12"/>
      <dgm:spPr/>
    </dgm:pt>
    <dgm:pt modelId="{400448D9-9A1E-43EE-A19A-EE2368409611}" type="pres">
      <dgm:prSet presAssocID="{A8CDCA5E-2E99-4F3C-AC0B-9A5582293797}" presName="horz1" presStyleCnt="0"/>
      <dgm:spPr/>
    </dgm:pt>
    <dgm:pt modelId="{4AEB1403-6A1B-49AC-95A8-94A2C5A6BB35}" type="pres">
      <dgm:prSet presAssocID="{A8CDCA5E-2E99-4F3C-AC0B-9A5582293797}" presName="tx1" presStyleLbl="revTx" presStyleIdx="6" presStyleCnt="12"/>
      <dgm:spPr/>
    </dgm:pt>
    <dgm:pt modelId="{C096671E-E32C-4D57-847B-C644781BEE66}" type="pres">
      <dgm:prSet presAssocID="{A8CDCA5E-2E99-4F3C-AC0B-9A5582293797}" presName="vert1" presStyleCnt="0"/>
      <dgm:spPr/>
    </dgm:pt>
    <dgm:pt modelId="{779B623E-D42C-4BC2-BCEA-34332950ADC7}" type="pres">
      <dgm:prSet presAssocID="{297320D0-A8BE-4EE1-8939-3501E21471BF}" presName="thickLine" presStyleLbl="alignNode1" presStyleIdx="7" presStyleCnt="12"/>
      <dgm:spPr/>
    </dgm:pt>
    <dgm:pt modelId="{A88CD955-20D0-4AED-9D38-68799416AADB}" type="pres">
      <dgm:prSet presAssocID="{297320D0-A8BE-4EE1-8939-3501E21471BF}" presName="horz1" presStyleCnt="0"/>
      <dgm:spPr/>
    </dgm:pt>
    <dgm:pt modelId="{F1F841FB-CB3A-4A0C-AF8E-93E7D037B6CC}" type="pres">
      <dgm:prSet presAssocID="{297320D0-A8BE-4EE1-8939-3501E21471BF}" presName="tx1" presStyleLbl="revTx" presStyleIdx="7" presStyleCnt="12"/>
      <dgm:spPr/>
    </dgm:pt>
    <dgm:pt modelId="{89D319B2-6490-491E-B8A9-014E7E2A24DF}" type="pres">
      <dgm:prSet presAssocID="{297320D0-A8BE-4EE1-8939-3501E21471BF}" presName="vert1" presStyleCnt="0"/>
      <dgm:spPr/>
    </dgm:pt>
    <dgm:pt modelId="{6245053F-0037-49AA-B103-960A3AB9BB57}" type="pres">
      <dgm:prSet presAssocID="{570D1777-DECA-47EA-A7C3-B205AAA87366}" presName="thickLine" presStyleLbl="alignNode1" presStyleIdx="8" presStyleCnt="12"/>
      <dgm:spPr/>
    </dgm:pt>
    <dgm:pt modelId="{32E8BDB1-9219-40AA-A796-FD42365E7AD7}" type="pres">
      <dgm:prSet presAssocID="{570D1777-DECA-47EA-A7C3-B205AAA87366}" presName="horz1" presStyleCnt="0"/>
      <dgm:spPr/>
    </dgm:pt>
    <dgm:pt modelId="{EBB75582-5CD7-47E3-85DB-1FC1803E1C71}" type="pres">
      <dgm:prSet presAssocID="{570D1777-DECA-47EA-A7C3-B205AAA87366}" presName="tx1" presStyleLbl="revTx" presStyleIdx="8" presStyleCnt="12"/>
      <dgm:spPr/>
    </dgm:pt>
    <dgm:pt modelId="{D33219A7-FBB1-4F6E-80B8-27C473FBB743}" type="pres">
      <dgm:prSet presAssocID="{570D1777-DECA-47EA-A7C3-B205AAA87366}" presName="vert1" presStyleCnt="0"/>
      <dgm:spPr/>
    </dgm:pt>
    <dgm:pt modelId="{64869292-7D83-4336-A547-39D3EA26DDCA}" type="pres">
      <dgm:prSet presAssocID="{6E62A131-F71A-47C9-A965-D297161986BF}" presName="thickLine" presStyleLbl="alignNode1" presStyleIdx="9" presStyleCnt="12"/>
      <dgm:spPr/>
    </dgm:pt>
    <dgm:pt modelId="{A39432A9-D7F0-4C12-BDCF-EE0C143E888B}" type="pres">
      <dgm:prSet presAssocID="{6E62A131-F71A-47C9-A965-D297161986BF}" presName="horz1" presStyleCnt="0"/>
      <dgm:spPr/>
    </dgm:pt>
    <dgm:pt modelId="{6B1BC522-F8DE-45F3-90CD-C46371DC8D1B}" type="pres">
      <dgm:prSet presAssocID="{6E62A131-F71A-47C9-A965-D297161986BF}" presName="tx1" presStyleLbl="revTx" presStyleIdx="9" presStyleCnt="12"/>
      <dgm:spPr/>
    </dgm:pt>
    <dgm:pt modelId="{140618B2-42FB-41D2-9778-871D59173C2A}" type="pres">
      <dgm:prSet presAssocID="{6E62A131-F71A-47C9-A965-D297161986BF}" presName="vert1" presStyleCnt="0"/>
      <dgm:spPr/>
    </dgm:pt>
    <dgm:pt modelId="{BBF02908-D8D8-442A-8C0E-B54AE6B6931F}" type="pres">
      <dgm:prSet presAssocID="{1FF43B80-C311-420B-8BA6-51A41AC3B6A6}" presName="thickLine" presStyleLbl="alignNode1" presStyleIdx="10" presStyleCnt="12"/>
      <dgm:spPr/>
    </dgm:pt>
    <dgm:pt modelId="{3A78CB28-CA1D-477A-BD65-DC7280FAFC4C}" type="pres">
      <dgm:prSet presAssocID="{1FF43B80-C311-420B-8BA6-51A41AC3B6A6}" presName="horz1" presStyleCnt="0"/>
      <dgm:spPr/>
    </dgm:pt>
    <dgm:pt modelId="{C615B9D9-E947-41F9-B387-8D7439BEBB62}" type="pres">
      <dgm:prSet presAssocID="{1FF43B80-C311-420B-8BA6-51A41AC3B6A6}" presName="tx1" presStyleLbl="revTx" presStyleIdx="10" presStyleCnt="12"/>
      <dgm:spPr/>
    </dgm:pt>
    <dgm:pt modelId="{2844DBB2-E8E8-4757-B1E5-252128C06224}" type="pres">
      <dgm:prSet presAssocID="{1FF43B80-C311-420B-8BA6-51A41AC3B6A6}" presName="vert1" presStyleCnt="0"/>
      <dgm:spPr/>
    </dgm:pt>
    <dgm:pt modelId="{D852FCCD-C31C-4FF6-BC09-98D0BABED43C}" type="pres">
      <dgm:prSet presAssocID="{27B8811B-A884-48AC-BC55-52D1210CE482}" presName="thickLine" presStyleLbl="alignNode1" presStyleIdx="11" presStyleCnt="12"/>
      <dgm:spPr/>
    </dgm:pt>
    <dgm:pt modelId="{7BA54E3B-3912-4D9D-976A-AA6D984644BB}" type="pres">
      <dgm:prSet presAssocID="{27B8811B-A884-48AC-BC55-52D1210CE482}" presName="horz1" presStyleCnt="0"/>
      <dgm:spPr/>
    </dgm:pt>
    <dgm:pt modelId="{0C871C3D-0331-474A-A359-8100302663B4}" type="pres">
      <dgm:prSet presAssocID="{27B8811B-A884-48AC-BC55-52D1210CE482}" presName="tx1" presStyleLbl="revTx" presStyleIdx="11" presStyleCnt="12"/>
      <dgm:spPr/>
    </dgm:pt>
    <dgm:pt modelId="{019821B7-FE3E-4492-8D50-03AB0B8E7790}" type="pres">
      <dgm:prSet presAssocID="{27B8811B-A884-48AC-BC55-52D1210CE482}" presName="vert1" presStyleCnt="0"/>
      <dgm:spPr/>
    </dgm:pt>
  </dgm:ptLst>
  <dgm:cxnLst>
    <dgm:cxn modelId="{EEE1360A-EF2E-4790-8FCE-C3057DE0B707}" srcId="{46997613-4DED-4F73-96E0-A67B5BCF44ED}" destId="{297320D0-A8BE-4EE1-8939-3501E21471BF}" srcOrd="7" destOrd="0" parTransId="{56864B48-8524-4678-9258-1540A2F5D287}" sibTransId="{F641136F-DBC4-4460-9596-D7CF5A8E9FA3}"/>
    <dgm:cxn modelId="{B85ED80F-8DA7-4414-B15E-57C79C921C9B}" srcId="{46997613-4DED-4F73-96E0-A67B5BCF44ED}" destId="{1FF43B80-C311-420B-8BA6-51A41AC3B6A6}" srcOrd="10" destOrd="0" parTransId="{4DE24C8D-BB04-4631-A7DC-EBFB59BE3B55}" sibTransId="{919E4AF3-E05E-45B7-AC63-53B27ADA9DA1}"/>
    <dgm:cxn modelId="{D3A80526-D984-4EE2-A745-60A3DA27D738}" srcId="{46997613-4DED-4F73-96E0-A67B5BCF44ED}" destId="{86CB0764-2204-4283-8EA6-8373E2F0C784}" srcOrd="4" destOrd="0" parTransId="{656A3DD1-AF06-43EC-8616-F4AE2FBAAADB}" sibTransId="{EC446337-6F85-4D53-ABA6-A45D7C69DC26}"/>
    <dgm:cxn modelId="{19B82331-FB20-4698-B7B2-D54C8D5720A4}" type="presOf" srcId="{DF4C1560-89D3-454D-A0B7-762B2BF59051}" destId="{F44879BC-2C96-4701-B793-A48461729478}" srcOrd="0" destOrd="0" presId="urn:microsoft.com/office/officeart/2008/layout/LinedList"/>
    <dgm:cxn modelId="{9EE9853A-BAB5-4C13-B66F-DAE374A1068A}" srcId="{46997613-4DED-4F73-96E0-A67B5BCF44ED}" destId="{DF4C1560-89D3-454D-A0B7-762B2BF59051}" srcOrd="3" destOrd="0" parTransId="{34C72E9F-7BD4-440D-82F2-24126DB2E628}" sibTransId="{D558C47A-2652-4B59-9A46-097F23F0A4AD}"/>
    <dgm:cxn modelId="{1A583A5F-1FD1-4474-9B74-FD10E684B4E9}" srcId="{46997613-4DED-4F73-96E0-A67B5BCF44ED}" destId="{CE6B3786-0DC3-473B-B2A3-12485D3C7740}" srcOrd="0" destOrd="0" parTransId="{7682B1B2-8890-43A4-A6C1-BB78E51B41FC}" sibTransId="{E7D78C11-0031-4AA4-B2C6-BA5C837FB390}"/>
    <dgm:cxn modelId="{11273662-C595-4389-A54D-FCD20E569D6D}" type="presOf" srcId="{74A96236-1A02-4C1E-B2BB-E29C17A74DF5}" destId="{62AE8CEC-C087-450F-9EC4-9E9AD87EFC9E}" srcOrd="0" destOrd="0" presId="urn:microsoft.com/office/officeart/2008/layout/LinedList"/>
    <dgm:cxn modelId="{569B9263-3F90-4B12-8C76-CA791FDACD01}" srcId="{46997613-4DED-4F73-96E0-A67B5BCF44ED}" destId="{AF9A7B17-5508-4EB7-9299-FFB8428C983A}" srcOrd="1" destOrd="0" parTransId="{1FE7D4A6-7BFA-4C75-A8C2-BA84C36F6D33}" sibTransId="{C8D53FDD-C018-40BE-80AC-ECDC9C0C21A0}"/>
    <dgm:cxn modelId="{E991DC65-ABDE-4DAA-B67F-E8C6FF1C5283}" type="presOf" srcId="{27B8811B-A884-48AC-BC55-52D1210CE482}" destId="{0C871C3D-0331-474A-A359-8100302663B4}" srcOrd="0" destOrd="0" presId="urn:microsoft.com/office/officeart/2008/layout/LinedList"/>
    <dgm:cxn modelId="{1DD2D56D-9E5A-4E40-A97F-305FAF73A423}" srcId="{46997613-4DED-4F73-96E0-A67B5BCF44ED}" destId="{D20F2160-1343-418E-96C3-EF4F47E6F402}" srcOrd="5" destOrd="0" parTransId="{F286651E-574B-45B4-8883-D8EC49069659}" sibTransId="{CB0115D1-0D2C-43D1-ABCD-DB86875C9031}"/>
    <dgm:cxn modelId="{1EF1754F-A8D5-4D95-8393-66746283E9E7}" srcId="{46997613-4DED-4F73-96E0-A67B5BCF44ED}" destId="{A8CDCA5E-2E99-4F3C-AC0B-9A5582293797}" srcOrd="6" destOrd="0" parTransId="{80332A94-EA3C-4CAC-AF5E-12DEAD8582C2}" sibTransId="{04C99C3C-572A-4BF3-8723-1BA3F966C96C}"/>
    <dgm:cxn modelId="{F3AAA44F-4497-41AA-A6EB-70144F5EBAF1}" srcId="{46997613-4DED-4F73-96E0-A67B5BCF44ED}" destId="{74A96236-1A02-4C1E-B2BB-E29C17A74DF5}" srcOrd="2" destOrd="0" parTransId="{A25A2577-112B-4989-A237-55EAFBA01389}" sibTransId="{2B91733B-C9B0-4A52-A75E-61790E39EAB7}"/>
    <dgm:cxn modelId="{00916572-18D7-4ECB-8FCF-D8D293B86180}" type="presOf" srcId="{86CB0764-2204-4283-8EA6-8373E2F0C784}" destId="{6A7C86B2-1859-4D00-89FD-A0A6AE8C9E87}" srcOrd="0" destOrd="0" presId="urn:microsoft.com/office/officeart/2008/layout/LinedList"/>
    <dgm:cxn modelId="{ED026672-DD16-40C9-81B2-0CE791793868}" type="presOf" srcId="{AF9A7B17-5508-4EB7-9299-FFB8428C983A}" destId="{20C5F79D-98C7-44EA-A7D9-5990ED11B0B3}" srcOrd="0" destOrd="0" presId="urn:microsoft.com/office/officeart/2008/layout/LinedList"/>
    <dgm:cxn modelId="{40D94279-8F37-47BB-AE16-E5ADA30E5EC3}" type="presOf" srcId="{297320D0-A8BE-4EE1-8939-3501E21471BF}" destId="{F1F841FB-CB3A-4A0C-AF8E-93E7D037B6CC}" srcOrd="0" destOrd="0" presId="urn:microsoft.com/office/officeart/2008/layout/LinedList"/>
    <dgm:cxn modelId="{2F002196-93D8-4DD0-88F7-94079075D0E1}" srcId="{46997613-4DED-4F73-96E0-A67B5BCF44ED}" destId="{570D1777-DECA-47EA-A7C3-B205AAA87366}" srcOrd="8" destOrd="0" parTransId="{05CA8C34-39DE-4E70-88F4-FD3F9B5150CB}" sibTransId="{4CC70D5E-314E-4C13-8F78-87239C2212FA}"/>
    <dgm:cxn modelId="{0B6B1A97-E3D5-48BD-9430-1ED4F6BD161B}" type="presOf" srcId="{CE6B3786-0DC3-473B-B2A3-12485D3C7740}" destId="{33597D9D-30DE-49BC-90FC-45E9460B1D8A}" srcOrd="0" destOrd="0" presId="urn:microsoft.com/office/officeart/2008/layout/LinedList"/>
    <dgm:cxn modelId="{114FBB97-A1DC-4B7E-BA60-BA2043DC5696}" type="presOf" srcId="{570D1777-DECA-47EA-A7C3-B205AAA87366}" destId="{EBB75582-5CD7-47E3-85DB-1FC1803E1C71}" srcOrd="0" destOrd="0" presId="urn:microsoft.com/office/officeart/2008/layout/LinedList"/>
    <dgm:cxn modelId="{F3C17E9E-A141-4D7D-A072-A6DA8AA3BC20}" type="presOf" srcId="{6E62A131-F71A-47C9-A965-D297161986BF}" destId="{6B1BC522-F8DE-45F3-90CD-C46371DC8D1B}" srcOrd="0" destOrd="0" presId="urn:microsoft.com/office/officeart/2008/layout/LinedList"/>
    <dgm:cxn modelId="{06FAD5A0-7D3E-4DD3-B870-200BA37B986D}" type="presOf" srcId="{D20F2160-1343-418E-96C3-EF4F47E6F402}" destId="{9C4BC6F9-B69D-46B3-8AAF-262D56668638}" srcOrd="0" destOrd="0" presId="urn:microsoft.com/office/officeart/2008/layout/LinedList"/>
    <dgm:cxn modelId="{7194AFB3-BAB6-4900-BFAB-CAAE8EA8D2FF}" srcId="{46997613-4DED-4F73-96E0-A67B5BCF44ED}" destId="{27B8811B-A884-48AC-BC55-52D1210CE482}" srcOrd="11" destOrd="0" parTransId="{5B1CB356-E00E-48D7-BF9D-F32667F10BE3}" sibTransId="{77D2EE06-6121-45B7-9D42-9683495EFCFD}"/>
    <dgm:cxn modelId="{E64FC5BC-E7BD-49F4-9904-451E6365EAC3}" type="presOf" srcId="{46997613-4DED-4F73-96E0-A67B5BCF44ED}" destId="{29AF87C1-E50E-4311-B4D6-8FCDF06C25B6}" srcOrd="0" destOrd="0" presId="urn:microsoft.com/office/officeart/2008/layout/LinedList"/>
    <dgm:cxn modelId="{F0C427D1-D96E-44AA-9157-50D9A3503DD4}" srcId="{46997613-4DED-4F73-96E0-A67B5BCF44ED}" destId="{6E62A131-F71A-47C9-A965-D297161986BF}" srcOrd="9" destOrd="0" parTransId="{8A7B07D9-5458-4624-B12E-625BA751B494}" sibTransId="{B5A5A0D3-F5EB-4A6A-A515-5EE41248209B}"/>
    <dgm:cxn modelId="{29BD0EE5-2CF2-46EC-8D56-E568252FA275}" type="presOf" srcId="{1FF43B80-C311-420B-8BA6-51A41AC3B6A6}" destId="{C615B9D9-E947-41F9-B387-8D7439BEBB62}" srcOrd="0" destOrd="0" presId="urn:microsoft.com/office/officeart/2008/layout/LinedList"/>
    <dgm:cxn modelId="{D8A67EF6-B1CB-4859-A713-8F912EA2AB69}" type="presOf" srcId="{A8CDCA5E-2E99-4F3C-AC0B-9A5582293797}" destId="{4AEB1403-6A1B-49AC-95A8-94A2C5A6BB35}" srcOrd="0" destOrd="0" presId="urn:microsoft.com/office/officeart/2008/layout/LinedList"/>
    <dgm:cxn modelId="{8C66BC04-BBB5-48F3-9C4A-4D4FED6D1EB7}" type="presParOf" srcId="{29AF87C1-E50E-4311-B4D6-8FCDF06C25B6}" destId="{324DD0F2-58ED-4480-88F4-8FD15921FDAD}" srcOrd="0" destOrd="0" presId="urn:microsoft.com/office/officeart/2008/layout/LinedList"/>
    <dgm:cxn modelId="{6500DC6A-947D-4142-B566-3EC9E0560077}" type="presParOf" srcId="{29AF87C1-E50E-4311-B4D6-8FCDF06C25B6}" destId="{70ACD927-53D3-4876-9052-ED1E46AF970A}" srcOrd="1" destOrd="0" presId="urn:microsoft.com/office/officeart/2008/layout/LinedList"/>
    <dgm:cxn modelId="{B264B6D7-51C6-426E-B316-411E762C375E}" type="presParOf" srcId="{70ACD927-53D3-4876-9052-ED1E46AF970A}" destId="{33597D9D-30DE-49BC-90FC-45E9460B1D8A}" srcOrd="0" destOrd="0" presId="urn:microsoft.com/office/officeart/2008/layout/LinedList"/>
    <dgm:cxn modelId="{0D9592F5-1DEA-4DEE-A7F8-6F19CA3FDB1D}" type="presParOf" srcId="{70ACD927-53D3-4876-9052-ED1E46AF970A}" destId="{2DBC1A83-D0E4-4FA7-B8B8-2E1566B54ECC}" srcOrd="1" destOrd="0" presId="urn:microsoft.com/office/officeart/2008/layout/LinedList"/>
    <dgm:cxn modelId="{8AB747D9-8D8A-423B-B072-AD6A46AB7E19}" type="presParOf" srcId="{29AF87C1-E50E-4311-B4D6-8FCDF06C25B6}" destId="{7305E00A-E156-4115-A128-A39544465AD6}" srcOrd="2" destOrd="0" presId="urn:microsoft.com/office/officeart/2008/layout/LinedList"/>
    <dgm:cxn modelId="{10C88534-7168-4E56-AB49-0490BFAE872D}" type="presParOf" srcId="{29AF87C1-E50E-4311-B4D6-8FCDF06C25B6}" destId="{3EAFDFEE-30A4-4206-9AAB-0806A2504878}" srcOrd="3" destOrd="0" presId="urn:microsoft.com/office/officeart/2008/layout/LinedList"/>
    <dgm:cxn modelId="{0E2C257D-5814-407C-BDC1-88C10DFA9136}" type="presParOf" srcId="{3EAFDFEE-30A4-4206-9AAB-0806A2504878}" destId="{20C5F79D-98C7-44EA-A7D9-5990ED11B0B3}" srcOrd="0" destOrd="0" presId="urn:microsoft.com/office/officeart/2008/layout/LinedList"/>
    <dgm:cxn modelId="{E1BA1042-F05A-4D57-A466-EA06C7F2B0C8}" type="presParOf" srcId="{3EAFDFEE-30A4-4206-9AAB-0806A2504878}" destId="{D965643C-B138-4A4E-B30D-C179CF3E4C3E}" srcOrd="1" destOrd="0" presId="urn:microsoft.com/office/officeart/2008/layout/LinedList"/>
    <dgm:cxn modelId="{9911402B-291C-4AF5-A351-E3FD3E628FFB}" type="presParOf" srcId="{29AF87C1-E50E-4311-B4D6-8FCDF06C25B6}" destId="{7022FA04-F291-48AF-B100-827DAD45C0EF}" srcOrd="4" destOrd="0" presId="urn:microsoft.com/office/officeart/2008/layout/LinedList"/>
    <dgm:cxn modelId="{881BA4FC-0B60-4118-8B92-01B30CDD57EE}" type="presParOf" srcId="{29AF87C1-E50E-4311-B4D6-8FCDF06C25B6}" destId="{FAB0CBA2-66A8-4D11-AEE4-ED00FA4CE328}" srcOrd="5" destOrd="0" presId="urn:microsoft.com/office/officeart/2008/layout/LinedList"/>
    <dgm:cxn modelId="{22BC862D-AD0A-464F-8259-70BF20ECEADD}" type="presParOf" srcId="{FAB0CBA2-66A8-4D11-AEE4-ED00FA4CE328}" destId="{62AE8CEC-C087-450F-9EC4-9E9AD87EFC9E}" srcOrd="0" destOrd="0" presId="urn:microsoft.com/office/officeart/2008/layout/LinedList"/>
    <dgm:cxn modelId="{D28DFF6A-2E55-46A7-8417-75D4E69227D3}" type="presParOf" srcId="{FAB0CBA2-66A8-4D11-AEE4-ED00FA4CE328}" destId="{EC5943B8-9B59-412D-BA04-DE1B7B8E8C03}" srcOrd="1" destOrd="0" presId="urn:microsoft.com/office/officeart/2008/layout/LinedList"/>
    <dgm:cxn modelId="{3F2CD511-2C27-4877-B0C1-921FD76662B8}" type="presParOf" srcId="{29AF87C1-E50E-4311-B4D6-8FCDF06C25B6}" destId="{3E64D58F-8E3C-43CA-A47E-F1C3743CEC9B}" srcOrd="6" destOrd="0" presId="urn:microsoft.com/office/officeart/2008/layout/LinedList"/>
    <dgm:cxn modelId="{4AF12348-FEB5-4ADD-A198-11450F0511E0}" type="presParOf" srcId="{29AF87C1-E50E-4311-B4D6-8FCDF06C25B6}" destId="{7AE4CD15-697E-468B-AD74-BDD0AE7C5ECA}" srcOrd="7" destOrd="0" presId="urn:microsoft.com/office/officeart/2008/layout/LinedList"/>
    <dgm:cxn modelId="{34A8B4DD-5F06-42CB-8D99-2A345DBA33C0}" type="presParOf" srcId="{7AE4CD15-697E-468B-AD74-BDD0AE7C5ECA}" destId="{F44879BC-2C96-4701-B793-A48461729478}" srcOrd="0" destOrd="0" presId="urn:microsoft.com/office/officeart/2008/layout/LinedList"/>
    <dgm:cxn modelId="{FB91A3C2-E1FA-4A7E-9BBE-6370235F05B8}" type="presParOf" srcId="{7AE4CD15-697E-468B-AD74-BDD0AE7C5ECA}" destId="{6945D533-3FE9-40A1-88F5-F63D1C21FFC7}" srcOrd="1" destOrd="0" presId="urn:microsoft.com/office/officeart/2008/layout/LinedList"/>
    <dgm:cxn modelId="{591F3338-FD28-4828-B2FD-239D1282639A}" type="presParOf" srcId="{29AF87C1-E50E-4311-B4D6-8FCDF06C25B6}" destId="{D6DB551F-D4B1-4D75-AE3D-9DB2F11E1D62}" srcOrd="8" destOrd="0" presId="urn:microsoft.com/office/officeart/2008/layout/LinedList"/>
    <dgm:cxn modelId="{E08D25E8-022B-4DFD-B0BE-1383AEDC7395}" type="presParOf" srcId="{29AF87C1-E50E-4311-B4D6-8FCDF06C25B6}" destId="{6DFD596F-1724-4C6B-B05D-99DB5988A68C}" srcOrd="9" destOrd="0" presId="urn:microsoft.com/office/officeart/2008/layout/LinedList"/>
    <dgm:cxn modelId="{2501EAB5-A96C-441A-A8BD-87569DA9F00B}" type="presParOf" srcId="{6DFD596F-1724-4C6B-B05D-99DB5988A68C}" destId="{6A7C86B2-1859-4D00-89FD-A0A6AE8C9E87}" srcOrd="0" destOrd="0" presId="urn:microsoft.com/office/officeart/2008/layout/LinedList"/>
    <dgm:cxn modelId="{F0F3CEC0-72A0-4EE4-B07A-04523CAAF7FD}" type="presParOf" srcId="{6DFD596F-1724-4C6B-B05D-99DB5988A68C}" destId="{91EB9058-34B7-4507-8325-7888FFE923A6}" srcOrd="1" destOrd="0" presId="urn:microsoft.com/office/officeart/2008/layout/LinedList"/>
    <dgm:cxn modelId="{3972D2EC-F4B5-423A-8452-1184B8AFDEF6}" type="presParOf" srcId="{29AF87C1-E50E-4311-B4D6-8FCDF06C25B6}" destId="{FE5C2339-5AFC-409F-A055-318AFF2530FD}" srcOrd="10" destOrd="0" presId="urn:microsoft.com/office/officeart/2008/layout/LinedList"/>
    <dgm:cxn modelId="{C3BB12F6-0A66-445D-B944-9345DDE96CF6}" type="presParOf" srcId="{29AF87C1-E50E-4311-B4D6-8FCDF06C25B6}" destId="{E518A328-4C70-41E8-BAC8-081F73B7F385}" srcOrd="11" destOrd="0" presId="urn:microsoft.com/office/officeart/2008/layout/LinedList"/>
    <dgm:cxn modelId="{73A5C9A5-21A3-4ADB-8AEE-C95F5FC962B2}" type="presParOf" srcId="{E518A328-4C70-41E8-BAC8-081F73B7F385}" destId="{9C4BC6F9-B69D-46B3-8AAF-262D56668638}" srcOrd="0" destOrd="0" presId="urn:microsoft.com/office/officeart/2008/layout/LinedList"/>
    <dgm:cxn modelId="{DD1BCF7E-CAA8-4038-B9F5-1AB96B3C3497}" type="presParOf" srcId="{E518A328-4C70-41E8-BAC8-081F73B7F385}" destId="{168BE9CC-D282-445C-89CB-77E69C6E4F84}" srcOrd="1" destOrd="0" presId="urn:microsoft.com/office/officeart/2008/layout/LinedList"/>
    <dgm:cxn modelId="{D3793AF2-21FA-484F-8C8E-D3D84C722A0F}" type="presParOf" srcId="{29AF87C1-E50E-4311-B4D6-8FCDF06C25B6}" destId="{348261A2-75DC-40C0-ADFD-E5ABABB4572C}" srcOrd="12" destOrd="0" presId="urn:microsoft.com/office/officeart/2008/layout/LinedList"/>
    <dgm:cxn modelId="{98E5BB3E-8BB5-4E0B-B814-4EA4888ECFB8}" type="presParOf" srcId="{29AF87C1-E50E-4311-B4D6-8FCDF06C25B6}" destId="{400448D9-9A1E-43EE-A19A-EE2368409611}" srcOrd="13" destOrd="0" presId="urn:microsoft.com/office/officeart/2008/layout/LinedList"/>
    <dgm:cxn modelId="{D4F028F0-6710-4A11-87DE-ED3BB078A80F}" type="presParOf" srcId="{400448D9-9A1E-43EE-A19A-EE2368409611}" destId="{4AEB1403-6A1B-49AC-95A8-94A2C5A6BB35}" srcOrd="0" destOrd="0" presId="urn:microsoft.com/office/officeart/2008/layout/LinedList"/>
    <dgm:cxn modelId="{028313B9-EA7A-4AE3-BC3D-4AC23FA6965E}" type="presParOf" srcId="{400448D9-9A1E-43EE-A19A-EE2368409611}" destId="{C096671E-E32C-4D57-847B-C644781BEE66}" srcOrd="1" destOrd="0" presId="urn:microsoft.com/office/officeart/2008/layout/LinedList"/>
    <dgm:cxn modelId="{97ACE4A5-CED2-4BB6-8EDC-2268FC0D4F64}" type="presParOf" srcId="{29AF87C1-E50E-4311-B4D6-8FCDF06C25B6}" destId="{779B623E-D42C-4BC2-BCEA-34332950ADC7}" srcOrd="14" destOrd="0" presId="urn:microsoft.com/office/officeart/2008/layout/LinedList"/>
    <dgm:cxn modelId="{177C2699-F9AD-4876-B782-6602882B50DC}" type="presParOf" srcId="{29AF87C1-E50E-4311-B4D6-8FCDF06C25B6}" destId="{A88CD955-20D0-4AED-9D38-68799416AADB}" srcOrd="15" destOrd="0" presId="urn:microsoft.com/office/officeart/2008/layout/LinedList"/>
    <dgm:cxn modelId="{A0F656D9-C775-41E9-8E5C-5BFD6347F158}" type="presParOf" srcId="{A88CD955-20D0-4AED-9D38-68799416AADB}" destId="{F1F841FB-CB3A-4A0C-AF8E-93E7D037B6CC}" srcOrd="0" destOrd="0" presId="urn:microsoft.com/office/officeart/2008/layout/LinedList"/>
    <dgm:cxn modelId="{2AFA47E0-9076-4BB2-B8DF-713EC96C82E4}" type="presParOf" srcId="{A88CD955-20D0-4AED-9D38-68799416AADB}" destId="{89D319B2-6490-491E-B8A9-014E7E2A24DF}" srcOrd="1" destOrd="0" presId="urn:microsoft.com/office/officeart/2008/layout/LinedList"/>
    <dgm:cxn modelId="{EB6247E0-EE5D-4F08-BC61-81B9FBCE9663}" type="presParOf" srcId="{29AF87C1-E50E-4311-B4D6-8FCDF06C25B6}" destId="{6245053F-0037-49AA-B103-960A3AB9BB57}" srcOrd="16" destOrd="0" presId="urn:microsoft.com/office/officeart/2008/layout/LinedList"/>
    <dgm:cxn modelId="{EF5F0833-C116-45FA-9FB3-6E4B8828DD07}" type="presParOf" srcId="{29AF87C1-E50E-4311-B4D6-8FCDF06C25B6}" destId="{32E8BDB1-9219-40AA-A796-FD42365E7AD7}" srcOrd="17" destOrd="0" presId="urn:microsoft.com/office/officeart/2008/layout/LinedList"/>
    <dgm:cxn modelId="{ECD5827C-A94D-4E12-BA6C-713BECA912D5}" type="presParOf" srcId="{32E8BDB1-9219-40AA-A796-FD42365E7AD7}" destId="{EBB75582-5CD7-47E3-85DB-1FC1803E1C71}" srcOrd="0" destOrd="0" presId="urn:microsoft.com/office/officeart/2008/layout/LinedList"/>
    <dgm:cxn modelId="{6C268ED3-DA95-4E57-A0BB-83F44940E1F9}" type="presParOf" srcId="{32E8BDB1-9219-40AA-A796-FD42365E7AD7}" destId="{D33219A7-FBB1-4F6E-80B8-27C473FBB743}" srcOrd="1" destOrd="0" presId="urn:microsoft.com/office/officeart/2008/layout/LinedList"/>
    <dgm:cxn modelId="{80A33C3D-FF21-4655-ACB9-AE9260C4542F}" type="presParOf" srcId="{29AF87C1-E50E-4311-B4D6-8FCDF06C25B6}" destId="{64869292-7D83-4336-A547-39D3EA26DDCA}" srcOrd="18" destOrd="0" presId="urn:microsoft.com/office/officeart/2008/layout/LinedList"/>
    <dgm:cxn modelId="{E990FF60-8794-4942-857F-BC061AE6CCF6}" type="presParOf" srcId="{29AF87C1-E50E-4311-B4D6-8FCDF06C25B6}" destId="{A39432A9-D7F0-4C12-BDCF-EE0C143E888B}" srcOrd="19" destOrd="0" presId="urn:microsoft.com/office/officeart/2008/layout/LinedList"/>
    <dgm:cxn modelId="{7D3D2145-7971-4AC7-A474-A0DD8398DA7E}" type="presParOf" srcId="{A39432A9-D7F0-4C12-BDCF-EE0C143E888B}" destId="{6B1BC522-F8DE-45F3-90CD-C46371DC8D1B}" srcOrd="0" destOrd="0" presId="urn:microsoft.com/office/officeart/2008/layout/LinedList"/>
    <dgm:cxn modelId="{A0309166-3CCA-4AEB-ADE8-13B5EB7B7302}" type="presParOf" srcId="{A39432A9-D7F0-4C12-BDCF-EE0C143E888B}" destId="{140618B2-42FB-41D2-9778-871D59173C2A}" srcOrd="1" destOrd="0" presId="urn:microsoft.com/office/officeart/2008/layout/LinedList"/>
    <dgm:cxn modelId="{2F8D8CBB-5821-4E7C-AA0E-AA6CAD86E5E1}" type="presParOf" srcId="{29AF87C1-E50E-4311-B4D6-8FCDF06C25B6}" destId="{BBF02908-D8D8-442A-8C0E-B54AE6B6931F}" srcOrd="20" destOrd="0" presId="urn:microsoft.com/office/officeart/2008/layout/LinedList"/>
    <dgm:cxn modelId="{C20635E7-C67A-4F7D-93A6-EABC5860EF2E}" type="presParOf" srcId="{29AF87C1-E50E-4311-B4D6-8FCDF06C25B6}" destId="{3A78CB28-CA1D-477A-BD65-DC7280FAFC4C}" srcOrd="21" destOrd="0" presId="urn:microsoft.com/office/officeart/2008/layout/LinedList"/>
    <dgm:cxn modelId="{A355A27C-BEF8-4E98-B031-C315A92B76C3}" type="presParOf" srcId="{3A78CB28-CA1D-477A-BD65-DC7280FAFC4C}" destId="{C615B9D9-E947-41F9-B387-8D7439BEBB62}" srcOrd="0" destOrd="0" presId="urn:microsoft.com/office/officeart/2008/layout/LinedList"/>
    <dgm:cxn modelId="{3E5107F6-CEEB-403F-88A1-07E650EFA0C5}" type="presParOf" srcId="{3A78CB28-CA1D-477A-BD65-DC7280FAFC4C}" destId="{2844DBB2-E8E8-4757-B1E5-252128C06224}" srcOrd="1" destOrd="0" presId="urn:microsoft.com/office/officeart/2008/layout/LinedList"/>
    <dgm:cxn modelId="{922E3FAB-BB8F-46E4-9A6C-CEECB4AD3244}" type="presParOf" srcId="{29AF87C1-E50E-4311-B4D6-8FCDF06C25B6}" destId="{D852FCCD-C31C-4FF6-BC09-98D0BABED43C}" srcOrd="22" destOrd="0" presId="urn:microsoft.com/office/officeart/2008/layout/LinedList"/>
    <dgm:cxn modelId="{8D493147-E793-456F-9823-CB62566CCE02}" type="presParOf" srcId="{29AF87C1-E50E-4311-B4D6-8FCDF06C25B6}" destId="{7BA54E3B-3912-4D9D-976A-AA6D984644BB}" srcOrd="23" destOrd="0" presId="urn:microsoft.com/office/officeart/2008/layout/LinedList"/>
    <dgm:cxn modelId="{6263C0D6-89E7-463C-869E-B54D033B345E}" type="presParOf" srcId="{7BA54E3B-3912-4D9D-976A-AA6D984644BB}" destId="{0C871C3D-0331-474A-A359-8100302663B4}" srcOrd="0" destOrd="0" presId="urn:microsoft.com/office/officeart/2008/layout/LinedList"/>
    <dgm:cxn modelId="{DE9D8588-E453-4450-81AB-18C869C404EF}" type="presParOf" srcId="{7BA54E3B-3912-4D9D-976A-AA6D984644BB}" destId="{019821B7-FE3E-4492-8D50-03AB0B8E779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997613-4DED-4F73-96E0-A67B5BCF44E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6B3786-0DC3-473B-B2A3-12485D3C7740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es-ES" sz="1600" b="1" dirty="0">
              <a:solidFill>
                <a:schemeClr val="tx1"/>
              </a:solidFill>
              <a:latin typeface="Paloseco Medium"/>
            </a:rPr>
            <a:t>CIUDADELA EDUCATIVA DEL MAGDALENA MEDIO</a:t>
          </a:r>
          <a:endParaRPr lang="en-US" sz="1600" dirty="0"/>
        </a:p>
      </dgm:t>
    </dgm:pt>
    <dgm:pt modelId="{7682B1B2-8890-43A4-A6C1-BB78E51B41FC}" type="parTrans" cxnId="{1A583A5F-1FD1-4474-9B74-FD10E684B4E9}">
      <dgm:prSet/>
      <dgm:spPr/>
      <dgm:t>
        <a:bodyPr/>
        <a:lstStyle/>
        <a:p>
          <a:endParaRPr lang="en-US" sz="2000"/>
        </a:p>
      </dgm:t>
    </dgm:pt>
    <dgm:pt modelId="{E7D78C11-0031-4AA4-B2C6-BA5C837FB390}" type="sibTrans" cxnId="{1A583A5F-1FD1-4474-9B74-FD10E684B4E9}">
      <dgm:prSet/>
      <dgm:spPr/>
      <dgm:t>
        <a:bodyPr/>
        <a:lstStyle/>
        <a:p>
          <a:endParaRPr lang="en-US" sz="2000"/>
        </a:p>
      </dgm:t>
    </dgm:pt>
    <dgm:pt modelId="{E0023AE5-8C14-43C2-8567-92155196E3BE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es-ES" sz="1600" noProof="0" dirty="0">
              <a:solidFill>
                <a:schemeClr val="tx1"/>
              </a:solidFill>
              <a:latin typeface="Paloseco Medium"/>
            </a:rPr>
            <a:t>Sede A - Centro de la Media Técnica</a:t>
          </a:r>
        </a:p>
      </dgm:t>
    </dgm:pt>
    <dgm:pt modelId="{72C2F8BC-BE79-4BA0-83E9-75390607D8E5}" type="parTrans" cxnId="{7F465802-A438-4833-B8D1-7BB567B5F6A0}">
      <dgm:prSet/>
      <dgm:spPr/>
      <dgm:t>
        <a:bodyPr/>
        <a:lstStyle/>
        <a:p>
          <a:endParaRPr lang="es-CO" sz="2000"/>
        </a:p>
      </dgm:t>
    </dgm:pt>
    <dgm:pt modelId="{D041F612-ACC8-4421-8211-FAA0E1811353}" type="sibTrans" cxnId="{7F465802-A438-4833-B8D1-7BB567B5F6A0}">
      <dgm:prSet/>
      <dgm:spPr/>
      <dgm:t>
        <a:bodyPr/>
        <a:lstStyle/>
        <a:p>
          <a:endParaRPr lang="es-CO" sz="2000"/>
        </a:p>
      </dgm:t>
    </dgm:pt>
    <dgm:pt modelId="{3ABFA663-2728-4F51-A7A6-5E28BA50BB9B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es-ES" sz="1600" dirty="0">
              <a:solidFill>
                <a:schemeClr val="tx1"/>
              </a:solidFill>
              <a:latin typeface="Paloseco Medium"/>
            </a:rPr>
            <a:t>Sede B - Jorge Eliecer Gaitán</a:t>
          </a:r>
        </a:p>
      </dgm:t>
    </dgm:pt>
    <dgm:pt modelId="{D94FE7F1-ADFA-493F-9C66-103AE033C69E}" type="parTrans" cxnId="{B4B166D0-401C-4E91-BA8A-62422FD9A45D}">
      <dgm:prSet/>
      <dgm:spPr/>
      <dgm:t>
        <a:bodyPr/>
        <a:lstStyle/>
        <a:p>
          <a:endParaRPr lang="es-CO" sz="2000"/>
        </a:p>
      </dgm:t>
    </dgm:pt>
    <dgm:pt modelId="{7AA97973-09B8-4254-86BA-73DBF52133C9}" type="sibTrans" cxnId="{B4B166D0-401C-4E91-BA8A-62422FD9A45D}">
      <dgm:prSet/>
      <dgm:spPr/>
      <dgm:t>
        <a:bodyPr/>
        <a:lstStyle/>
        <a:p>
          <a:endParaRPr lang="es-CO" sz="2000"/>
        </a:p>
      </dgm:t>
    </dgm:pt>
    <dgm:pt modelId="{886BFA65-0E43-4D9D-ACBC-E073562FBCD3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es-ES" sz="1600" noProof="0" dirty="0">
              <a:solidFill>
                <a:schemeClr val="tx1"/>
              </a:solidFill>
              <a:latin typeface="Paloseco Medium"/>
            </a:rPr>
            <a:t>Sede C - El Campestre</a:t>
          </a:r>
        </a:p>
      </dgm:t>
    </dgm:pt>
    <dgm:pt modelId="{9B035FCF-C43A-4A40-9794-1A39EF05F372}" type="parTrans" cxnId="{88129C40-56C8-4145-9045-8318A16CD2A4}">
      <dgm:prSet/>
      <dgm:spPr/>
      <dgm:t>
        <a:bodyPr/>
        <a:lstStyle/>
        <a:p>
          <a:endParaRPr lang="es-CO" sz="2000"/>
        </a:p>
      </dgm:t>
    </dgm:pt>
    <dgm:pt modelId="{21A4EF6C-D54F-4B00-B8DC-E1E507F7A171}" type="sibTrans" cxnId="{88129C40-56C8-4145-9045-8318A16CD2A4}">
      <dgm:prSet/>
      <dgm:spPr/>
      <dgm:t>
        <a:bodyPr/>
        <a:lstStyle/>
        <a:p>
          <a:endParaRPr lang="es-CO" sz="2000"/>
        </a:p>
      </dgm:t>
    </dgm:pt>
    <dgm:pt modelId="{4DB18D78-52BB-4567-93DB-FB994D7445AC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es-ES" sz="1600" noProof="0" dirty="0">
              <a:solidFill>
                <a:schemeClr val="tx1"/>
              </a:solidFill>
              <a:latin typeface="Paloseco Medium"/>
            </a:rPr>
            <a:t>Sede G – Nueva Granada</a:t>
          </a:r>
        </a:p>
      </dgm:t>
    </dgm:pt>
    <dgm:pt modelId="{D78A0C4F-FFDF-4D2E-BD0B-36FE0E360CF1}" type="parTrans" cxnId="{B421D5EC-E400-4766-BB48-7EDB0D258B1B}">
      <dgm:prSet/>
      <dgm:spPr/>
      <dgm:t>
        <a:bodyPr/>
        <a:lstStyle/>
        <a:p>
          <a:endParaRPr lang="es-CO" sz="2000"/>
        </a:p>
      </dgm:t>
    </dgm:pt>
    <dgm:pt modelId="{C71C9C2D-AE98-4ADC-B036-FA844280A2FC}" type="sibTrans" cxnId="{B421D5EC-E400-4766-BB48-7EDB0D258B1B}">
      <dgm:prSet/>
      <dgm:spPr/>
      <dgm:t>
        <a:bodyPr/>
        <a:lstStyle/>
        <a:p>
          <a:endParaRPr lang="es-CO" sz="2000"/>
        </a:p>
      </dgm:t>
    </dgm:pt>
    <dgm:pt modelId="{58C57827-5E48-4A98-80FD-1BA0E71FA6B3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es-ES" sz="1600" b="1" noProof="0" dirty="0">
              <a:solidFill>
                <a:schemeClr val="tx1"/>
              </a:solidFill>
              <a:latin typeface="Paloseco Medium"/>
            </a:rPr>
            <a:t>LICEO PEDAGOGICO CASTILLO DEL SABER</a:t>
          </a:r>
        </a:p>
      </dgm:t>
    </dgm:pt>
    <dgm:pt modelId="{47FC0248-FA6B-4721-BAA5-B9F982AA23CE}" type="parTrans" cxnId="{B5DB22FE-97A1-4D5B-897E-CFFA07B97898}">
      <dgm:prSet/>
      <dgm:spPr/>
      <dgm:t>
        <a:bodyPr/>
        <a:lstStyle/>
        <a:p>
          <a:endParaRPr lang="es-ES"/>
        </a:p>
      </dgm:t>
    </dgm:pt>
    <dgm:pt modelId="{4E05DA46-0611-4F5E-8F2F-DCB81BD19F5E}" type="sibTrans" cxnId="{B5DB22FE-97A1-4D5B-897E-CFFA07B97898}">
      <dgm:prSet/>
      <dgm:spPr/>
      <dgm:t>
        <a:bodyPr/>
        <a:lstStyle/>
        <a:p>
          <a:endParaRPr lang="es-ES"/>
        </a:p>
      </dgm:t>
    </dgm:pt>
    <dgm:pt modelId="{29AF87C1-E50E-4311-B4D6-8FCDF06C25B6}" type="pres">
      <dgm:prSet presAssocID="{46997613-4DED-4F73-96E0-A67B5BCF44ED}" presName="vert0" presStyleCnt="0">
        <dgm:presLayoutVars>
          <dgm:dir/>
          <dgm:animOne val="branch"/>
          <dgm:animLvl val="lvl"/>
        </dgm:presLayoutVars>
      </dgm:prSet>
      <dgm:spPr/>
    </dgm:pt>
    <dgm:pt modelId="{324DD0F2-58ED-4480-88F4-8FD15921FDAD}" type="pres">
      <dgm:prSet presAssocID="{CE6B3786-0DC3-473B-B2A3-12485D3C7740}" presName="thickLine" presStyleLbl="alignNode1" presStyleIdx="0" presStyleCnt="6"/>
      <dgm:spPr/>
    </dgm:pt>
    <dgm:pt modelId="{70ACD927-53D3-4876-9052-ED1E46AF970A}" type="pres">
      <dgm:prSet presAssocID="{CE6B3786-0DC3-473B-B2A3-12485D3C7740}" presName="horz1" presStyleCnt="0"/>
      <dgm:spPr/>
    </dgm:pt>
    <dgm:pt modelId="{33597D9D-30DE-49BC-90FC-45E9460B1D8A}" type="pres">
      <dgm:prSet presAssocID="{CE6B3786-0DC3-473B-B2A3-12485D3C7740}" presName="tx1" presStyleLbl="revTx" presStyleIdx="0" presStyleCnt="6" custScaleY="147753" custLinFactNeighborY="-293"/>
      <dgm:spPr/>
    </dgm:pt>
    <dgm:pt modelId="{2DBC1A83-D0E4-4FA7-B8B8-2E1566B54ECC}" type="pres">
      <dgm:prSet presAssocID="{CE6B3786-0DC3-473B-B2A3-12485D3C7740}" presName="vert1" presStyleCnt="0"/>
      <dgm:spPr/>
    </dgm:pt>
    <dgm:pt modelId="{C43F4E88-F1C7-48D0-B0DA-9B37F7E49D24}" type="pres">
      <dgm:prSet presAssocID="{E0023AE5-8C14-43C2-8567-92155196E3BE}" presName="thickLine" presStyleLbl="alignNode1" presStyleIdx="1" presStyleCnt="6" custLinFactNeighborX="0" custLinFactNeighborY="-11086"/>
      <dgm:spPr/>
    </dgm:pt>
    <dgm:pt modelId="{BECC0923-6DDA-41C6-8F95-805B9D5983DB}" type="pres">
      <dgm:prSet presAssocID="{E0023AE5-8C14-43C2-8567-92155196E3BE}" presName="horz1" presStyleCnt="0"/>
      <dgm:spPr/>
    </dgm:pt>
    <dgm:pt modelId="{1A724A0F-868D-4D13-8C31-B6F39DDC2575}" type="pres">
      <dgm:prSet presAssocID="{E0023AE5-8C14-43C2-8567-92155196E3BE}" presName="tx1" presStyleLbl="revTx" presStyleIdx="1" presStyleCnt="6"/>
      <dgm:spPr/>
    </dgm:pt>
    <dgm:pt modelId="{001F0E76-C8DE-4FA7-B956-409D6EDDEF56}" type="pres">
      <dgm:prSet presAssocID="{E0023AE5-8C14-43C2-8567-92155196E3BE}" presName="vert1" presStyleCnt="0"/>
      <dgm:spPr/>
    </dgm:pt>
    <dgm:pt modelId="{4D4D7093-4E88-4C61-A03C-DF242EABE5D9}" type="pres">
      <dgm:prSet presAssocID="{3ABFA663-2728-4F51-A7A6-5E28BA50BB9B}" presName="thickLine" presStyleLbl="alignNode1" presStyleIdx="2" presStyleCnt="6"/>
      <dgm:spPr/>
    </dgm:pt>
    <dgm:pt modelId="{4E913118-0895-4032-936F-E3F219FB4F2E}" type="pres">
      <dgm:prSet presAssocID="{3ABFA663-2728-4F51-A7A6-5E28BA50BB9B}" presName="horz1" presStyleCnt="0"/>
      <dgm:spPr/>
    </dgm:pt>
    <dgm:pt modelId="{37E18C1D-F9FD-448C-9745-BFBE0179695A}" type="pres">
      <dgm:prSet presAssocID="{3ABFA663-2728-4F51-A7A6-5E28BA50BB9B}" presName="tx1" presStyleLbl="revTx" presStyleIdx="2" presStyleCnt="6"/>
      <dgm:spPr/>
    </dgm:pt>
    <dgm:pt modelId="{46C8E0C0-60DB-495A-9E99-006C7805B7B3}" type="pres">
      <dgm:prSet presAssocID="{3ABFA663-2728-4F51-A7A6-5E28BA50BB9B}" presName="vert1" presStyleCnt="0"/>
      <dgm:spPr/>
    </dgm:pt>
    <dgm:pt modelId="{451A8DE0-4954-4C61-9243-4231183AACE8}" type="pres">
      <dgm:prSet presAssocID="{886BFA65-0E43-4D9D-ACBC-E073562FBCD3}" presName="thickLine" presStyleLbl="alignNode1" presStyleIdx="3" presStyleCnt="6"/>
      <dgm:spPr/>
    </dgm:pt>
    <dgm:pt modelId="{B1E35AFE-6551-4F51-8418-D9817AB28721}" type="pres">
      <dgm:prSet presAssocID="{886BFA65-0E43-4D9D-ACBC-E073562FBCD3}" presName="horz1" presStyleCnt="0"/>
      <dgm:spPr/>
    </dgm:pt>
    <dgm:pt modelId="{1979C90F-D293-41B7-96A7-36FF61A0739B}" type="pres">
      <dgm:prSet presAssocID="{886BFA65-0E43-4D9D-ACBC-E073562FBCD3}" presName="tx1" presStyleLbl="revTx" presStyleIdx="3" presStyleCnt="6"/>
      <dgm:spPr/>
    </dgm:pt>
    <dgm:pt modelId="{1C1895B1-7A60-431C-9913-D9FB8F55A957}" type="pres">
      <dgm:prSet presAssocID="{886BFA65-0E43-4D9D-ACBC-E073562FBCD3}" presName="vert1" presStyleCnt="0"/>
      <dgm:spPr/>
    </dgm:pt>
    <dgm:pt modelId="{0A0D448F-59CD-4AC9-9959-5C0F42DE85FB}" type="pres">
      <dgm:prSet presAssocID="{4DB18D78-52BB-4567-93DB-FB994D7445AC}" presName="thickLine" presStyleLbl="alignNode1" presStyleIdx="4" presStyleCnt="6"/>
      <dgm:spPr/>
    </dgm:pt>
    <dgm:pt modelId="{BF0ACD35-82BC-4E02-90EC-E01C5593B800}" type="pres">
      <dgm:prSet presAssocID="{4DB18D78-52BB-4567-93DB-FB994D7445AC}" presName="horz1" presStyleCnt="0"/>
      <dgm:spPr/>
    </dgm:pt>
    <dgm:pt modelId="{8ACB98D1-7A3C-4CF7-8FE1-2AA7D0E5F382}" type="pres">
      <dgm:prSet presAssocID="{4DB18D78-52BB-4567-93DB-FB994D7445AC}" presName="tx1" presStyleLbl="revTx" presStyleIdx="4" presStyleCnt="6"/>
      <dgm:spPr/>
    </dgm:pt>
    <dgm:pt modelId="{CBA59722-C889-493E-9A84-955E7CC9FDDA}" type="pres">
      <dgm:prSet presAssocID="{4DB18D78-52BB-4567-93DB-FB994D7445AC}" presName="vert1" presStyleCnt="0"/>
      <dgm:spPr/>
    </dgm:pt>
    <dgm:pt modelId="{0C42B479-0231-4A36-BDE6-A2BB775FA85D}" type="pres">
      <dgm:prSet presAssocID="{58C57827-5E48-4A98-80FD-1BA0E71FA6B3}" presName="thickLine" presStyleLbl="alignNode1" presStyleIdx="5" presStyleCnt="6"/>
      <dgm:spPr/>
    </dgm:pt>
    <dgm:pt modelId="{CF05F218-ACDF-44DC-8356-6A333FAAC8EA}" type="pres">
      <dgm:prSet presAssocID="{58C57827-5E48-4A98-80FD-1BA0E71FA6B3}" presName="horz1" presStyleCnt="0"/>
      <dgm:spPr/>
    </dgm:pt>
    <dgm:pt modelId="{AB0617E2-6A28-4A0C-B0DA-73D9E4BED735}" type="pres">
      <dgm:prSet presAssocID="{58C57827-5E48-4A98-80FD-1BA0E71FA6B3}" presName="tx1" presStyleLbl="revTx" presStyleIdx="5" presStyleCnt="6"/>
      <dgm:spPr/>
    </dgm:pt>
    <dgm:pt modelId="{B832F81C-8F54-4F12-B0B6-A915C5FD32FD}" type="pres">
      <dgm:prSet presAssocID="{58C57827-5E48-4A98-80FD-1BA0E71FA6B3}" presName="vert1" presStyleCnt="0"/>
      <dgm:spPr/>
    </dgm:pt>
  </dgm:ptLst>
  <dgm:cxnLst>
    <dgm:cxn modelId="{7F465802-A438-4833-B8D1-7BB567B5F6A0}" srcId="{46997613-4DED-4F73-96E0-A67B5BCF44ED}" destId="{E0023AE5-8C14-43C2-8567-92155196E3BE}" srcOrd="1" destOrd="0" parTransId="{72C2F8BC-BE79-4BA0-83E9-75390607D8E5}" sibTransId="{D041F612-ACC8-4421-8211-FAA0E1811353}"/>
    <dgm:cxn modelId="{2D09F52F-CA9F-4360-B6FB-9F869BD1246E}" type="presOf" srcId="{58C57827-5E48-4A98-80FD-1BA0E71FA6B3}" destId="{AB0617E2-6A28-4A0C-B0DA-73D9E4BED735}" srcOrd="0" destOrd="0" presId="urn:microsoft.com/office/officeart/2008/layout/LinedList"/>
    <dgm:cxn modelId="{88129C40-56C8-4145-9045-8318A16CD2A4}" srcId="{46997613-4DED-4F73-96E0-A67B5BCF44ED}" destId="{886BFA65-0E43-4D9D-ACBC-E073562FBCD3}" srcOrd="3" destOrd="0" parTransId="{9B035FCF-C43A-4A40-9794-1A39EF05F372}" sibTransId="{21A4EF6C-D54F-4B00-B8DC-E1E507F7A171}"/>
    <dgm:cxn modelId="{1A583A5F-1FD1-4474-9B74-FD10E684B4E9}" srcId="{46997613-4DED-4F73-96E0-A67B5BCF44ED}" destId="{CE6B3786-0DC3-473B-B2A3-12485D3C7740}" srcOrd="0" destOrd="0" parTransId="{7682B1B2-8890-43A4-A6C1-BB78E51B41FC}" sibTransId="{E7D78C11-0031-4AA4-B2C6-BA5C837FB390}"/>
    <dgm:cxn modelId="{C4CA6A68-279B-4AED-80FA-708C791A1104}" type="presOf" srcId="{E0023AE5-8C14-43C2-8567-92155196E3BE}" destId="{1A724A0F-868D-4D13-8C31-B6F39DDC2575}" srcOrd="0" destOrd="0" presId="urn:microsoft.com/office/officeart/2008/layout/LinedList"/>
    <dgm:cxn modelId="{9B320C74-4607-42D8-9730-C8FFE6D1364F}" type="presOf" srcId="{4DB18D78-52BB-4567-93DB-FB994D7445AC}" destId="{8ACB98D1-7A3C-4CF7-8FE1-2AA7D0E5F382}" srcOrd="0" destOrd="0" presId="urn:microsoft.com/office/officeart/2008/layout/LinedList"/>
    <dgm:cxn modelId="{0B6B1A97-E3D5-48BD-9430-1ED4F6BD161B}" type="presOf" srcId="{CE6B3786-0DC3-473B-B2A3-12485D3C7740}" destId="{33597D9D-30DE-49BC-90FC-45E9460B1D8A}" srcOrd="0" destOrd="0" presId="urn:microsoft.com/office/officeart/2008/layout/LinedList"/>
    <dgm:cxn modelId="{E64FC5BC-E7BD-49F4-9904-451E6365EAC3}" type="presOf" srcId="{46997613-4DED-4F73-96E0-A67B5BCF44ED}" destId="{29AF87C1-E50E-4311-B4D6-8FCDF06C25B6}" srcOrd="0" destOrd="0" presId="urn:microsoft.com/office/officeart/2008/layout/LinedList"/>
    <dgm:cxn modelId="{B4B166D0-401C-4E91-BA8A-62422FD9A45D}" srcId="{46997613-4DED-4F73-96E0-A67B5BCF44ED}" destId="{3ABFA663-2728-4F51-A7A6-5E28BA50BB9B}" srcOrd="2" destOrd="0" parTransId="{D94FE7F1-ADFA-493F-9C66-103AE033C69E}" sibTransId="{7AA97973-09B8-4254-86BA-73DBF52133C9}"/>
    <dgm:cxn modelId="{A5092AE6-BFC1-4B2A-9E67-30D51D7C65E5}" type="presOf" srcId="{886BFA65-0E43-4D9D-ACBC-E073562FBCD3}" destId="{1979C90F-D293-41B7-96A7-36FF61A0739B}" srcOrd="0" destOrd="0" presId="urn:microsoft.com/office/officeart/2008/layout/LinedList"/>
    <dgm:cxn modelId="{B421D5EC-E400-4766-BB48-7EDB0D258B1B}" srcId="{46997613-4DED-4F73-96E0-A67B5BCF44ED}" destId="{4DB18D78-52BB-4567-93DB-FB994D7445AC}" srcOrd="4" destOrd="0" parTransId="{D78A0C4F-FFDF-4D2E-BD0B-36FE0E360CF1}" sibTransId="{C71C9C2D-AE98-4ADC-B036-FA844280A2FC}"/>
    <dgm:cxn modelId="{24AEB8FD-E1FB-475B-A91D-C73BDC6791B0}" type="presOf" srcId="{3ABFA663-2728-4F51-A7A6-5E28BA50BB9B}" destId="{37E18C1D-F9FD-448C-9745-BFBE0179695A}" srcOrd="0" destOrd="0" presId="urn:microsoft.com/office/officeart/2008/layout/LinedList"/>
    <dgm:cxn modelId="{B5DB22FE-97A1-4D5B-897E-CFFA07B97898}" srcId="{46997613-4DED-4F73-96E0-A67B5BCF44ED}" destId="{58C57827-5E48-4A98-80FD-1BA0E71FA6B3}" srcOrd="5" destOrd="0" parTransId="{47FC0248-FA6B-4721-BAA5-B9F982AA23CE}" sibTransId="{4E05DA46-0611-4F5E-8F2F-DCB81BD19F5E}"/>
    <dgm:cxn modelId="{8C66BC04-BBB5-48F3-9C4A-4D4FED6D1EB7}" type="presParOf" srcId="{29AF87C1-E50E-4311-B4D6-8FCDF06C25B6}" destId="{324DD0F2-58ED-4480-88F4-8FD15921FDAD}" srcOrd="0" destOrd="0" presId="urn:microsoft.com/office/officeart/2008/layout/LinedList"/>
    <dgm:cxn modelId="{6500DC6A-947D-4142-B566-3EC9E0560077}" type="presParOf" srcId="{29AF87C1-E50E-4311-B4D6-8FCDF06C25B6}" destId="{70ACD927-53D3-4876-9052-ED1E46AF970A}" srcOrd="1" destOrd="0" presId="urn:microsoft.com/office/officeart/2008/layout/LinedList"/>
    <dgm:cxn modelId="{B264B6D7-51C6-426E-B316-411E762C375E}" type="presParOf" srcId="{70ACD927-53D3-4876-9052-ED1E46AF970A}" destId="{33597D9D-30DE-49BC-90FC-45E9460B1D8A}" srcOrd="0" destOrd="0" presId="urn:microsoft.com/office/officeart/2008/layout/LinedList"/>
    <dgm:cxn modelId="{0D9592F5-1DEA-4DEE-A7F8-6F19CA3FDB1D}" type="presParOf" srcId="{70ACD927-53D3-4876-9052-ED1E46AF970A}" destId="{2DBC1A83-D0E4-4FA7-B8B8-2E1566B54ECC}" srcOrd="1" destOrd="0" presId="urn:microsoft.com/office/officeart/2008/layout/LinedList"/>
    <dgm:cxn modelId="{3F3B252B-5E0D-493E-A4DA-98BD5D606446}" type="presParOf" srcId="{29AF87C1-E50E-4311-B4D6-8FCDF06C25B6}" destId="{C43F4E88-F1C7-48D0-B0DA-9B37F7E49D24}" srcOrd="2" destOrd="0" presId="urn:microsoft.com/office/officeart/2008/layout/LinedList"/>
    <dgm:cxn modelId="{CCADD3D1-DC4F-4387-813C-005932225634}" type="presParOf" srcId="{29AF87C1-E50E-4311-B4D6-8FCDF06C25B6}" destId="{BECC0923-6DDA-41C6-8F95-805B9D5983DB}" srcOrd="3" destOrd="0" presId="urn:microsoft.com/office/officeart/2008/layout/LinedList"/>
    <dgm:cxn modelId="{5B891AF3-719C-467E-809C-A9BB26B6D417}" type="presParOf" srcId="{BECC0923-6DDA-41C6-8F95-805B9D5983DB}" destId="{1A724A0F-868D-4D13-8C31-B6F39DDC2575}" srcOrd="0" destOrd="0" presId="urn:microsoft.com/office/officeart/2008/layout/LinedList"/>
    <dgm:cxn modelId="{51A051B2-6C79-4F89-8A33-4B6118A41D3E}" type="presParOf" srcId="{BECC0923-6DDA-41C6-8F95-805B9D5983DB}" destId="{001F0E76-C8DE-4FA7-B956-409D6EDDEF56}" srcOrd="1" destOrd="0" presId="urn:microsoft.com/office/officeart/2008/layout/LinedList"/>
    <dgm:cxn modelId="{FF695C87-91CC-4796-836D-6D7D741D7F36}" type="presParOf" srcId="{29AF87C1-E50E-4311-B4D6-8FCDF06C25B6}" destId="{4D4D7093-4E88-4C61-A03C-DF242EABE5D9}" srcOrd="4" destOrd="0" presId="urn:microsoft.com/office/officeart/2008/layout/LinedList"/>
    <dgm:cxn modelId="{5EBF3427-B05E-4BB3-A45C-D6039AC10F4B}" type="presParOf" srcId="{29AF87C1-E50E-4311-B4D6-8FCDF06C25B6}" destId="{4E913118-0895-4032-936F-E3F219FB4F2E}" srcOrd="5" destOrd="0" presId="urn:microsoft.com/office/officeart/2008/layout/LinedList"/>
    <dgm:cxn modelId="{A740678C-C2F9-414B-B994-14942B488047}" type="presParOf" srcId="{4E913118-0895-4032-936F-E3F219FB4F2E}" destId="{37E18C1D-F9FD-448C-9745-BFBE0179695A}" srcOrd="0" destOrd="0" presId="urn:microsoft.com/office/officeart/2008/layout/LinedList"/>
    <dgm:cxn modelId="{799E6B1B-AF00-4FE4-AE6B-8449A49648BE}" type="presParOf" srcId="{4E913118-0895-4032-936F-E3F219FB4F2E}" destId="{46C8E0C0-60DB-495A-9E99-006C7805B7B3}" srcOrd="1" destOrd="0" presId="urn:microsoft.com/office/officeart/2008/layout/LinedList"/>
    <dgm:cxn modelId="{6A06ACC6-3C08-476E-A19B-DA8DA050DDA1}" type="presParOf" srcId="{29AF87C1-E50E-4311-B4D6-8FCDF06C25B6}" destId="{451A8DE0-4954-4C61-9243-4231183AACE8}" srcOrd="6" destOrd="0" presId="urn:microsoft.com/office/officeart/2008/layout/LinedList"/>
    <dgm:cxn modelId="{BCB9B794-E71F-48FE-AA15-D49B5236CA5E}" type="presParOf" srcId="{29AF87C1-E50E-4311-B4D6-8FCDF06C25B6}" destId="{B1E35AFE-6551-4F51-8418-D9817AB28721}" srcOrd="7" destOrd="0" presId="urn:microsoft.com/office/officeart/2008/layout/LinedList"/>
    <dgm:cxn modelId="{61DF0563-E7F0-4D27-9B60-E9C4CCAE074E}" type="presParOf" srcId="{B1E35AFE-6551-4F51-8418-D9817AB28721}" destId="{1979C90F-D293-41B7-96A7-36FF61A0739B}" srcOrd="0" destOrd="0" presId="urn:microsoft.com/office/officeart/2008/layout/LinedList"/>
    <dgm:cxn modelId="{5DDF36F3-E88F-42D0-B028-0882CC651F10}" type="presParOf" srcId="{B1E35AFE-6551-4F51-8418-D9817AB28721}" destId="{1C1895B1-7A60-431C-9913-D9FB8F55A957}" srcOrd="1" destOrd="0" presId="urn:microsoft.com/office/officeart/2008/layout/LinedList"/>
    <dgm:cxn modelId="{B8E9846A-16DB-489F-8FA7-68E833C35BA1}" type="presParOf" srcId="{29AF87C1-E50E-4311-B4D6-8FCDF06C25B6}" destId="{0A0D448F-59CD-4AC9-9959-5C0F42DE85FB}" srcOrd="8" destOrd="0" presId="urn:microsoft.com/office/officeart/2008/layout/LinedList"/>
    <dgm:cxn modelId="{FAFBDE13-1383-4B73-B368-BDBD035C196A}" type="presParOf" srcId="{29AF87C1-E50E-4311-B4D6-8FCDF06C25B6}" destId="{BF0ACD35-82BC-4E02-90EC-E01C5593B800}" srcOrd="9" destOrd="0" presId="urn:microsoft.com/office/officeart/2008/layout/LinedList"/>
    <dgm:cxn modelId="{35E59F6A-AD56-44F9-96AA-E1C876EE9CDE}" type="presParOf" srcId="{BF0ACD35-82BC-4E02-90EC-E01C5593B800}" destId="{8ACB98D1-7A3C-4CF7-8FE1-2AA7D0E5F382}" srcOrd="0" destOrd="0" presId="urn:microsoft.com/office/officeart/2008/layout/LinedList"/>
    <dgm:cxn modelId="{449EBDFF-3873-497A-8050-951BCB26E48B}" type="presParOf" srcId="{BF0ACD35-82BC-4E02-90EC-E01C5593B800}" destId="{CBA59722-C889-493E-9A84-955E7CC9FDDA}" srcOrd="1" destOrd="0" presId="urn:microsoft.com/office/officeart/2008/layout/LinedList"/>
    <dgm:cxn modelId="{0EAB2316-0C8A-404E-BC84-A7147E78F104}" type="presParOf" srcId="{29AF87C1-E50E-4311-B4D6-8FCDF06C25B6}" destId="{0C42B479-0231-4A36-BDE6-A2BB775FA85D}" srcOrd="10" destOrd="0" presId="urn:microsoft.com/office/officeart/2008/layout/LinedList"/>
    <dgm:cxn modelId="{6BA3C239-0A6E-4D0F-ABE7-2EF2F788143D}" type="presParOf" srcId="{29AF87C1-E50E-4311-B4D6-8FCDF06C25B6}" destId="{CF05F218-ACDF-44DC-8356-6A333FAAC8EA}" srcOrd="11" destOrd="0" presId="urn:microsoft.com/office/officeart/2008/layout/LinedList"/>
    <dgm:cxn modelId="{10518BE6-0194-49A1-9C33-F19F21254791}" type="presParOf" srcId="{CF05F218-ACDF-44DC-8356-6A333FAAC8EA}" destId="{AB0617E2-6A28-4A0C-B0DA-73D9E4BED735}" srcOrd="0" destOrd="0" presId="urn:microsoft.com/office/officeart/2008/layout/LinedList"/>
    <dgm:cxn modelId="{8791FF30-DD11-40D2-B858-DFF26A7BCD2D}" type="presParOf" srcId="{CF05F218-ACDF-44DC-8356-6A333FAAC8EA}" destId="{B832F81C-8F54-4F12-B0B6-A915C5FD32F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DD0F2-58ED-4480-88F4-8FD15921FDAD}">
      <dsp:nvSpPr>
        <dsp:cNvPr id="0" name=""/>
        <dsp:cNvSpPr/>
      </dsp:nvSpPr>
      <dsp:spPr>
        <a:xfrm>
          <a:off x="0" y="197206"/>
          <a:ext cx="3821801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97D9D-30DE-49BC-90FC-45E9460B1D8A}">
      <dsp:nvSpPr>
        <dsp:cNvPr id="0" name=""/>
        <dsp:cNvSpPr/>
      </dsp:nvSpPr>
      <dsp:spPr>
        <a:xfrm>
          <a:off x="0" y="197206"/>
          <a:ext cx="3821801" cy="226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 señales verticales reparadas: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0" y="197206"/>
        <a:ext cx="3821801" cy="226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DD0F2-58ED-4480-88F4-8FD15921FDAD}">
      <dsp:nvSpPr>
        <dsp:cNvPr id="0" name=""/>
        <dsp:cNvSpPr/>
      </dsp:nvSpPr>
      <dsp:spPr>
        <a:xfrm>
          <a:off x="0" y="479"/>
          <a:ext cx="364556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97D9D-30DE-49BC-90FC-45E9460B1D8A}">
      <dsp:nvSpPr>
        <dsp:cNvPr id="0" name=""/>
        <dsp:cNvSpPr/>
      </dsp:nvSpPr>
      <dsp:spPr>
        <a:xfrm>
          <a:off x="0" y="479"/>
          <a:ext cx="3642008" cy="10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90 METROS LINEALES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118 METROS CUADRADOS </a:t>
          </a:r>
        </a:p>
      </dsp:txBody>
      <dsp:txXfrm>
        <a:off x="0" y="479"/>
        <a:ext cx="3642008" cy="1063480"/>
      </dsp:txXfrm>
    </dsp:sp>
    <dsp:sp modelId="{7305E00A-E156-4115-A128-A39544465AD6}">
      <dsp:nvSpPr>
        <dsp:cNvPr id="0" name=""/>
        <dsp:cNvSpPr/>
      </dsp:nvSpPr>
      <dsp:spPr>
        <a:xfrm>
          <a:off x="0" y="1063960"/>
          <a:ext cx="3645569" cy="0"/>
        </a:xfrm>
        <a:prstGeom prst="lin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5F79D-98C7-44EA-A7D9-5990ED11B0B3}">
      <dsp:nvSpPr>
        <dsp:cNvPr id="0" name=""/>
        <dsp:cNvSpPr/>
      </dsp:nvSpPr>
      <dsp:spPr>
        <a:xfrm>
          <a:off x="0" y="1063960"/>
          <a:ext cx="3645569" cy="671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BARRIO MARIA EUGENIA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BARRIO EL CAMPÍN</a:t>
          </a:r>
        </a:p>
      </dsp:txBody>
      <dsp:txXfrm>
        <a:off x="0" y="1063960"/>
        <a:ext cx="3645569" cy="6712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DD0F2-58ED-4480-88F4-8FD15921FDAD}">
      <dsp:nvSpPr>
        <dsp:cNvPr id="0" name=""/>
        <dsp:cNvSpPr/>
      </dsp:nvSpPr>
      <dsp:spPr>
        <a:xfrm>
          <a:off x="0" y="2752"/>
          <a:ext cx="7480121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97D9D-30DE-49BC-90FC-45E9460B1D8A}">
      <dsp:nvSpPr>
        <dsp:cNvPr id="0" name=""/>
        <dsp:cNvSpPr/>
      </dsp:nvSpPr>
      <dsp:spPr>
        <a:xfrm>
          <a:off x="0" y="1910"/>
          <a:ext cx="7472816" cy="359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Paloseco Medium"/>
            </a:rPr>
            <a:t>Nueve de Abril - </a:t>
          </a:r>
          <a:r>
            <a:rPr lang="es-ES" sz="1400" u="none" strike="noStrike" kern="1200" dirty="0">
              <a:effectLst/>
            </a:rPr>
            <a:t>Carrera 60 entre Calle 47 y 47A</a:t>
          </a:r>
          <a:endParaRPr lang="es-ES" sz="1400" kern="1200" dirty="0">
            <a:solidFill>
              <a:schemeClr val="tx1"/>
            </a:solidFill>
            <a:latin typeface="Paloseco Medium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endParaRPr lang="en-US" sz="1600" kern="1200" dirty="0"/>
        </a:p>
      </dsp:txBody>
      <dsp:txXfrm>
        <a:off x="0" y="1910"/>
        <a:ext cx="7472816" cy="359310"/>
      </dsp:txXfrm>
    </dsp:sp>
    <dsp:sp modelId="{7305E00A-E156-4115-A128-A39544465AD6}">
      <dsp:nvSpPr>
        <dsp:cNvPr id="0" name=""/>
        <dsp:cNvSpPr/>
      </dsp:nvSpPr>
      <dsp:spPr>
        <a:xfrm>
          <a:off x="0" y="362063"/>
          <a:ext cx="7480121" cy="0"/>
        </a:xfrm>
        <a:prstGeom prst="line">
          <a:avLst/>
        </a:prstGeom>
        <a:solidFill>
          <a:schemeClr val="accent4">
            <a:hueOff val="890990"/>
            <a:satOff val="-3707"/>
            <a:lumOff val="873"/>
            <a:alphaOff val="0"/>
          </a:schemeClr>
        </a:solidFill>
        <a:ln w="12700" cap="flat" cmpd="sng" algn="ctr">
          <a:solidFill>
            <a:schemeClr val="accent4">
              <a:hueOff val="890990"/>
              <a:satOff val="-3707"/>
              <a:lumOff val="8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5F79D-98C7-44EA-A7D9-5990ED11B0B3}">
      <dsp:nvSpPr>
        <dsp:cNvPr id="0" name=""/>
        <dsp:cNvSpPr/>
      </dsp:nvSpPr>
      <dsp:spPr>
        <a:xfrm>
          <a:off x="0" y="361221"/>
          <a:ext cx="7472816" cy="338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sz="1600" kern="1200" dirty="0">
              <a:solidFill>
                <a:schemeClr val="tx1"/>
              </a:solidFill>
              <a:latin typeface="Paloseco Medium"/>
            </a:rPr>
            <a:t>Campestre/Altos Camp - </a:t>
          </a:r>
          <a:r>
            <a:rPr lang="es-ES" sz="1400" u="none" strike="noStrike" kern="1200" dirty="0">
              <a:effectLst/>
            </a:rPr>
            <a:t>Calle 40 entre </a:t>
          </a:r>
          <a:r>
            <a:rPr lang="es-ES" sz="1400" u="none" strike="noStrike" kern="1200" dirty="0" err="1">
              <a:effectLst/>
            </a:rPr>
            <a:t>Cras</a:t>
          </a:r>
          <a:r>
            <a:rPr lang="es-ES" sz="1400" u="none" strike="noStrike" kern="1200" dirty="0">
              <a:effectLst/>
            </a:rPr>
            <a:t> 60 y 54</a:t>
          </a:r>
          <a:endParaRPr lang="es-ES" sz="1600" kern="1200" dirty="0">
            <a:solidFill>
              <a:schemeClr val="tx1"/>
            </a:solidFill>
            <a:latin typeface="Paloseco Medium"/>
          </a:endParaRPr>
        </a:p>
      </dsp:txBody>
      <dsp:txXfrm>
        <a:off x="0" y="361221"/>
        <a:ext cx="7472816" cy="338018"/>
      </dsp:txXfrm>
    </dsp:sp>
    <dsp:sp modelId="{7022FA04-F291-48AF-B100-827DAD45C0EF}">
      <dsp:nvSpPr>
        <dsp:cNvPr id="0" name=""/>
        <dsp:cNvSpPr/>
      </dsp:nvSpPr>
      <dsp:spPr>
        <a:xfrm>
          <a:off x="0" y="700081"/>
          <a:ext cx="7480121" cy="0"/>
        </a:xfrm>
        <a:prstGeom prst="line">
          <a:avLst/>
        </a:prstGeom>
        <a:solidFill>
          <a:schemeClr val="accent4">
            <a:hueOff val="1781980"/>
            <a:satOff val="-7414"/>
            <a:lumOff val="1747"/>
            <a:alphaOff val="0"/>
          </a:schemeClr>
        </a:solidFill>
        <a:ln w="12700" cap="flat" cmpd="sng" algn="ctr">
          <a:solidFill>
            <a:schemeClr val="accent4">
              <a:hueOff val="1781980"/>
              <a:satOff val="-7414"/>
              <a:lumOff val="17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AE8CEC-C087-450F-9EC4-9E9AD87EFC9E}">
      <dsp:nvSpPr>
        <dsp:cNvPr id="0" name=""/>
        <dsp:cNvSpPr/>
      </dsp:nvSpPr>
      <dsp:spPr>
        <a:xfrm>
          <a:off x="0" y="699239"/>
          <a:ext cx="7472816" cy="3200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Paloseco Medium"/>
            </a:rPr>
            <a:t>Campestre - </a:t>
          </a:r>
          <a:r>
            <a:rPr lang="es-ES" sz="1400" u="none" strike="noStrike" kern="1200" dirty="0">
              <a:effectLst/>
            </a:rPr>
            <a:t>Carrera 62 con Calle 40</a:t>
          </a:r>
          <a:endParaRPr lang="es-ES" sz="1400" kern="1200" dirty="0">
            <a:solidFill>
              <a:schemeClr val="tx1"/>
            </a:solidFill>
            <a:latin typeface="Paloseco Medium"/>
          </a:endParaRPr>
        </a:p>
      </dsp:txBody>
      <dsp:txXfrm>
        <a:off x="0" y="699239"/>
        <a:ext cx="7472816" cy="320042"/>
      </dsp:txXfrm>
    </dsp:sp>
    <dsp:sp modelId="{3E64D58F-8E3C-43CA-A47E-F1C3743CEC9B}">
      <dsp:nvSpPr>
        <dsp:cNvPr id="0" name=""/>
        <dsp:cNvSpPr/>
      </dsp:nvSpPr>
      <dsp:spPr>
        <a:xfrm>
          <a:off x="0" y="1020124"/>
          <a:ext cx="7480121" cy="0"/>
        </a:xfrm>
        <a:prstGeom prst="line">
          <a:avLst/>
        </a:prstGeom>
        <a:solidFill>
          <a:schemeClr val="accent4">
            <a:hueOff val="2672970"/>
            <a:satOff val="-11121"/>
            <a:lumOff val="2620"/>
            <a:alphaOff val="0"/>
          </a:schemeClr>
        </a:solidFill>
        <a:ln w="12700" cap="flat" cmpd="sng" algn="ctr">
          <a:solidFill>
            <a:schemeClr val="accent4">
              <a:hueOff val="2672970"/>
              <a:satOff val="-11121"/>
              <a:lumOff val="26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4879BC-2C96-4701-B793-A48461729478}">
      <dsp:nvSpPr>
        <dsp:cNvPr id="0" name=""/>
        <dsp:cNvSpPr/>
      </dsp:nvSpPr>
      <dsp:spPr>
        <a:xfrm>
          <a:off x="0" y="1020124"/>
          <a:ext cx="7472816" cy="312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Paloseco Medium"/>
            </a:rPr>
            <a:t>Campestre - </a:t>
          </a:r>
          <a:r>
            <a:rPr lang="es-ES" sz="1400" u="none" strike="noStrike" kern="1200" dirty="0">
              <a:effectLst/>
            </a:rPr>
            <a:t>Carrera 64 con Calle 40ª</a:t>
          </a:r>
          <a:endParaRPr lang="es-CO" sz="1600" kern="1200" dirty="0"/>
        </a:p>
      </dsp:txBody>
      <dsp:txXfrm>
        <a:off x="0" y="1020124"/>
        <a:ext cx="7472816" cy="312437"/>
      </dsp:txXfrm>
    </dsp:sp>
    <dsp:sp modelId="{D6DB551F-D4B1-4D75-AE3D-9DB2F11E1D62}">
      <dsp:nvSpPr>
        <dsp:cNvPr id="0" name=""/>
        <dsp:cNvSpPr/>
      </dsp:nvSpPr>
      <dsp:spPr>
        <a:xfrm>
          <a:off x="0" y="1332561"/>
          <a:ext cx="7480121" cy="0"/>
        </a:xfrm>
        <a:prstGeom prst="line">
          <a:avLst/>
        </a:prstGeom>
        <a:solidFill>
          <a:schemeClr val="accent4">
            <a:hueOff val="3563960"/>
            <a:satOff val="-14828"/>
            <a:lumOff val="3494"/>
            <a:alphaOff val="0"/>
          </a:schemeClr>
        </a:solidFill>
        <a:ln w="12700" cap="flat" cmpd="sng" algn="ctr">
          <a:solidFill>
            <a:schemeClr val="accent4">
              <a:hueOff val="3563960"/>
              <a:satOff val="-14828"/>
              <a:lumOff val="34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7C86B2-1859-4D00-89FD-A0A6AE8C9E87}">
      <dsp:nvSpPr>
        <dsp:cNvPr id="0" name=""/>
        <dsp:cNvSpPr/>
      </dsp:nvSpPr>
      <dsp:spPr>
        <a:xfrm>
          <a:off x="0" y="1332561"/>
          <a:ext cx="7480121" cy="28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sz="1600" kern="1200" dirty="0">
              <a:solidFill>
                <a:schemeClr val="tx1"/>
              </a:solidFill>
              <a:latin typeface="Paloseco Medium"/>
            </a:rPr>
            <a:t>María Eugenia - </a:t>
          </a:r>
          <a:r>
            <a:rPr lang="es-ES" sz="1400" u="none" strike="noStrike" kern="1200" dirty="0">
              <a:effectLst/>
            </a:rPr>
            <a:t>Carrera 56 entre Calles 42E y 42B</a:t>
          </a:r>
          <a:r>
            <a:rPr lang="es-ES" sz="1400" kern="1200" dirty="0">
              <a:solidFill>
                <a:schemeClr val="tx1"/>
              </a:solidFill>
              <a:latin typeface="Paloseco Medium"/>
            </a:rPr>
            <a:t> </a:t>
          </a:r>
          <a:endParaRPr lang="es-CO" sz="1600" kern="1200" dirty="0"/>
        </a:p>
      </dsp:txBody>
      <dsp:txXfrm>
        <a:off x="0" y="1332561"/>
        <a:ext cx="7480121" cy="280720"/>
      </dsp:txXfrm>
    </dsp:sp>
    <dsp:sp modelId="{FE5C2339-5AFC-409F-A055-318AFF2530FD}">
      <dsp:nvSpPr>
        <dsp:cNvPr id="0" name=""/>
        <dsp:cNvSpPr/>
      </dsp:nvSpPr>
      <dsp:spPr>
        <a:xfrm>
          <a:off x="0" y="1613281"/>
          <a:ext cx="7480121" cy="0"/>
        </a:xfrm>
        <a:prstGeom prst="line">
          <a:avLst/>
        </a:prstGeom>
        <a:solidFill>
          <a:schemeClr val="accent4">
            <a:hueOff val="4454951"/>
            <a:satOff val="-18535"/>
            <a:lumOff val="4367"/>
            <a:alphaOff val="0"/>
          </a:schemeClr>
        </a:solidFill>
        <a:ln w="12700" cap="flat" cmpd="sng" algn="ctr">
          <a:solidFill>
            <a:schemeClr val="accent4">
              <a:hueOff val="4454951"/>
              <a:satOff val="-18535"/>
              <a:lumOff val="43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BC6F9-B69D-46B3-8AAF-262D56668638}">
      <dsp:nvSpPr>
        <dsp:cNvPr id="0" name=""/>
        <dsp:cNvSpPr/>
      </dsp:nvSpPr>
      <dsp:spPr>
        <a:xfrm>
          <a:off x="0" y="1613281"/>
          <a:ext cx="7480121" cy="287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Paloseco Medium"/>
            </a:rPr>
            <a:t>María Eugenia - </a:t>
          </a:r>
          <a:r>
            <a:rPr lang="es-ES" sz="1400" u="none" strike="noStrike" kern="1200" dirty="0">
              <a:effectLst/>
            </a:rPr>
            <a:t>Calle 43 con Carrera 60</a:t>
          </a:r>
          <a:endParaRPr lang="es-ES" sz="1400" kern="1200" dirty="0">
            <a:solidFill>
              <a:schemeClr val="tx1"/>
            </a:solidFill>
            <a:latin typeface="Paloseco Medium"/>
          </a:endParaRPr>
        </a:p>
      </dsp:txBody>
      <dsp:txXfrm>
        <a:off x="0" y="1613281"/>
        <a:ext cx="7480121" cy="287423"/>
      </dsp:txXfrm>
    </dsp:sp>
    <dsp:sp modelId="{348261A2-75DC-40C0-ADFD-E5ABABB4572C}">
      <dsp:nvSpPr>
        <dsp:cNvPr id="0" name=""/>
        <dsp:cNvSpPr/>
      </dsp:nvSpPr>
      <dsp:spPr>
        <a:xfrm>
          <a:off x="0" y="1900704"/>
          <a:ext cx="7480121" cy="0"/>
        </a:xfrm>
        <a:prstGeom prst="line">
          <a:avLst/>
        </a:prstGeom>
        <a:solidFill>
          <a:schemeClr val="accent4">
            <a:hueOff val="5345940"/>
            <a:satOff val="-22242"/>
            <a:lumOff val="5241"/>
            <a:alphaOff val="0"/>
          </a:schemeClr>
        </a:solidFill>
        <a:ln w="12700" cap="flat" cmpd="sng" algn="ctr">
          <a:solidFill>
            <a:schemeClr val="accent4">
              <a:hueOff val="5345940"/>
              <a:satOff val="-22242"/>
              <a:lumOff val="52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EB1403-6A1B-49AC-95A8-94A2C5A6BB35}">
      <dsp:nvSpPr>
        <dsp:cNvPr id="0" name=""/>
        <dsp:cNvSpPr/>
      </dsp:nvSpPr>
      <dsp:spPr>
        <a:xfrm>
          <a:off x="0" y="1900704"/>
          <a:ext cx="7480121" cy="287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Paloseco Medium"/>
            </a:rPr>
            <a:t>El Campin - </a:t>
          </a:r>
          <a:r>
            <a:rPr lang="es-ES" sz="1400" u="none" strike="noStrike" kern="1200" dirty="0">
              <a:effectLst/>
            </a:rPr>
            <a:t>Carrera 64 entre Calles 45 y 44</a:t>
          </a:r>
          <a:endParaRPr lang="es-ES" sz="1400" kern="1200" dirty="0">
            <a:solidFill>
              <a:schemeClr val="tx1"/>
            </a:solidFill>
            <a:latin typeface="Paloseco Medium"/>
          </a:endParaRPr>
        </a:p>
      </dsp:txBody>
      <dsp:txXfrm>
        <a:off x="0" y="1900704"/>
        <a:ext cx="7480121" cy="287423"/>
      </dsp:txXfrm>
    </dsp:sp>
    <dsp:sp modelId="{779B623E-D42C-4BC2-BCEA-34332950ADC7}">
      <dsp:nvSpPr>
        <dsp:cNvPr id="0" name=""/>
        <dsp:cNvSpPr/>
      </dsp:nvSpPr>
      <dsp:spPr>
        <a:xfrm>
          <a:off x="0" y="2188127"/>
          <a:ext cx="7480121" cy="0"/>
        </a:xfrm>
        <a:prstGeom prst="line">
          <a:avLst/>
        </a:prstGeom>
        <a:solidFill>
          <a:schemeClr val="accent4">
            <a:hueOff val="6236930"/>
            <a:satOff val="-25949"/>
            <a:lumOff val="6114"/>
            <a:alphaOff val="0"/>
          </a:schemeClr>
        </a:solidFill>
        <a:ln w="12700" cap="flat" cmpd="sng" algn="ctr">
          <a:solidFill>
            <a:schemeClr val="accent4">
              <a:hueOff val="6236930"/>
              <a:satOff val="-25949"/>
              <a:lumOff val="61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F841FB-CB3A-4A0C-AF8E-93E7D037B6CC}">
      <dsp:nvSpPr>
        <dsp:cNvPr id="0" name=""/>
        <dsp:cNvSpPr/>
      </dsp:nvSpPr>
      <dsp:spPr>
        <a:xfrm>
          <a:off x="0" y="2188127"/>
          <a:ext cx="7480121" cy="287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Paloseco Medium"/>
            </a:rPr>
            <a:t>16 de Marzo - </a:t>
          </a:r>
          <a:r>
            <a:rPr lang="es-ES" sz="1400" u="none" strike="noStrike" kern="1200" dirty="0">
              <a:effectLst/>
            </a:rPr>
            <a:t>Carrera 64 entre Calles 43 y 41B</a:t>
          </a:r>
          <a:r>
            <a:rPr lang="es-ES" sz="1400" kern="1200" dirty="0">
              <a:solidFill>
                <a:schemeClr val="tx1"/>
              </a:solidFill>
              <a:latin typeface="Paloseco Medium"/>
            </a:rPr>
            <a:t> </a:t>
          </a:r>
          <a:endParaRPr lang="es-ES" sz="1600" kern="1200" dirty="0">
            <a:solidFill>
              <a:schemeClr val="tx1"/>
            </a:solidFill>
            <a:latin typeface="Paloseco Medium"/>
          </a:endParaRPr>
        </a:p>
      </dsp:txBody>
      <dsp:txXfrm>
        <a:off x="0" y="2188127"/>
        <a:ext cx="7480121" cy="287423"/>
      </dsp:txXfrm>
    </dsp:sp>
    <dsp:sp modelId="{6245053F-0037-49AA-B103-960A3AB9BB57}">
      <dsp:nvSpPr>
        <dsp:cNvPr id="0" name=""/>
        <dsp:cNvSpPr/>
      </dsp:nvSpPr>
      <dsp:spPr>
        <a:xfrm>
          <a:off x="0" y="2475550"/>
          <a:ext cx="7480121" cy="0"/>
        </a:xfrm>
        <a:prstGeom prst="line">
          <a:avLst/>
        </a:prstGeom>
        <a:solidFill>
          <a:schemeClr val="accent4">
            <a:hueOff val="7127921"/>
            <a:satOff val="-29656"/>
            <a:lumOff val="6988"/>
            <a:alphaOff val="0"/>
          </a:schemeClr>
        </a:solidFill>
        <a:ln w="12700" cap="flat" cmpd="sng" algn="ctr">
          <a:solidFill>
            <a:schemeClr val="accent4">
              <a:hueOff val="7127921"/>
              <a:satOff val="-29656"/>
              <a:lumOff val="69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B75582-5CD7-47E3-85DB-1FC1803E1C71}">
      <dsp:nvSpPr>
        <dsp:cNvPr id="0" name=""/>
        <dsp:cNvSpPr/>
      </dsp:nvSpPr>
      <dsp:spPr>
        <a:xfrm>
          <a:off x="0" y="2475550"/>
          <a:ext cx="7480121" cy="287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Paloseco Medium"/>
            </a:rPr>
            <a:t>Los Corales - </a:t>
          </a:r>
          <a:r>
            <a:rPr lang="es-ES" sz="1400" u="none" strike="noStrike" kern="1200" dirty="0">
              <a:effectLst/>
            </a:rPr>
            <a:t>Carrera 56 entre Calles 40c y 41</a:t>
          </a:r>
          <a:r>
            <a:rPr lang="es-ES" sz="1400" kern="1200" dirty="0">
              <a:solidFill>
                <a:schemeClr val="tx1"/>
              </a:solidFill>
              <a:latin typeface="Paloseco Medium"/>
            </a:rPr>
            <a:t> </a:t>
          </a:r>
          <a:endParaRPr lang="es-ES" sz="1600" kern="1200" dirty="0">
            <a:solidFill>
              <a:schemeClr val="tx1"/>
            </a:solidFill>
            <a:latin typeface="Paloseco Medium"/>
          </a:endParaRPr>
        </a:p>
      </dsp:txBody>
      <dsp:txXfrm>
        <a:off x="0" y="2475550"/>
        <a:ext cx="7480121" cy="287423"/>
      </dsp:txXfrm>
    </dsp:sp>
    <dsp:sp modelId="{64869292-7D83-4336-A547-39D3EA26DDCA}">
      <dsp:nvSpPr>
        <dsp:cNvPr id="0" name=""/>
        <dsp:cNvSpPr/>
      </dsp:nvSpPr>
      <dsp:spPr>
        <a:xfrm>
          <a:off x="0" y="2762973"/>
          <a:ext cx="7480121" cy="0"/>
        </a:xfrm>
        <a:prstGeom prst="line">
          <a:avLst/>
        </a:prstGeom>
        <a:solidFill>
          <a:schemeClr val="accent4">
            <a:hueOff val="8018910"/>
            <a:satOff val="-33363"/>
            <a:lumOff val="7861"/>
            <a:alphaOff val="0"/>
          </a:schemeClr>
        </a:solidFill>
        <a:ln w="12700" cap="flat" cmpd="sng" algn="ctr">
          <a:solidFill>
            <a:schemeClr val="accent4">
              <a:hueOff val="8018910"/>
              <a:satOff val="-33363"/>
              <a:lumOff val="78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1BC522-F8DE-45F3-90CD-C46371DC8D1B}">
      <dsp:nvSpPr>
        <dsp:cNvPr id="0" name=""/>
        <dsp:cNvSpPr/>
      </dsp:nvSpPr>
      <dsp:spPr>
        <a:xfrm>
          <a:off x="0" y="2762973"/>
          <a:ext cx="7480121" cy="287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Paloseco Medium"/>
            </a:rPr>
            <a:t>Minas Del Paraíso - </a:t>
          </a:r>
          <a:r>
            <a:rPr lang="es-CO" sz="1400" u="none" strike="noStrike" kern="1200" dirty="0">
              <a:effectLst/>
            </a:rPr>
            <a:t>Carreras 49 entre Calles 40 Bis 1 a 40 Bis3</a:t>
          </a:r>
          <a:endParaRPr lang="es-ES" sz="1400" kern="1200" dirty="0">
            <a:solidFill>
              <a:schemeClr val="tx1"/>
            </a:solidFill>
            <a:latin typeface="Paloseco Medium"/>
          </a:endParaRPr>
        </a:p>
      </dsp:txBody>
      <dsp:txXfrm>
        <a:off x="0" y="2762973"/>
        <a:ext cx="7480121" cy="287423"/>
      </dsp:txXfrm>
    </dsp:sp>
    <dsp:sp modelId="{BBF02908-D8D8-442A-8C0E-B54AE6B6931F}">
      <dsp:nvSpPr>
        <dsp:cNvPr id="0" name=""/>
        <dsp:cNvSpPr/>
      </dsp:nvSpPr>
      <dsp:spPr>
        <a:xfrm>
          <a:off x="0" y="3050396"/>
          <a:ext cx="7480121" cy="0"/>
        </a:xfrm>
        <a:prstGeom prst="line">
          <a:avLst/>
        </a:prstGeom>
        <a:solidFill>
          <a:schemeClr val="accent4">
            <a:hueOff val="8909901"/>
            <a:satOff val="-37070"/>
            <a:lumOff val="8735"/>
            <a:alphaOff val="0"/>
          </a:schemeClr>
        </a:solidFill>
        <a:ln w="12700" cap="flat" cmpd="sng" algn="ctr">
          <a:solidFill>
            <a:schemeClr val="accent4">
              <a:hueOff val="8909901"/>
              <a:satOff val="-37070"/>
              <a:lumOff val="87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15B9D9-E947-41F9-B387-8D7439BEBB62}">
      <dsp:nvSpPr>
        <dsp:cNvPr id="0" name=""/>
        <dsp:cNvSpPr/>
      </dsp:nvSpPr>
      <dsp:spPr>
        <a:xfrm>
          <a:off x="0" y="3050396"/>
          <a:ext cx="7480121" cy="287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Paloseco Medium"/>
            </a:rPr>
            <a:t>El Poblado – Pozo Siete - </a:t>
          </a:r>
          <a:r>
            <a:rPr lang="es-CO" sz="1400" u="none" strike="noStrike" kern="1200" dirty="0">
              <a:effectLst/>
            </a:rPr>
            <a:t>Carrera 52 con Transversal 54</a:t>
          </a:r>
          <a:r>
            <a:rPr lang="es-ES" sz="1400" kern="1200" dirty="0">
              <a:solidFill>
                <a:schemeClr val="tx1"/>
              </a:solidFill>
              <a:latin typeface="Paloseco Medium"/>
            </a:rPr>
            <a:t> </a:t>
          </a:r>
          <a:endParaRPr lang="es-ES" sz="1600" kern="1200" dirty="0">
            <a:solidFill>
              <a:schemeClr val="tx1"/>
            </a:solidFill>
            <a:latin typeface="Paloseco Medium"/>
          </a:endParaRPr>
        </a:p>
      </dsp:txBody>
      <dsp:txXfrm>
        <a:off x="0" y="3050396"/>
        <a:ext cx="7480121" cy="287423"/>
      </dsp:txXfrm>
    </dsp:sp>
    <dsp:sp modelId="{D852FCCD-C31C-4FF6-BC09-98D0BABED43C}">
      <dsp:nvSpPr>
        <dsp:cNvPr id="0" name=""/>
        <dsp:cNvSpPr/>
      </dsp:nvSpPr>
      <dsp:spPr>
        <a:xfrm>
          <a:off x="0" y="3337820"/>
          <a:ext cx="7480121" cy="0"/>
        </a:xfrm>
        <a:prstGeom prst="lin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871C3D-0331-474A-A359-8100302663B4}">
      <dsp:nvSpPr>
        <dsp:cNvPr id="0" name=""/>
        <dsp:cNvSpPr/>
      </dsp:nvSpPr>
      <dsp:spPr>
        <a:xfrm>
          <a:off x="0" y="3337820"/>
          <a:ext cx="7480121" cy="287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Paloseco Medium"/>
            </a:rPr>
            <a:t>Vía Principal Comuna 7 - </a:t>
          </a:r>
          <a:r>
            <a:rPr lang="es-ES" sz="1400" u="none" strike="noStrike" kern="1200" dirty="0">
              <a:effectLst/>
            </a:rPr>
            <a:t>Diagonal 60 desde Puente pozo 7 hasta Calle 40A</a:t>
          </a:r>
          <a:endParaRPr lang="es-ES" sz="1400" kern="1200" dirty="0">
            <a:solidFill>
              <a:schemeClr val="tx1"/>
            </a:solidFill>
            <a:latin typeface="Paloseco Medium"/>
          </a:endParaRPr>
        </a:p>
      </dsp:txBody>
      <dsp:txXfrm>
        <a:off x="0" y="3337820"/>
        <a:ext cx="7480121" cy="2874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DD0F2-58ED-4480-88F4-8FD15921FDAD}">
      <dsp:nvSpPr>
        <dsp:cNvPr id="0" name=""/>
        <dsp:cNvSpPr/>
      </dsp:nvSpPr>
      <dsp:spPr>
        <a:xfrm>
          <a:off x="0" y="629"/>
          <a:ext cx="57937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97D9D-30DE-49BC-90FC-45E9460B1D8A}">
      <dsp:nvSpPr>
        <dsp:cNvPr id="0" name=""/>
        <dsp:cNvSpPr/>
      </dsp:nvSpPr>
      <dsp:spPr>
        <a:xfrm>
          <a:off x="0" y="0"/>
          <a:ext cx="5788117" cy="534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sz="1600" b="1" kern="1200" dirty="0">
              <a:solidFill>
                <a:schemeClr val="tx1"/>
              </a:solidFill>
              <a:latin typeface="Paloseco Medium"/>
            </a:rPr>
            <a:t>CIUDADELA EDUCATIVA DEL MAGDALENA MEDIO</a:t>
          </a:r>
          <a:endParaRPr lang="en-US" sz="1600" kern="1200" dirty="0"/>
        </a:p>
      </dsp:txBody>
      <dsp:txXfrm>
        <a:off x="0" y="0"/>
        <a:ext cx="5788117" cy="534136"/>
      </dsp:txXfrm>
    </dsp:sp>
    <dsp:sp modelId="{C43F4E88-F1C7-48D0-B0DA-9B37F7E49D24}">
      <dsp:nvSpPr>
        <dsp:cNvPr id="0" name=""/>
        <dsp:cNvSpPr/>
      </dsp:nvSpPr>
      <dsp:spPr>
        <a:xfrm>
          <a:off x="0" y="494689"/>
          <a:ext cx="5793775" cy="0"/>
        </a:xfrm>
        <a:prstGeom prst="line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724A0F-868D-4D13-8C31-B6F39DDC2575}">
      <dsp:nvSpPr>
        <dsp:cNvPr id="0" name=""/>
        <dsp:cNvSpPr/>
      </dsp:nvSpPr>
      <dsp:spPr>
        <a:xfrm>
          <a:off x="0" y="534765"/>
          <a:ext cx="5793775" cy="361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sz="1600" kern="1200" noProof="0" dirty="0">
              <a:solidFill>
                <a:schemeClr val="tx1"/>
              </a:solidFill>
              <a:latin typeface="Paloseco Medium"/>
            </a:rPr>
            <a:t>Sede A - Centro de la Media Técnica</a:t>
          </a:r>
        </a:p>
      </dsp:txBody>
      <dsp:txXfrm>
        <a:off x="0" y="534765"/>
        <a:ext cx="5793775" cy="361506"/>
      </dsp:txXfrm>
    </dsp:sp>
    <dsp:sp modelId="{4D4D7093-4E88-4C61-A03C-DF242EABE5D9}">
      <dsp:nvSpPr>
        <dsp:cNvPr id="0" name=""/>
        <dsp:cNvSpPr/>
      </dsp:nvSpPr>
      <dsp:spPr>
        <a:xfrm>
          <a:off x="0" y="896272"/>
          <a:ext cx="5793775" cy="0"/>
        </a:xfrm>
        <a:prstGeom prst="line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18C1D-F9FD-448C-9745-BFBE0179695A}">
      <dsp:nvSpPr>
        <dsp:cNvPr id="0" name=""/>
        <dsp:cNvSpPr/>
      </dsp:nvSpPr>
      <dsp:spPr>
        <a:xfrm>
          <a:off x="0" y="896272"/>
          <a:ext cx="5793775" cy="361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sz="1600" kern="1200" dirty="0">
              <a:solidFill>
                <a:schemeClr val="tx1"/>
              </a:solidFill>
              <a:latin typeface="Paloseco Medium"/>
            </a:rPr>
            <a:t>Sede B - Jorge Eliecer Gaitán</a:t>
          </a:r>
        </a:p>
      </dsp:txBody>
      <dsp:txXfrm>
        <a:off x="0" y="896272"/>
        <a:ext cx="5793775" cy="361506"/>
      </dsp:txXfrm>
    </dsp:sp>
    <dsp:sp modelId="{451A8DE0-4954-4C61-9243-4231183AACE8}">
      <dsp:nvSpPr>
        <dsp:cNvPr id="0" name=""/>
        <dsp:cNvSpPr/>
      </dsp:nvSpPr>
      <dsp:spPr>
        <a:xfrm>
          <a:off x="0" y="1257778"/>
          <a:ext cx="5793775" cy="0"/>
        </a:xfrm>
        <a:prstGeom prst="line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79C90F-D293-41B7-96A7-36FF61A0739B}">
      <dsp:nvSpPr>
        <dsp:cNvPr id="0" name=""/>
        <dsp:cNvSpPr/>
      </dsp:nvSpPr>
      <dsp:spPr>
        <a:xfrm>
          <a:off x="0" y="1257778"/>
          <a:ext cx="5793775" cy="361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sz="1600" kern="1200" noProof="0" dirty="0">
              <a:solidFill>
                <a:schemeClr val="tx1"/>
              </a:solidFill>
              <a:latin typeface="Paloseco Medium"/>
            </a:rPr>
            <a:t>Sede C - El Campestre</a:t>
          </a:r>
        </a:p>
      </dsp:txBody>
      <dsp:txXfrm>
        <a:off x="0" y="1257778"/>
        <a:ext cx="5793775" cy="361506"/>
      </dsp:txXfrm>
    </dsp:sp>
    <dsp:sp modelId="{0A0D448F-59CD-4AC9-9959-5C0F42DE85FB}">
      <dsp:nvSpPr>
        <dsp:cNvPr id="0" name=""/>
        <dsp:cNvSpPr/>
      </dsp:nvSpPr>
      <dsp:spPr>
        <a:xfrm>
          <a:off x="0" y="1619284"/>
          <a:ext cx="5793775" cy="0"/>
        </a:xfrm>
        <a:prstGeom prst="line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CB98D1-7A3C-4CF7-8FE1-2AA7D0E5F382}">
      <dsp:nvSpPr>
        <dsp:cNvPr id="0" name=""/>
        <dsp:cNvSpPr/>
      </dsp:nvSpPr>
      <dsp:spPr>
        <a:xfrm>
          <a:off x="0" y="1619284"/>
          <a:ext cx="5793775" cy="361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sz="1600" kern="1200" noProof="0" dirty="0">
              <a:solidFill>
                <a:schemeClr val="tx1"/>
              </a:solidFill>
              <a:latin typeface="Paloseco Medium"/>
            </a:rPr>
            <a:t>Sede G – Nueva Granada</a:t>
          </a:r>
        </a:p>
      </dsp:txBody>
      <dsp:txXfrm>
        <a:off x="0" y="1619284"/>
        <a:ext cx="5793775" cy="361506"/>
      </dsp:txXfrm>
    </dsp:sp>
    <dsp:sp modelId="{0C42B479-0231-4A36-BDE6-A2BB775FA85D}">
      <dsp:nvSpPr>
        <dsp:cNvPr id="0" name=""/>
        <dsp:cNvSpPr/>
      </dsp:nvSpPr>
      <dsp:spPr>
        <a:xfrm>
          <a:off x="0" y="1980791"/>
          <a:ext cx="5793775" cy="0"/>
        </a:xfrm>
        <a:prstGeom prst="lin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0617E2-6A28-4A0C-B0DA-73D9E4BED735}">
      <dsp:nvSpPr>
        <dsp:cNvPr id="0" name=""/>
        <dsp:cNvSpPr/>
      </dsp:nvSpPr>
      <dsp:spPr>
        <a:xfrm>
          <a:off x="0" y="1980791"/>
          <a:ext cx="5793775" cy="361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sz="1600" b="1" kern="1200" noProof="0" dirty="0">
              <a:solidFill>
                <a:schemeClr val="tx1"/>
              </a:solidFill>
              <a:latin typeface="Paloseco Medium"/>
            </a:rPr>
            <a:t>LICEO PEDAGOGICO CASTILLO DEL SABER</a:t>
          </a:r>
        </a:p>
      </dsp:txBody>
      <dsp:txXfrm>
        <a:off x="0" y="1980791"/>
        <a:ext cx="5793775" cy="3615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615932-E49B-407E-AEFC-70694A7DE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C98F19-A7A8-4836-966A-E8E89B472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0883F2-F15F-4F4E-B3EF-FEE05286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8D2B48-4B7A-46FB-BF2F-6F31158E3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BD842A-08C0-403C-95E4-B9E049D1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4564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AAD8B-E28B-46A8-AEA4-DB7DF5C9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460344-4D9D-496D-B2BD-BACBC09B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C55BB8-9C9E-45ED-ACE0-98C47FA23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419E8E-C3AE-4467-908F-B4A3A69D4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D07F33-4890-43F7-AAC5-158C419CE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420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C8FF4B6-3238-4C9C-9933-8AD381F61C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BFCE8A-3A62-4BEC-BA1B-60024D4A8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A596C9-1712-45AF-BF2A-20E8E83D0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51EF7D-957C-45BC-A4D5-E58E5DB17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B8F5D5-2EA2-40B2-8196-4F6C32A7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0263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AAF8BA-06B1-4D36-9C4C-5BD8E4E7F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86A2ED-A570-4301-97E9-628548C54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87EB6E-0D83-440E-98FB-AE66B7A30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420C17-E81D-44F6-AE49-3240D9467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B5B4DB-BBEB-4707-8994-5E29341DB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887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2D07B-CD2E-4C1A-81A4-32CAC7EDE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0B59D6-E98A-421F-8776-6870B258E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60BDB1-C60F-4EC3-A886-3399FD1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C77F38-D256-421B-9A82-017C2C167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27E86A-E0A4-4103-871E-6856BDFA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556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300EE0-9DB8-40B8-8A3A-15D8CC12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5BD758-DE16-4E24-A02B-918A159C8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E98A73-FFDB-42D4-BF7F-DCA82C0B4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270215-0A50-4BEA-BC5C-BF4E8B306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6E53F0-161C-4164-A9DC-DB8C4B001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64B841-5981-408F-84DB-A749956E7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7070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4CC3D2-7A15-4593-B3DF-C2E44343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FE24D2-2D9F-48DC-8B0D-6284BADEA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8FED3CF-C5E8-4DA6-B140-A3B9C22E6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0833B20-429C-4029-BBA6-1EAFA62F6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5AC9D55-F440-4488-8596-E209D10CCC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B04CE71-CFF2-44DF-9E22-BA88976E6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198D6E9-9B4B-4035-9B1F-D56BCFC3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F230AA-F8EB-42B9-B863-49FCD8242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77781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317A4-3457-44AC-8792-8ABF566B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7CA23E5-D5D2-45DF-A88E-457CDA1B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01F11F-D404-4C4A-951B-88D1D919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FB9D31E-E905-41A4-ADDB-997B85E2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038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7173286-E6D8-46B0-B547-B0CED195A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E82E2CE-5BD0-4F33-AFAF-D070DC053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BF6AD7-601D-4571-993D-A716B6BD0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1738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DDE044-7C3F-49A6-BA25-301A4F11E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9EDE39-E71C-414B-809B-29CEF28B6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3D88A6-4ED8-402B-9BE7-A67DC6617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ECE74C-7B40-4612-89DE-266FDA002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B67AD4-831E-427C-983B-2E1E53C2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96398E-E73B-4E6A-94A9-CBF91A58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9378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546720-DB7D-4449-ABC5-6B3F95DA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D987E29-8E49-43D8-9483-9FEAA921B8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0430A9E-F738-4D14-8543-EAEF9EA33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70DE6A-8983-4A5E-92FA-A5A292C23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4DBAA5-34D4-48E1-9D78-3137F74A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18E7C6-7144-4911-AF01-A4373B70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081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3C32C4-BD12-4B65-825D-3237C3DA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D7055B-5F84-4059-9F82-E24B36A5B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705821-C60D-4619-A5D5-A4D404FA2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20C6E8-347A-4FF9-8563-B74D12601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32C688-4EEE-4110-91B8-433052DCD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787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fif"/><Relationship Id="rId3" Type="http://schemas.openxmlformats.org/officeDocument/2006/relationships/image" Target="../media/image25.png"/><Relationship Id="rId7" Type="http://schemas.openxmlformats.org/officeDocument/2006/relationships/image" Target="../media/image26.jf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5.svg"/><Relationship Id="rId9" Type="http://schemas.openxmlformats.org/officeDocument/2006/relationships/image" Target="../media/image28.jf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2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5.sv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5.sv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11.png"/><Relationship Id="rId1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Data" Target="../diagrams/data1.xml"/><Relationship Id="rId12" Type="http://schemas.openxmlformats.org/officeDocument/2006/relationships/image" Target="../media/image10.png"/><Relationship Id="rId17" Type="http://schemas.openxmlformats.org/officeDocument/2006/relationships/diagramColors" Target="../diagrams/colors2.xml"/><Relationship Id="rId2" Type="http://schemas.openxmlformats.org/officeDocument/2006/relationships/image" Target="../media/image9.png"/><Relationship Id="rId16" Type="http://schemas.openxmlformats.org/officeDocument/2006/relationships/diagramQuickStyle" Target="../diagrams/quickStyle2.xml"/><Relationship Id="rId20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diagramDrawing" Target="../diagrams/drawing1.xml"/><Relationship Id="rId5" Type="http://schemas.openxmlformats.org/officeDocument/2006/relationships/image" Target="../media/image8.png"/><Relationship Id="rId15" Type="http://schemas.openxmlformats.org/officeDocument/2006/relationships/diagramLayout" Target="../diagrams/layout2.xml"/><Relationship Id="rId10" Type="http://schemas.openxmlformats.org/officeDocument/2006/relationships/diagramColors" Target="../diagrams/colors1.xml"/><Relationship Id="rId19" Type="http://schemas.openxmlformats.org/officeDocument/2006/relationships/image" Target="../media/image12.jpeg"/><Relationship Id="rId4" Type="http://schemas.openxmlformats.org/officeDocument/2006/relationships/image" Target="../media/image5.svg"/><Relationship Id="rId9" Type="http://schemas.openxmlformats.org/officeDocument/2006/relationships/diagramQuickStyle" Target="../diagrams/quickStyle1.xml"/><Relationship Id="rId1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image" Target="../media/image5.sv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12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2.jpeg"/><Relationship Id="rId5" Type="http://schemas.openxmlformats.org/officeDocument/2006/relationships/image" Target="../media/image8.png"/><Relationship Id="rId10" Type="http://schemas.openxmlformats.org/officeDocument/2006/relationships/image" Target="../media/image22.jpeg"/><Relationship Id="rId4" Type="http://schemas.openxmlformats.org/officeDocument/2006/relationships/image" Target="../media/image5.sv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24.svg"/><Relationship Id="rId7" Type="http://schemas.openxmlformats.org/officeDocument/2006/relationships/diagramData" Target="../diagrams/data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microsoft.com/office/2007/relationships/diagramDrawing" Target="../diagrams/drawing3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8.png"/><Relationship Id="rId9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24.svg"/><Relationship Id="rId7" Type="http://schemas.openxmlformats.org/officeDocument/2006/relationships/diagramData" Target="../diagrams/data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microsoft.com/office/2007/relationships/diagramDrawing" Target="../diagrams/drawing4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8.png"/><Relationship Id="rId9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BD82E83-CBD3-41B0-9B40-6CE0B2DB9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5F51091A-E3EE-4F37-A180-598E7525083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2301581"/>
            <a:ext cx="9144000" cy="19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INFORME DE GESTIÓN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85;p1">
            <a:extLst>
              <a:ext uri="{FF2B5EF4-FFF2-40B4-BE49-F238E27FC236}">
                <a16:creationId xmlns:a16="http://schemas.microsoft.com/office/drawing/2014/main" id="{5D9521CE-BEE1-4AB4-89CE-EAA42CC99B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4274" y="3175356"/>
            <a:ext cx="961183" cy="97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6;p1">
            <a:extLst>
              <a:ext uri="{FF2B5EF4-FFF2-40B4-BE49-F238E27FC236}">
                <a16:creationId xmlns:a16="http://schemas.microsoft.com/office/drawing/2014/main" id="{CEFBDF53-5530-4111-A8CD-AD7012574F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4017" y="3514725"/>
            <a:ext cx="676749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45F88CEC-8039-482F-980D-581AFD7D2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700" y="530403"/>
            <a:ext cx="175260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8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arcador de contenido 4">
            <a:extLst>
              <a:ext uri="{FF2B5EF4-FFF2-40B4-BE49-F238E27FC236}">
                <a16:creationId xmlns:a16="http://schemas.microsoft.com/office/drawing/2014/main" id="{33BDF3EC-4796-4D92-A8F8-4D518C616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4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550" y="6794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215131" y="598608"/>
            <a:ext cx="953414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pic>
        <p:nvPicPr>
          <p:cNvPr id="23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7585" y="2773671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1403793" y="1818610"/>
            <a:ext cx="365106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Actividades Realizadas</a:t>
            </a:r>
            <a:endParaRPr lang="es-ES" sz="240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1781986" y="2187943"/>
            <a:ext cx="2378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Pintura líneas de carril </a:t>
            </a:r>
            <a:r>
              <a:rPr lang="es-ES" dirty="0">
                <a:solidFill>
                  <a:schemeClr val="tx1"/>
                </a:solidFill>
              </a:rPr>
              <a:t> 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757099" y="2700727"/>
            <a:ext cx="2207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Pintura marcas viales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1746834" y="3240204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Señalización vertical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28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7585" y="2249179"/>
            <a:ext cx="339466" cy="33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7585" y="3285398"/>
            <a:ext cx="339466" cy="33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7585" y="3759533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ángulo 30"/>
          <p:cNvSpPr/>
          <p:nvPr/>
        </p:nvSpPr>
        <p:spPr>
          <a:xfrm>
            <a:off x="1746833" y="3745928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Bandas transversales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32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0521" y="4258712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ángulo 32"/>
          <p:cNvSpPr/>
          <p:nvPr/>
        </p:nvSpPr>
        <p:spPr>
          <a:xfrm>
            <a:off x="1757099" y="4226191"/>
            <a:ext cx="2039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Resalto en concreto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34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7633" y="4770980"/>
            <a:ext cx="339466" cy="33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1858" y="2288111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Rectángulo 36"/>
          <p:cNvSpPr/>
          <p:nvPr/>
        </p:nvSpPr>
        <p:spPr>
          <a:xfrm>
            <a:off x="4394953" y="2187942"/>
            <a:ext cx="2191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2.584 metros lineales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38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1857" y="2800895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ectángulo 38"/>
          <p:cNvSpPr/>
          <p:nvPr/>
        </p:nvSpPr>
        <p:spPr>
          <a:xfrm>
            <a:off x="4426477" y="2700727"/>
            <a:ext cx="84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645 m²</a:t>
            </a:r>
          </a:p>
        </p:txBody>
      </p:sp>
      <p:pic>
        <p:nvPicPr>
          <p:cNvPr id="40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1857" y="3340372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Rectángulo 40"/>
          <p:cNvSpPr/>
          <p:nvPr/>
        </p:nvSpPr>
        <p:spPr>
          <a:xfrm>
            <a:off x="4394953" y="3269603"/>
            <a:ext cx="2112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77 señales verticales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42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1857" y="3850715"/>
            <a:ext cx="246941" cy="16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1856" y="4335626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Rectángulo 43"/>
          <p:cNvSpPr/>
          <p:nvPr/>
        </p:nvSpPr>
        <p:spPr>
          <a:xfrm>
            <a:off x="4426477" y="4235457"/>
            <a:ext cx="2160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12 resaltos (78,46 m)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4426476" y="3764352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20 grupos de bandas (89 m²)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1719748" y="477757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Resalto portátil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50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4505" y="4903781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7531693" y="5059105"/>
            <a:ext cx="33426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Inversión </a:t>
            </a:r>
          </a:p>
          <a:p>
            <a:pPr algn="ctr"/>
            <a:r>
              <a:rPr lang="es-E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$272.198.496</a:t>
            </a:r>
            <a:endParaRPr lang="es-CO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5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7585" y="5274090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Rectángulo 45"/>
          <p:cNvSpPr/>
          <p:nvPr/>
        </p:nvSpPr>
        <p:spPr>
          <a:xfrm>
            <a:off x="1709700" y="5280688"/>
            <a:ext cx="2168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Bordillos en concreto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47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4457" y="5406891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ectángulo 47"/>
          <p:cNvSpPr/>
          <p:nvPr/>
        </p:nvSpPr>
        <p:spPr>
          <a:xfrm>
            <a:off x="4347554" y="5269335"/>
            <a:ext cx="2066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172 bordillos (69 m)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52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3793" y="5732625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Rectángulo 52"/>
          <p:cNvSpPr/>
          <p:nvPr/>
        </p:nvSpPr>
        <p:spPr>
          <a:xfrm>
            <a:off x="1705908" y="5739223"/>
            <a:ext cx="668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Hitos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54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0665" y="5865426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Rectángulo 54"/>
          <p:cNvSpPr/>
          <p:nvPr/>
        </p:nvSpPr>
        <p:spPr>
          <a:xfrm>
            <a:off x="4343762" y="5727870"/>
            <a:ext cx="932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50 hitos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4410341" y="4765848"/>
            <a:ext cx="2043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3 resaltos (26,15 m)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57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7585" y="6184812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Rectángulo 57"/>
          <p:cNvSpPr/>
          <p:nvPr/>
        </p:nvSpPr>
        <p:spPr>
          <a:xfrm>
            <a:off x="1709700" y="6191410"/>
            <a:ext cx="1820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Tachas </a:t>
            </a:r>
            <a:r>
              <a:rPr lang="es-ES" dirty="0" err="1"/>
              <a:t>reflectivas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59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4457" y="6317613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Rectángulo 59"/>
          <p:cNvSpPr/>
          <p:nvPr/>
        </p:nvSpPr>
        <p:spPr>
          <a:xfrm>
            <a:off x="4347554" y="6180057"/>
            <a:ext cx="1193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480 tachas</a:t>
            </a:r>
            <a:endParaRPr lang="es-C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23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800" y="5849870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550" y="6794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180196" y="679491"/>
            <a:ext cx="821449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35" y="2693330"/>
            <a:ext cx="3325123" cy="240178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533" y="2693330"/>
            <a:ext cx="3202379" cy="2401784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774335" y="4629505"/>
            <a:ext cx="307478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Carrera 56 entre Calles 40c y 41. Barrio Los Corales.</a:t>
            </a:r>
            <a:endParaRPr lang="es-CO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4489726" y="4629504"/>
            <a:ext cx="285763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Calle 40 entre </a:t>
            </a:r>
            <a:r>
              <a:rPr lang="es-ES" sz="1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Cras</a:t>
            </a:r>
            <a:r>
              <a:rPr lang="es-E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60 y 54. Barrio El Campestre.</a:t>
            </a:r>
            <a:endParaRPr lang="es-CO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731" y="2693330"/>
            <a:ext cx="3294935" cy="2397839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8222731" y="4604104"/>
            <a:ext cx="285763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Carreras 49- Calles 40 Bis 1. Barrio Minas del Paraíso.</a:t>
            </a:r>
            <a:endParaRPr lang="es-CO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2251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-23402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263096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9980" y="5865392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3838" y="354534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151484" y="301242"/>
            <a:ext cx="824321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61" y="2234100"/>
            <a:ext cx="3563882" cy="2382195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757661" y="4779178"/>
            <a:ext cx="270414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Ciudadela Educativa del Magdalena Medio – Sede A</a:t>
            </a:r>
            <a:endParaRPr lang="es-CO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1232" y="2229629"/>
            <a:ext cx="3441764" cy="2408352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4434084" y="4779178"/>
            <a:ext cx="270414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Carrera 64 entre Calles 45 y 44. Barrio El Campin</a:t>
            </a:r>
            <a:endParaRPr lang="es-CO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8224" y="2262259"/>
            <a:ext cx="3531526" cy="2286677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8208224" y="4779178"/>
            <a:ext cx="270414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Calle 43 con Carrera 60. Barrio </a:t>
            </a:r>
            <a:r>
              <a:rPr lang="es-ES" sz="1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Maria</a:t>
            </a:r>
            <a:r>
              <a:rPr lang="es-E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Eugenia</a:t>
            </a:r>
            <a:endParaRPr lang="es-CO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8101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40A83B5-3167-4D5F-AB4D-D9B17290F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BB7A8EB-F668-49AF-92B7-784ED55B3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312" y="5788025"/>
            <a:ext cx="1752600" cy="704850"/>
          </a:xfrm>
          <a:prstGeom prst="rect">
            <a:avLst/>
          </a:prstGeom>
        </p:spPr>
      </p:pic>
      <p:pic>
        <p:nvPicPr>
          <p:cNvPr id="7" name="Google Shape;117;g1202fc0fb11_0_25">
            <a:extLst>
              <a:ext uri="{FF2B5EF4-FFF2-40B4-BE49-F238E27FC236}">
                <a16:creationId xmlns:a16="http://schemas.microsoft.com/office/drawing/2014/main" id="{4844E724-B88F-4773-870A-5BB1236CAE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486" y="747520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8;g1202fc0fb11_0_25">
            <a:extLst>
              <a:ext uri="{FF2B5EF4-FFF2-40B4-BE49-F238E27FC236}">
                <a16:creationId xmlns:a16="http://schemas.microsoft.com/office/drawing/2014/main" id="{99E67CC4-7DC1-4AA6-BC03-44BFB57E2CBB}"/>
              </a:ext>
            </a:extLst>
          </p:cNvPr>
          <p:cNvSpPr txBox="1"/>
          <p:nvPr/>
        </p:nvSpPr>
        <p:spPr>
          <a:xfrm>
            <a:off x="1479612" y="702914"/>
            <a:ext cx="888045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4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SENSIBILIZACIÓN VIAL</a:t>
            </a:r>
            <a:endParaRPr lang="en-US" sz="4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22;g1202fc0fb11_0_25">
            <a:extLst>
              <a:ext uri="{FF2B5EF4-FFF2-40B4-BE49-F238E27FC236}">
                <a16:creationId xmlns:a16="http://schemas.microsoft.com/office/drawing/2014/main" id="{5A9B07F1-5683-4D1E-99E3-AEEE18C4C78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1951" y="1903723"/>
            <a:ext cx="676749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0;g1202fc0fb11_0_16"/>
          <p:cNvSpPr txBox="1"/>
          <p:nvPr/>
        </p:nvSpPr>
        <p:spPr>
          <a:xfrm>
            <a:off x="1040045" y="1915626"/>
            <a:ext cx="1004108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s-ES" dirty="0">
                <a:solidFill>
                  <a:schemeClr val="dk1"/>
                </a:solidFill>
              </a:rPr>
              <a:t>Para promover la seguridad vial se realizaron capacitaciones y campañas a empresas, instituciones educativas y comunidad en general.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8133711" y="5361179"/>
            <a:ext cx="3273477" cy="89481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b="1" dirty="0"/>
              <a:t>1427</a:t>
            </a:r>
          </a:p>
          <a:p>
            <a:pPr algn="ctr"/>
            <a:r>
              <a:rPr lang="es-ES" dirty="0"/>
              <a:t>personas capacitadas</a:t>
            </a:r>
            <a:endParaRPr lang="es-CO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A67CC9C-16B9-185A-6FE7-EAF9EEBFEC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242" y="2799263"/>
            <a:ext cx="3461329" cy="2418630"/>
          </a:xfrm>
          <a:prstGeom prst="rect">
            <a:avLst/>
          </a:prstGeom>
        </p:spPr>
      </p:pic>
      <p:pic>
        <p:nvPicPr>
          <p:cNvPr id="3" name="Imagen 2" descr="C:\Users\emma_vilardi\Downloads\IMG-20211006-WA0017.jpg">
            <a:extLst>
              <a:ext uri="{FF2B5EF4-FFF2-40B4-BE49-F238E27FC236}">
                <a16:creationId xmlns:a16="http://schemas.microsoft.com/office/drawing/2014/main" id="{DED9290A-BB67-6EDF-1ADD-BCDCF01075E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403" y="2799263"/>
            <a:ext cx="3273478" cy="241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C:\Users\emma_vilardi\Desktop\ARCHIVOS 2022 TECNICA\CAPACITACIONES 2022\CAPACITACION DOCENTES CIUDADELA SEPTIEM 2022\capacitación docentes ciudadela educativa 1.jfif">
            <a:extLst>
              <a:ext uri="{FF2B5EF4-FFF2-40B4-BE49-F238E27FC236}">
                <a16:creationId xmlns:a16="http://schemas.microsoft.com/office/drawing/2014/main" id="{AEB3F8A9-EDBB-5F70-DCA1-1BE9025AAD23}"/>
              </a:ext>
            </a:extLst>
          </p:cNvPr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712" y="2799263"/>
            <a:ext cx="3273477" cy="2418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2349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BD82E83-CBD3-41B0-9B40-6CE0B2DB9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5F51091A-E3EE-4F37-A180-598E7525083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2301581"/>
            <a:ext cx="9144000" cy="19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GRACIAS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85;p1">
            <a:extLst>
              <a:ext uri="{FF2B5EF4-FFF2-40B4-BE49-F238E27FC236}">
                <a16:creationId xmlns:a16="http://schemas.microsoft.com/office/drawing/2014/main" id="{5D9521CE-BEE1-4AB4-89CE-EAA42CC99B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5734" y="3280331"/>
            <a:ext cx="961183" cy="97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6;p1">
            <a:extLst>
              <a:ext uri="{FF2B5EF4-FFF2-40B4-BE49-F238E27FC236}">
                <a16:creationId xmlns:a16="http://schemas.microsoft.com/office/drawing/2014/main" id="{CEFBDF53-5530-4111-A8CD-AD7012574F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4017" y="3514725"/>
            <a:ext cx="676749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45F88CEC-8039-482F-980D-581AFD7D2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700" y="530403"/>
            <a:ext cx="175260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1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4338" y="5910271"/>
            <a:ext cx="1448637" cy="582604"/>
          </a:xfrm>
          <a:prstGeom prst="rect">
            <a:avLst/>
          </a:prstGeom>
        </p:spPr>
      </p:pic>
      <p:pic>
        <p:nvPicPr>
          <p:cNvPr id="7" name="Google Shape;117;g1202fc0fb11_0_25">
            <a:extLst>
              <a:ext uri="{FF2B5EF4-FFF2-40B4-BE49-F238E27FC236}">
                <a16:creationId xmlns:a16="http://schemas.microsoft.com/office/drawing/2014/main" id="{3E5B948F-F7EB-4E81-8832-5EFF26C7EC1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6836" y="2766686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8;g1202fc0fb11_0_25">
            <a:extLst>
              <a:ext uri="{FF2B5EF4-FFF2-40B4-BE49-F238E27FC236}">
                <a16:creationId xmlns:a16="http://schemas.microsoft.com/office/drawing/2014/main" id="{6548C579-30B0-415E-AA42-2B1F14AEE063}"/>
              </a:ext>
            </a:extLst>
          </p:cNvPr>
          <p:cNvSpPr txBox="1"/>
          <p:nvPr/>
        </p:nvSpPr>
        <p:spPr>
          <a:xfrm>
            <a:off x="3104481" y="2727310"/>
            <a:ext cx="6127241" cy="701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4400" b="1" dirty="0">
                <a:solidFill>
                  <a:schemeClr val="dk1"/>
                </a:solidFill>
              </a:rPr>
              <a:t>RENDICIÓN DE CUENTAS</a:t>
            </a:r>
            <a:endParaRPr lang="en-US" sz="4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2;p2">
            <a:extLst>
              <a:ext uri="{FF2B5EF4-FFF2-40B4-BE49-F238E27FC236}">
                <a16:creationId xmlns:a16="http://schemas.microsoft.com/office/drawing/2014/main" id="{D277B7E5-BDFB-58EF-0B40-A9C2ECECFB7E}"/>
              </a:ext>
            </a:extLst>
          </p:cNvPr>
          <p:cNvSpPr txBox="1"/>
          <p:nvPr/>
        </p:nvSpPr>
        <p:spPr>
          <a:xfrm>
            <a:off x="4755008" y="3143373"/>
            <a:ext cx="2685027" cy="1750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000" b="1" dirty="0">
                <a:solidFill>
                  <a:srgbClr val="C00000"/>
                </a:solidFill>
              </a:rPr>
              <a:t>COMUNA 7</a:t>
            </a:r>
            <a:endParaRPr sz="40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2;p2">
            <a:extLst>
              <a:ext uri="{FF2B5EF4-FFF2-40B4-BE49-F238E27FC236}">
                <a16:creationId xmlns:a16="http://schemas.microsoft.com/office/drawing/2014/main" id="{16E8FFCC-8113-A407-D0F0-6318A46064F1}"/>
              </a:ext>
            </a:extLst>
          </p:cNvPr>
          <p:cNvSpPr txBox="1"/>
          <p:nvPr/>
        </p:nvSpPr>
        <p:spPr>
          <a:xfrm>
            <a:off x="4807346" y="4125236"/>
            <a:ext cx="2580350" cy="1750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</a:rPr>
              <a:t>JUNIO 2023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2101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2800" y="557724"/>
            <a:ext cx="1448637" cy="582604"/>
          </a:xfrm>
          <a:prstGeom prst="rect">
            <a:avLst/>
          </a:prstGeom>
        </p:spPr>
      </p:pic>
      <p:pic>
        <p:nvPicPr>
          <p:cNvPr id="11" name="Google Shape;152;p5">
            <a:extLst>
              <a:ext uri="{FF2B5EF4-FFF2-40B4-BE49-F238E27FC236}">
                <a16:creationId xmlns:a16="http://schemas.microsoft.com/office/drawing/2014/main" id="{D86A19BA-51EB-404A-BCC3-014079C6D40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5819" y="1939384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2328387" y="2413337"/>
            <a:ext cx="68156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21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 las metas del PLAN DE DESARROLLO CENTENARIO BARRANCABERMEJA 2020 - 2023 “</a:t>
            </a:r>
            <a:r>
              <a:rPr lang="es-MX" sz="21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DISTRITO MUY ESPECIAL</a:t>
            </a:r>
            <a:r>
              <a:rPr lang="es-MX" sz="21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correspondiente al Programa </a:t>
            </a:r>
            <a:r>
              <a:rPr lang="es-MX" sz="21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MOVILIDAD SOSTENIBLE ACTIVA Y SEGURA</a:t>
            </a:r>
            <a:r>
              <a:rPr lang="es-MX" sz="21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el fin de fortalecer la cultura de la Movilidad, con el propósito principal de SALVAR VIDAS.</a:t>
            </a:r>
          </a:p>
        </p:txBody>
      </p:sp>
    </p:spTree>
    <p:extLst>
      <p:ext uri="{BB962C8B-B14F-4D97-AF65-F5344CB8AC3E}">
        <p14:creationId xmlns:p14="http://schemas.microsoft.com/office/powerpoint/2010/main" val="790736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8994" y="2980068"/>
            <a:ext cx="2139400" cy="860411"/>
          </a:xfrm>
          <a:prstGeom prst="rect">
            <a:avLst/>
          </a:prstGeom>
        </p:spPr>
      </p:pic>
      <p:pic>
        <p:nvPicPr>
          <p:cNvPr id="11" name="Google Shape;152;p5">
            <a:extLst>
              <a:ext uri="{FF2B5EF4-FFF2-40B4-BE49-F238E27FC236}">
                <a16:creationId xmlns:a16="http://schemas.microsoft.com/office/drawing/2014/main" id="{D86A19BA-51EB-404A-BCC3-014079C6D40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5819" y="1939384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8;g1202fc0fb11_0_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6119" y="634363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9;g1202fc0fb11_0_16"/>
          <p:cNvSpPr txBox="1"/>
          <p:nvPr/>
        </p:nvSpPr>
        <p:spPr>
          <a:xfrm>
            <a:off x="993775" y="508950"/>
            <a:ext cx="7564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rPr lang="en-US" sz="4400" b="1" dirty="0">
                <a:solidFill>
                  <a:schemeClr val="dk1"/>
                </a:solidFill>
              </a:rPr>
              <a:t>OBJETIVO ESTRATÉGICO</a:t>
            </a:r>
            <a:endParaRPr sz="4400" b="1" dirty="0">
              <a:solidFill>
                <a:schemeClr val="dk1"/>
              </a:solidFill>
            </a:endParaRPr>
          </a:p>
        </p:txBody>
      </p:sp>
      <p:sp>
        <p:nvSpPr>
          <p:cNvPr id="9" name="Google Shape;130;g1202fc0fb11_0_16"/>
          <p:cNvSpPr txBox="1"/>
          <p:nvPr/>
        </p:nvSpPr>
        <p:spPr>
          <a:xfrm>
            <a:off x="6126481" y="1885950"/>
            <a:ext cx="448277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Garantizar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condiciones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seguras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ágiles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eficientes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desplazamiento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ciudadanía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implementando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movilidad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disminuya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efectos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nocivos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provocada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contaminación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ambiental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reduzcan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accidentalidad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vías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000" b="1" dirty="0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594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40A83B5-3167-4D5F-AB4D-D9B17290F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BB7A8EB-F668-49AF-92B7-784ED55B3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5827" y="5900111"/>
            <a:ext cx="1752600" cy="704850"/>
          </a:xfrm>
          <a:prstGeom prst="rect">
            <a:avLst/>
          </a:prstGeom>
        </p:spPr>
      </p:pic>
      <p:pic>
        <p:nvPicPr>
          <p:cNvPr id="7" name="Google Shape;117;g1202fc0fb11_0_25">
            <a:extLst>
              <a:ext uri="{FF2B5EF4-FFF2-40B4-BE49-F238E27FC236}">
                <a16:creationId xmlns:a16="http://schemas.microsoft.com/office/drawing/2014/main" id="{4844E724-B88F-4773-870A-5BB1236CAE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8700" y="765727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8;g1202fc0fb11_0_25">
            <a:extLst>
              <a:ext uri="{FF2B5EF4-FFF2-40B4-BE49-F238E27FC236}">
                <a16:creationId xmlns:a16="http://schemas.microsoft.com/office/drawing/2014/main" id="{99E67CC4-7DC1-4AA6-BC03-44BFB57E2CBB}"/>
              </a:ext>
            </a:extLst>
          </p:cNvPr>
          <p:cNvSpPr txBox="1"/>
          <p:nvPr/>
        </p:nvSpPr>
        <p:spPr>
          <a:xfrm>
            <a:off x="1851278" y="674289"/>
            <a:ext cx="92358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SEÑALIZACIÓN VERTICAL</a:t>
            </a:r>
          </a:p>
        </p:txBody>
      </p:sp>
      <p:pic>
        <p:nvPicPr>
          <p:cNvPr id="11" name="Google Shape;122;g1202fc0fb11_0_25">
            <a:extLst>
              <a:ext uri="{FF2B5EF4-FFF2-40B4-BE49-F238E27FC236}">
                <a16:creationId xmlns:a16="http://schemas.microsoft.com/office/drawing/2014/main" id="{5A9B07F1-5683-4D1E-99E3-AEEE18C4C78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43241" y="1674117"/>
            <a:ext cx="298289" cy="2773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Google Shape;151;p5">
            <a:extLst>
              <a:ext uri="{FF2B5EF4-FFF2-40B4-BE49-F238E27FC236}">
                <a16:creationId xmlns:a16="http://schemas.microsoft.com/office/drawing/2014/main" id="{62FF4AEA-D924-5C90-D218-81FB938E86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1136711"/>
              </p:ext>
            </p:extLst>
          </p:nvPr>
        </p:nvGraphicFramePr>
        <p:xfrm>
          <a:off x="7532970" y="4388066"/>
          <a:ext cx="3821801" cy="621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4" name="Drawing 0" descr="image1671244349424.png"/>
          <p:cNvPicPr/>
          <p:nvPr/>
        </p:nvPicPr>
        <p:blipFill>
          <a:blip r:embed="rId12"/>
          <a:stretch>
            <a:fillRect/>
          </a:stretch>
        </p:blipFill>
        <p:spPr>
          <a:xfrm>
            <a:off x="1327820" y="1788774"/>
            <a:ext cx="2696048" cy="2089873"/>
          </a:xfrm>
          <a:prstGeom prst="rect">
            <a:avLst/>
          </a:prstGeom>
        </p:spPr>
      </p:pic>
      <p:pic>
        <p:nvPicPr>
          <p:cNvPr id="17" name="Drawing 0" descr="image1671244349426.png"/>
          <p:cNvPicPr/>
          <p:nvPr/>
        </p:nvPicPr>
        <p:blipFill>
          <a:blip r:embed="rId13"/>
          <a:stretch>
            <a:fillRect/>
          </a:stretch>
        </p:blipFill>
        <p:spPr>
          <a:xfrm>
            <a:off x="4362353" y="1763002"/>
            <a:ext cx="2566456" cy="2089873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2255696" y="1388664"/>
            <a:ext cx="84029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Antes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5051212" y="1388664"/>
            <a:ext cx="119776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Después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1133759" y="3558990"/>
            <a:ext cx="210971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</a:t>
            </a:r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52 con </a:t>
            </a:r>
            <a:r>
              <a:rPr lang="es-ES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Clle</a:t>
            </a:r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42</a:t>
            </a:r>
            <a:endParaRPr lang="es-CO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" name="Google Shape;151;p5">
            <a:extLst>
              <a:ext uri="{FF2B5EF4-FFF2-40B4-BE49-F238E27FC236}">
                <a16:creationId xmlns:a16="http://schemas.microsoft.com/office/drawing/2014/main" id="{B1E8A119-9B5B-DB3D-7C7D-73709C6EF8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2979226"/>
              </p:ext>
            </p:extLst>
          </p:nvPr>
        </p:nvGraphicFramePr>
        <p:xfrm>
          <a:off x="7441530" y="2029439"/>
          <a:ext cx="3645569" cy="1735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EAA2F3A7-6661-30A5-456F-F544F409B2C5}"/>
              </a:ext>
            </a:extLst>
          </p:cNvPr>
          <p:cNvSpPr/>
          <p:nvPr/>
        </p:nvSpPr>
        <p:spPr>
          <a:xfrm>
            <a:off x="8154127" y="5102662"/>
            <a:ext cx="15824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Inver</a:t>
            </a:r>
            <a:r>
              <a:rPr lang="es-E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sión </a:t>
            </a:r>
          </a:p>
          <a:p>
            <a:r>
              <a:rPr lang="es-E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$9.200.000</a:t>
            </a:r>
            <a:endParaRPr lang="es-CO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Google Shape;118;g1202fc0fb11_0_25">
            <a:extLst>
              <a:ext uri="{FF2B5EF4-FFF2-40B4-BE49-F238E27FC236}">
                <a16:creationId xmlns:a16="http://schemas.microsoft.com/office/drawing/2014/main" id="{4C15AFED-1D4B-5930-7157-2A123714AC3F}"/>
              </a:ext>
            </a:extLst>
          </p:cNvPr>
          <p:cNvSpPr txBox="1"/>
          <p:nvPr/>
        </p:nvSpPr>
        <p:spPr>
          <a:xfrm>
            <a:off x="7441530" y="1581987"/>
            <a:ext cx="459016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Señalización Horizontal</a:t>
            </a:r>
          </a:p>
        </p:txBody>
      </p:sp>
      <p:sp>
        <p:nvSpPr>
          <p:cNvPr id="9" name="Google Shape;118;g1202fc0fb11_0_25">
            <a:extLst>
              <a:ext uri="{FF2B5EF4-FFF2-40B4-BE49-F238E27FC236}">
                <a16:creationId xmlns:a16="http://schemas.microsoft.com/office/drawing/2014/main" id="{FB4399CC-13F2-C66B-6059-003495CFB5C3}"/>
              </a:ext>
            </a:extLst>
          </p:cNvPr>
          <p:cNvSpPr txBox="1"/>
          <p:nvPr/>
        </p:nvSpPr>
        <p:spPr>
          <a:xfrm>
            <a:off x="7441530" y="3950948"/>
            <a:ext cx="459016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Señalización Vertical</a:t>
            </a:r>
          </a:p>
        </p:txBody>
      </p:sp>
      <p:pic>
        <p:nvPicPr>
          <p:cNvPr id="10" name="Google Shape;122;g1202fc0fb11_0_25">
            <a:extLst>
              <a:ext uri="{FF2B5EF4-FFF2-40B4-BE49-F238E27FC236}">
                <a16:creationId xmlns:a16="http://schemas.microsoft.com/office/drawing/2014/main" id="{86AE0E68-3676-4D57-AE80-A5DB4675DAD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39190" y="4049655"/>
            <a:ext cx="298289" cy="27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Drawing 0" descr="image1671544524202.png">
            <a:extLst>
              <a:ext uri="{FF2B5EF4-FFF2-40B4-BE49-F238E27FC236}">
                <a16:creationId xmlns:a16="http://schemas.microsoft.com/office/drawing/2014/main" id="{6EA288FF-1E8E-907B-77FE-9983A59D33A9}"/>
              </a:ext>
            </a:extLst>
          </p:cNvPr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33" y="4172187"/>
            <a:ext cx="2667848" cy="2011524"/>
          </a:xfrm>
          <a:prstGeom prst="rect">
            <a:avLst/>
          </a:prstGeom>
        </p:spPr>
      </p:pic>
      <p:pic>
        <p:nvPicPr>
          <p:cNvPr id="16" name="Drawing 0" descr="image1671544524204.png">
            <a:extLst>
              <a:ext uri="{FF2B5EF4-FFF2-40B4-BE49-F238E27FC236}">
                <a16:creationId xmlns:a16="http://schemas.microsoft.com/office/drawing/2014/main" id="{6D580AEF-C459-AEDE-9946-0B46042886F8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694" y="4172187"/>
            <a:ext cx="2596115" cy="2011524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8D397BF6-CFF0-101C-512B-3AF081DB2B61}"/>
              </a:ext>
            </a:extLst>
          </p:cNvPr>
          <p:cNvSpPr/>
          <p:nvPr/>
        </p:nvSpPr>
        <p:spPr>
          <a:xfrm>
            <a:off x="1280530" y="5875934"/>
            <a:ext cx="285763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</a:t>
            </a:r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57 con </a:t>
            </a:r>
            <a:r>
              <a:rPr lang="es-ES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Clle</a:t>
            </a:r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44B</a:t>
            </a:r>
            <a:endParaRPr lang="es-CO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2764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7" name="Google Shape;136;p3">
            <a:extLst>
              <a:ext uri="{FF2B5EF4-FFF2-40B4-BE49-F238E27FC236}">
                <a16:creationId xmlns:a16="http://schemas.microsoft.com/office/drawing/2014/main" id="{D60826B6-D46F-47BF-BC16-98BB421EB2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7;p3">
            <a:extLst>
              <a:ext uri="{FF2B5EF4-FFF2-40B4-BE49-F238E27FC236}">
                <a16:creationId xmlns:a16="http://schemas.microsoft.com/office/drawing/2014/main" id="{4751C4AA-ABC2-48C7-ACF5-9C32A13E3025}"/>
              </a:ext>
            </a:extLst>
          </p:cNvPr>
          <p:cNvSpPr txBox="1"/>
          <p:nvPr/>
        </p:nvSpPr>
        <p:spPr>
          <a:xfrm>
            <a:off x="1660780" y="566471"/>
            <a:ext cx="854476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400" b="1" dirty="0">
                <a:solidFill>
                  <a:schemeClr val="dk1"/>
                </a:solidFill>
              </a:rPr>
              <a:t>DEMARCACIÓN HORIZONTAL</a:t>
            </a:r>
            <a:endParaRPr lang="en-US" sz="3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67169" y="5314846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Drawing 0" descr="image1671243646171.png"/>
          <p:cNvPicPr/>
          <p:nvPr/>
        </p:nvPicPr>
        <p:blipFill>
          <a:blip r:embed="rId7"/>
          <a:stretch>
            <a:fillRect/>
          </a:stretch>
        </p:blipFill>
        <p:spPr>
          <a:xfrm>
            <a:off x="6520777" y="4506677"/>
            <a:ext cx="2683208" cy="2100073"/>
          </a:xfrm>
          <a:prstGeom prst="rect">
            <a:avLst/>
          </a:prstGeom>
        </p:spPr>
      </p:pic>
      <p:pic>
        <p:nvPicPr>
          <p:cNvPr id="16" name="Drawing 0" descr="image1671244618084.png"/>
          <p:cNvPicPr/>
          <p:nvPr/>
        </p:nvPicPr>
        <p:blipFill>
          <a:blip r:embed="rId8"/>
          <a:stretch>
            <a:fillRect/>
          </a:stretch>
        </p:blipFill>
        <p:spPr>
          <a:xfrm>
            <a:off x="4722593" y="2240000"/>
            <a:ext cx="2683208" cy="2100073"/>
          </a:xfrm>
          <a:prstGeom prst="rect">
            <a:avLst/>
          </a:prstGeom>
        </p:spPr>
      </p:pic>
      <p:pic>
        <p:nvPicPr>
          <p:cNvPr id="17" name="Drawing 0" descr="image1671243904563.png"/>
          <p:cNvPicPr/>
          <p:nvPr/>
        </p:nvPicPr>
        <p:blipFill>
          <a:blip r:embed="rId9"/>
          <a:stretch>
            <a:fillRect/>
          </a:stretch>
        </p:blipFill>
        <p:spPr>
          <a:xfrm>
            <a:off x="1278072" y="2240000"/>
            <a:ext cx="2683210" cy="2100073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1265679" y="4037338"/>
            <a:ext cx="285763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</a:t>
            </a:r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53 con </a:t>
            </a:r>
            <a:r>
              <a:rPr lang="es-ES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Clle</a:t>
            </a:r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43</a:t>
            </a:r>
            <a:endParaRPr lang="es-CO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4635377" y="4037339"/>
            <a:ext cx="285763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</a:t>
            </a:r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56 con </a:t>
            </a:r>
            <a:r>
              <a:rPr lang="es-ES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Clle</a:t>
            </a:r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43</a:t>
            </a:r>
            <a:endParaRPr lang="es-CO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Drawing 0" descr="image1671242967123.png"/>
          <p:cNvPicPr/>
          <p:nvPr/>
        </p:nvPicPr>
        <p:blipFill>
          <a:blip r:embed="rId10"/>
          <a:stretch>
            <a:fillRect/>
          </a:stretch>
        </p:blipFill>
        <p:spPr>
          <a:xfrm>
            <a:off x="2694499" y="4476870"/>
            <a:ext cx="2683207" cy="2065064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2399782" y="6142455"/>
            <a:ext cx="285763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</a:t>
            </a:r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57 entre </a:t>
            </a:r>
            <a:r>
              <a:rPr lang="es-ES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Clle</a:t>
            </a:r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43 y 44</a:t>
            </a:r>
            <a:endParaRPr lang="es-CO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5862026" y="6247835"/>
            <a:ext cx="285763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Clle</a:t>
            </a:r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42 # 53-14.</a:t>
            </a:r>
            <a:endParaRPr lang="es-CO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Drawing 0" descr="image1671244618076.png"/>
          <p:cNvPicPr/>
          <p:nvPr/>
        </p:nvPicPr>
        <p:blipFill>
          <a:blip r:embed="rId11"/>
          <a:stretch>
            <a:fillRect/>
          </a:stretch>
        </p:blipFill>
        <p:spPr>
          <a:xfrm>
            <a:off x="8210375" y="2268993"/>
            <a:ext cx="2691163" cy="2071080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8127136" y="4037338"/>
            <a:ext cx="285763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Clle</a:t>
            </a:r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42A con </a:t>
            </a:r>
            <a:r>
              <a:rPr lang="es-ES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</a:t>
            </a:r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56</a:t>
            </a:r>
            <a:endParaRPr lang="es-CO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EABFD34-9EBF-4D98-CE15-611500AD0663}"/>
              </a:ext>
            </a:extLst>
          </p:cNvPr>
          <p:cNvSpPr txBox="1"/>
          <p:nvPr/>
        </p:nvSpPr>
        <p:spPr>
          <a:xfrm>
            <a:off x="1660779" y="1308996"/>
            <a:ext cx="7719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2400" b="1" dirty="0">
                <a:solidFill>
                  <a:schemeClr val="bg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BARRIO MARIA EUGENIA</a:t>
            </a:r>
          </a:p>
        </p:txBody>
      </p:sp>
    </p:spTree>
    <p:extLst>
      <p:ext uri="{BB962C8B-B14F-4D97-AF65-F5344CB8AC3E}">
        <p14:creationId xmlns:p14="http://schemas.microsoft.com/office/powerpoint/2010/main" val="790386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7" name="Google Shape;136;p3">
            <a:extLst>
              <a:ext uri="{FF2B5EF4-FFF2-40B4-BE49-F238E27FC236}">
                <a16:creationId xmlns:a16="http://schemas.microsoft.com/office/drawing/2014/main" id="{D60826B6-D46F-47BF-BC16-98BB421EB2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7;p3">
            <a:extLst>
              <a:ext uri="{FF2B5EF4-FFF2-40B4-BE49-F238E27FC236}">
                <a16:creationId xmlns:a16="http://schemas.microsoft.com/office/drawing/2014/main" id="{4751C4AA-ABC2-48C7-ACF5-9C32A13E3025}"/>
              </a:ext>
            </a:extLst>
          </p:cNvPr>
          <p:cNvSpPr txBox="1"/>
          <p:nvPr/>
        </p:nvSpPr>
        <p:spPr>
          <a:xfrm>
            <a:off x="1660781" y="566471"/>
            <a:ext cx="840824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400" b="1" dirty="0">
                <a:solidFill>
                  <a:schemeClr val="dk1"/>
                </a:solidFill>
              </a:rPr>
              <a:t>DEMARCACIÓN HORIZONTAL- 2022</a:t>
            </a:r>
            <a:endParaRPr lang="en-US" sz="3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80578" y="5574607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Drawing 0" descr="image1671244865900.png"/>
          <p:cNvPicPr/>
          <p:nvPr/>
        </p:nvPicPr>
        <p:blipFill>
          <a:blip r:embed="rId7"/>
          <a:stretch>
            <a:fillRect/>
          </a:stretch>
        </p:blipFill>
        <p:spPr>
          <a:xfrm>
            <a:off x="3110926" y="2109124"/>
            <a:ext cx="2839635" cy="2067630"/>
          </a:xfrm>
          <a:prstGeom prst="rect">
            <a:avLst/>
          </a:prstGeom>
        </p:spPr>
      </p:pic>
      <p:pic>
        <p:nvPicPr>
          <p:cNvPr id="14" name="Drawing 0" descr="image1671544524196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152" y="2102641"/>
            <a:ext cx="2839635" cy="2067630"/>
          </a:xfrm>
          <a:prstGeom prst="rect">
            <a:avLst/>
          </a:prstGeom>
        </p:spPr>
      </p:pic>
      <p:pic>
        <p:nvPicPr>
          <p:cNvPr id="18" name="Drawing 0" descr="image1671244865895.png"/>
          <p:cNvPicPr/>
          <p:nvPr/>
        </p:nvPicPr>
        <p:blipFill>
          <a:blip r:embed="rId9"/>
          <a:stretch>
            <a:fillRect/>
          </a:stretch>
        </p:blipFill>
        <p:spPr>
          <a:xfrm>
            <a:off x="271291" y="2105446"/>
            <a:ext cx="2839635" cy="2074986"/>
          </a:xfrm>
          <a:prstGeom prst="rect">
            <a:avLst/>
          </a:prstGeom>
        </p:spPr>
      </p:pic>
      <p:pic>
        <p:nvPicPr>
          <p:cNvPr id="19" name="Drawing 0" descr="image1671544524087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517" y="2090741"/>
            <a:ext cx="2839635" cy="2067630"/>
          </a:xfrm>
          <a:prstGeom prst="rect">
            <a:avLst/>
          </a:prstGeom>
        </p:spPr>
      </p:pic>
      <p:pic>
        <p:nvPicPr>
          <p:cNvPr id="22" name="Drawing 0" descr="image1671544524202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020" y="4540792"/>
            <a:ext cx="2831203" cy="2067630"/>
          </a:xfrm>
          <a:prstGeom prst="rect">
            <a:avLst/>
          </a:prstGeom>
        </p:spPr>
      </p:pic>
      <p:pic>
        <p:nvPicPr>
          <p:cNvPr id="23" name="Drawing 0" descr="image1671544524204.pn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223" y="4546742"/>
            <a:ext cx="2839635" cy="2055730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1336684" y="1807309"/>
            <a:ext cx="70884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1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Antes</a:t>
            </a:r>
            <a:endParaRPr lang="es-ES" sz="2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4034453" y="1764087"/>
            <a:ext cx="99257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1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Después</a:t>
            </a:r>
            <a:endParaRPr lang="es-ES" sz="2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7262723" y="1770864"/>
            <a:ext cx="70884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1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Antes</a:t>
            </a:r>
            <a:endParaRPr lang="es-ES" sz="2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10130679" y="1770864"/>
            <a:ext cx="99257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1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Después</a:t>
            </a:r>
            <a:endParaRPr lang="es-ES" sz="2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4467207" y="4193672"/>
            <a:ext cx="70884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1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Antes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7262723" y="4193672"/>
            <a:ext cx="99257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1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Después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EABFD34-9EBF-4D98-CE15-611500AD0663}"/>
              </a:ext>
            </a:extLst>
          </p:cNvPr>
          <p:cNvSpPr txBox="1"/>
          <p:nvPr/>
        </p:nvSpPr>
        <p:spPr>
          <a:xfrm>
            <a:off x="1467484" y="1286029"/>
            <a:ext cx="7719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2400" b="1" dirty="0">
                <a:solidFill>
                  <a:schemeClr val="bg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BARRIO EL CAMPÍN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6330192" y="3818433"/>
            <a:ext cx="285763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</a:t>
            </a:r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54 con </a:t>
            </a:r>
            <a:r>
              <a:rPr lang="es-ES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Clle</a:t>
            </a:r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44B</a:t>
            </a:r>
            <a:endParaRPr lang="es-CO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3368439" y="6294695"/>
            <a:ext cx="285763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</a:t>
            </a:r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57 con </a:t>
            </a:r>
            <a:r>
              <a:rPr lang="es-ES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Clle</a:t>
            </a:r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44B</a:t>
            </a:r>
            <a:endParaRPr lang="es-CO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290612" y="3875460"/>
            <a:ext cx="285763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</a:t>
            </a:r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54 con </a:t>
            </a:r>
            <a:r>
              <a:rPr lang="es-ES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Clle</a:t>
            </a:r>
            <a:r>
              <a:rPr lang="es-E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43</a:t>
            </a:r>
            <a:endParaRPr lang="es-CO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3221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FD21E1B1-12A0-445C-8E38-8C97551CC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66" t="9192" r="6662" b="224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oogle Shape;148;p5">
            <a:extLst>
              <a:ext uri="{FF2B5EF4-FFF2-40B4-BE49-F238E27FC236}">
                <a16:creationId xmlns:a16="http://schemas.microsoft.com/office/drawing/2014/main" id="{2FA61AD5-3BBA-4AC9-BA42-8F18C791CD3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471" y="603291"/>
            <a:ext cx="787646" cy="62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D2A8F63-2136-4508-8C25-E61EB7F334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3415" y="407849"/>
            <a:ext cx="1448637" cy="582604"/>
          </a:xfrm>
          <a:prstGeom prst="rect">
            <a:avLst/>
          </a:prstGeom>
        </p:spPr>
      </p:pic>
      <p:sp>
        <p:nvSpPr>
          <p:cNvPr id="10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331117" y="567346"/>
            <a:ext cx="806000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1331117" y="1873315"/>
            <a:ext cx="15088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Barrios</a:t>
            </a:r>
            <a:endParaRPr lang="es-ES" sz="3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5" name="Google Shape;151;p5">
            <a:extLst>
              <a:ext uri="{FF2B5EF4-FFF2-40B4-BE49-F238E27FC236}">
                <a16:creationId xmlns:a16="http://schemas.microsoft.com/office/drawing/2014/main" id="{76FEF1BB-A3D2-E1FE-9333-F8359CC23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9544444"/>
              </p:ext>
            </p:extLst>
          </p:nvPr>
        </p:nvGraphicFramePr>
        <p:xfrm>
          <a:off x="1331117" y="2662658"/>
          <a:ext cx="7480121" cy="3627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09055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FD21E1B1-12A0-445C-8E38-8C97551CC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66" t="9192" r="6662" b="224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oogle Shape;148;p5">
            <a:extLst>
              <a:ext uri="{FF2B5EF4-FFF2-40B4-BE49-F238E27FC236}">
                <a16:creationId xmlns:a16="http://schemas.microsoft.com/office/drawing/2014/main" id="{2FA61AD5-3BBA-4AC9-BA42-8F18C791CD3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471" y="603291"/>
            <a:ext cx="787646" cy="62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D2A8F63-2136-4508-8C25-E61EB7F334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3415" y="407849"/>
            <a:ext cx="1448637" cy="582604"/>
          </a:xfrm>
          <a:prstGeom prst="rect">
            <a:avLst/>
          </a:prstGeom>
        </p:spPr>
      </p:pic>
      <p:sp>
        <p:nvSpPr>
          <p:cNvPr id="10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508475" y="620479"/>
            <a:ext cx="807240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1561224" y="1980048"/>
            <a:ext cx="33054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Instituciones</a:t>
            </a:r>
            <a:r>
              <a:rPr lang="es-E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Educativas</a:t>
            </a:r>
            <a:endParaRPr lang="es-ES" sz="3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3" name="Google Shape;151;p5">
            <a:extLst>
              <a:ext uri="{FF2B5EF4-FFF2-40B4-BE49-F238E27FC236}">
                <a16:creationId xmlns:a16="http://schemas.microsoft.com/office/drawing/2014/main" id="{76FEF1BB-A3D2-E1FE-9333-F8359CC23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7912640"/>
              </p:ext>
            </p:extLst>
          </p:nvPr>
        </p:nvGraphicFramePr>
        <p:xfrm>
          <a:off x="1561224" y="2888224"/>
          <a:ext cx="5793775" cy="2342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939619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2265</TotalTime>
  <Words>592</Words>
  <Application>Microsoft Office PowerPoint</Application>
  <PresentationFormat>Panorámica</PresentationFormat>
  <Paragraphs>96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Paloseco Medium</vt:lpstr>
      <vt:lpstr>Tema de Office</vt:lpstr>
      <vt:lpstr>INFORME DE GESTIÓN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GESTIÓN</dc:title>
  <dc:creator>PaoLITa RoDrigueZ</dc:creator>
  <cp:lastModifiedBy>PLANEACION</cp:lastModifiedBy>
  <cp:revision>45</cp:revision>
  <dcterms:created xsi:type="dcterms:W3CDTF">2023-04-10T15:10:38Z</dcterms:created>
  <dcterms:modified xsi:type="dcterms:W3CDTF">2023-07-06T21:30:10Z</dcterms:modified>
</cp:coreProperties>
</file>