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8" r:id="rId5"/>
    <p:sldId id="281" r:id="rId6"/>
    <p:sldId id="284" r:id="rId7"/>
    <p:sldId id="282" r:id="rId8"/>
    <p:sldId id="283" r:id="rId9"/>
    <p:sldId id="258" r:id="rId10"/>
    <p:sldId id="263" r:id="rId11"/>
    <p:sldId id="268" r:id="rId12"/>
    <p:sldId id="285" r:id="rId13"/>
    <p:sldId id="267" r:id="rId14"/>
    <p:sldId id="261" r:id="rId15"/>
    <p:sldId id="271" r:id="rId16"/>
    <p:sldId id="272" r:id="rId17"/>
    <p:sldId id="286" r:id="rId18"/>
    <p:sldId id="287" r:id="rId19"/>
    <p:sldId id="266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28BA5-E0C0-48A4-A000-5A170D29C9EB}" v="35" dt="2023-06-30T20:38:48.055"/>
    <p1510:client id="{8F9D050F-851A-46F6-8C64-1B34875B13AD}" v="108" dt="2023-06-29T22:56:49.41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3C228BA5-E0C0-48A4-A000-5A170D29C9EB}"/>
    <pc:docChg chg="undo custSel addSld delSld modSld sldOrd">
      <pc:chgData name="PLANEACION" userId="d98372ff-809c-412f-bf7e-b69f66766c44" providerId="ADAL" clId="{3C228BA5-E0C0-48A4-A000-5A170D29C9EB}" dt="2023-06-30T20:46:16.353" v="951" actId="20577"/>
      <pc:docMkLst>
        <pc:docMk/>
      </pc:docMkLst>
      <pc:sldChg chg="addSp delSp modSp mod">
        <pc:chgData name="PLANEACION" userId="d98372ff-809c-412f-bf7e-b69f66766c44" providerId="ADAL" clId="{3C228BA5-E0C0-48A4-A000-5A170D29C9EB}" dt="2023-06-30T20:26:01.021" v="601" actId="1076"/>
        <pc:sldMkLst>
          <pc:docMk/>
          <pc:sldMk cId="2992764617" sldId="258"/>
        </pc:sldMkLst>
        <pc:spChg chg="add mod">
          <ac:chgData name="PLANEACION" userId="d98372ff-809c-412f-bf7e-b69f66766c44" providerId="ADAL" clId="{3C228BA5-E0C0-48A4-A000-5A170D29C9EB}" dt="2023-06-30T20:26:01.021" v="601" actId="1076"/>
          <ac:spMkLst>
            <pc:docMk/>
            <pc:sldMk cId="2992764617" sldId="258"/>
            <ac:spMk id="4" creationId="{B743C154-72B0-A9E5-B1B7-5C09C53617AF}"/>
          </ac:spMkLst>
        </pc:spChg>
        <pc:spChg chg="mod">
          <ac:chgData name="PLANEACION" userId="d98372ff-809c-412f-bf7e-b69f66766c44" providerId="ADAL" clId="{3C228BA5-E0C0-48A4-A000-5A170D29C9EB}" dt="2023-06-30T17:00:21.877" v="36" actId="1036"/>
          <ac:spMkLst>
            <pc:docMk/>
            <pc:sldMk cId="2992764617" sldId="258"/>
            <ac:spMk id="8" creationId="{99E67CC4-7DC1-4AA6-BC03-44BFB57E2CBB}"/>
          </ac:spMkLst>
        </pc:spChg>
        <pc:spChg chg="add mod">
          <ac:chgData name="PLANEACION" userId="d98372ff-809c-412f-bf7e-b69f66766c44" providerId="ADAL" clId="{3C228BA5-E0C0-48A4-A000-5A170D29C9EB}" dt="2023-06-30T19:58:28.988" v="387" actId="1076"/>
          <ac:spMkLst>
            <pc:docMk/>
            <pc:sldMk cId="2992764617" sldId="258"/>
            <ac:spMk id="10" creationId="{40E79074-5CFF-4A51-DAFF-9D8D7B66AE8F}"/>
          </ac:spMkLst>
        </pc:spChg>
        <pc:spChg chg="add mod">
          <ac:chgData name="PLANEACION" userId="d98372ff-809c-412f-bf7e-b69f66766c44" providerId="ADAL" clId="{3C228BA5-E0C0-48A4-A000-5A170D29C9EB}" dt="2023-06-30T20:00:21.278" v="448" actId="1076"/>
          <ac:spMkLst>
            <pc:docMk/>
            <pc:sldMk cId="2992764617" sldId="258"/>
            <ac:spMk id="12" creationId="{A6FC09BA-CFEE-4AD1-47DF-B02DB21570A7}"/>
          </ac:spMkLst>
        </pc:spChg>
        <pc:spChg chg="add del mod">
          <ac:chgData name="PLANEACION" userId="d98372ff-809c-412f-bf7e-b69f66766c44" providerId="ADAL" clId="{3C228BA5-E0C0-48A4-A000-5A170D29C9EB}" dt="2023-06-30T20:01:57.301" v="460" actId="478"/>
          <ac:spMkLst>
            <pc:docMk/>
            <pc:sldMk cId="2992764617" sldId="258"/>
            <ac:spMk id="14" creationId="{9DDBEE2C-2CF2-6AC6-3408-5D6D41973AAA}"/>
          </ac:spMkLst>
        </pc:spChg>
        <pc:spChg chg="del">
          <ac:chgData name="PLANEACION" userId="d98372ff-809c-412f-bf7e-b69f66766c44" providerId="ADAL" clId="{3C228BA5-E0C0-48A4-A000-5A170D29C9EB}" dt="2023-06-30T19:58:03.190" v="383" actId="478"/>
          <ac:spMkLst>
            <pc:docMk/>
            <pc:sldMk cId="2992764617" sldId="258"/>
            <ac:spMk id="24" creationId="{8F4B9A2A-1BF8-D5BD-2FC0-B928FB5AD37B}"/>
          </ac:spMkLst>
        </pc:spChg>
        <pc:graphicFrameChg chg="add mod">
          <ac:chgData name="PLANEACION" userId="d98372ff-809c-412f-bf7e-b69f66766c44" providerId="ADAL" clId="{3C228BA5-E0C0-48A4-A000-5A170D29C9EB}" dt="2023-06-30T20:00:12.495" v="447" actId="1035"/>
          <ac:graphicFrameMkLst>
            <pc:docMk/>
            <pc:sldMk cId="2992764617" sldId="258"/>
            <ac:graphicFrameMk id="3" creationId="{193CC55E-7864-0CCA-FE51-EB79F080FB44}"/>
          </ac:graphicFrameMkLst>
        </pc:graphicFrameChg>
        <pc:graphicFrameChg chg="mod">
          <ac:chgData name="PLANEACION" userId="d98372ff-809c-412f-bf7e-b69f66766c44" providerId="ADAL" clId="{3C228BA5-E0C0-48A4-A000-5A170D29C9EB}" dt="2023-06-30T19:59:02.694" v="403" actId="1038"/>
          <ac:graphicFrameMkLst>
            <pc:docMk/>
            <pc:sldMk cId="2992764617" sldId="258"/>
            <ac:graphicFrameMk id="25" creationId="{62FF4AEA-D924-5C90-D218-81FB938E86A4}"/>
          </ac:graphicFrameMkLst>
        </pc:graphicFrameChg>
        <pc:picChg chg="add mod">
          <ac:chgData name="PLANEACION" userId="d98372ff-809c-412f-bf7e-b69f66766c44" providerId="ADAL" clId="{3C228BA5-E0C0-48A4-A000-5A170D29C9EB}" dt="2023-06-30T17:00:43.933" v="61" actId="1036"/>
          <ac:picMkLst>
            <pc:docMk/>
            <pc:sldMk cId="2992764617" sldId="258"/>
            <ac:picMk id="2" creationId="{BEC0909E-4617-491E-E5A6-32593EFBF39D}"/>
          </ac:picMkLst>
        </pc:picChg>
        <pc:picChg chg="del">
          <ac:chgData name="PLANEACION" userId="d98372ff-809c-412f-bf7e-b69f66766c44" providerId="ADAL" clId="{3C228BA5-E0C0-48A4-A000-5A170D29C9EB}" dt="2023-06-30T20:01:32.585" v="457" actId="478"/>
          <ac:picMkLst>
            <pc:docMk/>
            <pc:sldMk cId="2992764617" sldId="258"/>
            <ac:picMk id="5" creationId="{840A83B5-3167-4D5F-AB4D-D9B17290F6D5}"/>
          </ac:picMkLst>
        </pc:picChg>
        <pc:picChg chg="mod">
          <ac:chgData name="PLANEACION" userId="d98372ff-809c-412f-bf7e-b69f66766c44" providerId="ADAL" clId="{3C228BA5-E0C0-48A4-A000-5A170D29C9EB}" dt="2023-06-30T17:00:21.877" v="36" actId="1036"/>
          <ac:picMkLst>
            <pc:docMk/>
            <pc:sldMk cId="2992764617" sldId="258"/>
            <ac:picMk id="7" creationId="{4844E724-B88F-4773-870A-5BB1236CAE89}"/>
          </ac:picMkLst>
        </pc:picChg>
        <pc:picChg chg="add mod">
          <ac:chgData name="PLANEACION" userId="d98372ff-809c-412f-bf7e-b69f66766c44" providerId="ADAL" clId="{3C228BA5-E0C0-48A4-A000-5A170D29C9EB}" dt="2023-06-30T20:00:29.193" v="456" actId="1035"/>
          <ac:picMkLst>
            <pc:docMk/>
            <pc:sldMk cId="2992764617" sldId="258"/>
            <ac:picMk id="9" creationId="{53717228-3930-F9A6-6D63-822548338077}"/>
          </ac:picMkLst>
        </pc:picChg>
        <pc:picChg chg="add del mod">
          <ac:chgData name="PLANEACION" userId="d98372ff-809c-412f-bf7e-b69f66766c44" providerId="ADAL" clId="{3C228BA5-E0C0-48A4-A000-5A170D29C9EB}" dt="2023-06-30T17:03:13.064" v="112" actId="478"/>
          <ac:picMkLst>
            <pc:docMk/>
            <pc:sldMk cId="2992764617" sldId="258"/>
            <ac:picMk id="9" creationId="{8FDC0776-685B-27E1-A1E2-A828B870B39E}"/>
          </ac:picMkLst>
        </pc:picChg>
        <pc:picChg chg="mod">
          <ac:chgData name="PLANEACION" userId="d98372ff-809c-412f-bf7e-b69f66766c44" providerId="ADAL" clId="{3C228BA5-E0C0-48A4-A000-5A170D29C9EB}" dt="2023-06-30T19:58:35.186" v="389" actId="1076"/>
          <ac:picMkLst>
            <pc:docMk/>
            <pc:sldMk cId="2992764617" sldId="258"/>
            <ac:picMk id="11" creationId="{5A9B07F1-5683-4D1E-99E3-AEEE18C4C782}"/>
          </ac:picMkLst>
        </pc:picChg>
        <pc:picChg chg="add mod ord">
          <ac:chgData name="PLANEACION" userId="d98372ff-809c-412f-bf7e-b69f66766c44" providerId="ADAL" clId="{3C228BA5-E0C0-48A4-A000-5A170D29C9EB}" dt="2023-06-30T20:01:52.105" v="459" actId="167"/>
          <ac:picMkLst>
            <pc:docMk/>
            <pc:sldMk cId="2992764617" sldId="258"/>
            <ac:picMk id="15" creationId="{0F81D9DF-BE01-A01F-AD65-E0E50C16750A}"/>
          </ac:picMkLst>
        </pc:picChg>
        <pc:picChg chg="mod">
          <ac:chgData name="PLANEACION" userId="d98372ff-809c-412f-bf7e-b69f66766c44" providerId="ADAL" clId="{3C228BA5-E0C0-48A4-A000-5A170D29C9EB}" dt="2023-06-30T17:00:48.465" v="69" actId="1036"/>
          <ac:picMkLst>
            <pc:docMk/>
            <pc:sldMk cId="2992764617" sldId="258"/>
            <ac:picMk id="26" creationId="{76434C02-D451-2513-9FB2-A2949A6B55B2}"/>
          </ac:picMkLst>
        </pc:picChg>
      </pc:sldChg>
      <pc:sldChg chg="delSp del mod">
        <pc:chgData name="PLANEACION" userId="d98372ff-809c-412f-bf7e-b69f66766c44" providerId="ADAL" clId="{3C228BA5-E0C0-48A4-A000-5A170D29C9EB}" dt="2023-06-30T17:01:35.411" v="77" actId="47"/>
        <pc:sldMkLst>
          <pc:docMk/>
          <pc:sldMk cId="1835817534" sldId="259"/>
        </pc:sldMkLst>
        <pc:spChg chg="del">
          <ac:chgData name="PLANEACION" userId="d98372ff-809c-412f-bf7e-b69f66766c44" providerId="ADAL" clId="{3C228BA5-E0C0-48A4-A000-5A170D29C9EB}" dt="2023-06-30T17:01:22.926" v="74" actId="21"/>
          <ac:spMkLst>
            <pc:docMk/>
            <pc:sldMk cId="1835817534" sldId="259"/>
            <ac:spMk id="9" creationId="{8F4B9A2A-1BF8-D5BD-2FC0-B928FB5AD37B}"/>
          </ac:spMkLst>
        </pc:spChg>
        <pc:graphicFrameChg chg="del">
          <ac:chgData name="PLANEACION" userId="d98372ff-809c-412f-bf7e-b69f66766c44" providerId="ADAL" clId="{3C228BA5-E0C0-48A4-A000-5A170D29C9EB}" dt="2023-06-30T17:01:03.177" v="71" actId="21"/>
          <ac:graphicFrameMkLst>
            <pc:docMk/>
            <pc:sldMk cId="1835817534" sldId="259"/>
            <ac:graphicFrameMk id="10" creationId="{62FF4AEA-D924-5C90-D218-81FB938E86A4}"/>
          </ac:graphicFrameMkLst>
        </pc:graphicFrameChg>
        <pc:picChg chg="del">
          <ac:chgData name="PLANEACION" userId="d98372ff-809c-412f-bf7e-b69f66766c44" providerId="ADAL" clId="{3C228BA5-E0C0-48A4-A000-5A170D29C9EB}" dt="2023-06-30T17:00:56.306" v="70" actId="478"/>
          <ac:picMkLst>
            <pc:docMk/>
            <pc:sldMk cId="1835817534" sldId="259"/>
            <ac:picMk id="2" creationId="{72671010-6C56-46BE-CBE1-97A5B28639CD}"/>
          </ac:picMkLst>
        </pc:picChg>
      </pc:sldChg>
      <pc:sldChg chg="addSp delSp modSp mod">
        <pc:chgData name="PLANEACION" userId="d98372ff-809c-412f-bf7e-b69f66766c44" providerId="ADAL" clId="{3C228BA5-E0C0-48A4-A000-5A170D29C9EB}" dt="2023-06-30T20:24:46.758" v="591" actId="14100"/>
        <pc:sldMkLst>
          <pc:docMk/>
          <pc:sldMk cId="2452323398" sldId="261"/>
        </pc:sldMkLst>
        <pc:spChg chg="del">
          <ac:chgData name="PLANEACION" userId="d98372ff-809c-412f-bf7e-b69f66766c44" providerId="ADAL" clId="{3C228BA5-E0C0-48A4-A000-5A170D29C9EB}" dt="2023-06-30T20:15:03.219" v="528" actId="478"/>
          <ac:spMkLst>
            <pc:docMk/>
            <pc:sldMk cId="2452323398" sldId="261"/>
            <ac:spMk id="2" creationId="{00000000-0000-0000-0000-000000000000}"/>
          </ac:spMkLst>
        </pc:spChg>
        <pc:spChg chg="del">
          <ac:chgData name="PLANEACION" userId="d98372ff-809c-412f-bf7e-b69f66766c44" providerId="ADAL" clId="{3C228BA5-E0C0-48A4-A000-5A170D29C9EB}" dt="2023-06-30T20:12:37.999" v="512" actId="478"/>
          <ac:spMkLst>
            <pc:docMk/>
            <pc:sldMk cId="2452323398" sldId="261"/>
            <ac:spMk id="5" creationId="{BC6E0D9B-A710-420E-A2DA-6EAC5B54850D}"/>
          </ac:spMkLst>
        </pc:spChg>
        <pc:spChg chg="mod">
          <ac:chgData name="PLANEACION" userId="d98372ff-809c-412f-bf7e-b69f66766c44" providerId="ADAL" clId="{3C228BA5-E0C0-48A4-A000-5A170D29C9EB}" dt="2023-06-30T20:12:43.124" v="514" actId="207"/>
          <ac:spMkLst>
            <pc:docMk/>
            <pc:sldMk cId="2452323398" sldId="261"/>
            <ac:spMk id="6" creationId="{DD388B4A-4C77-4082-AE9C-535C626ADFBC}"/>
          </ac:spMkLst>
        </pc:spChg>
        <pc:spChg chg="mod">
          <ac:chgData name="PLANEACION" userId="d98372ff-809c-412f-bf7e-b69f66766c44" providerId="ADAL" clId="{3C228BA5-E0C0-48A4-A000-5A170D29C9EB}" dt="2023-06-30T20:12:52.962" v="518" actId="403"/>
          <ac:spMkLst>
            <pc:docMk/>
            <pc:sldMk cId="2452323398" sldId="261"/>
            <ac:spMk id="24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25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26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27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31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33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37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39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41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44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45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49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56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58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13:04.286" v="519" actId="1076"/>
          <ac:spMkLst>
            <pc:docMk/>
            <pc:sldMk cId="2452323398" sldId="261"/>
            <ac:spMk id="60" creationId="{00000000-0000-0000-0000-000000000000}"/>
          </ac:spMkLst>
        </pc:spChg>
        <pc:picChg chg="add del mod">
          <ac:chgData name="PLANEACION" userId="d98372ff-809c-412f-bf7e-b69f66766c44" providerId="ADAL" clId="{3C228BA5-E0C0-48A4-A000-5A170D29C9EB}" dt="2023-06-30T20:24:00.906" v="583" actId="478"/>
          <ac:picMkLst>
            <pc:docMk/>
            <pc:sldMk cId="2452323398" sldId="261"/>
            <ac:picMk id="3" creationId="{D6448C40-5BFA-6908-B30C-46AB551165AE}"/>
          </ac:picMkLst>
        </pc:picChg>
        <pc:picChg chg="mod">
          <ac:chgData name="PLANEACION" userId="d98372ff-809c-412f-bf7e-b69f66766c44" providerId="ADAL" clId="{3C228BA5-E0C0-48A4-A000-5A170D29C9EB}" dt="2023-06-30T20:12:43.830" v="515" actId="1076"/>
          <ac:picMkLst>
            <pc:docMk/>
            <pc:sldMk cId="2452323398" sldId="261"/>
            <ac:picMk id="20" creationId="{33BDF3EC-4796-4D92-A8F8-4D518C6164AB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23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28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29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30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32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34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36" creationId="{62A8C7F0-90DF-4C14-AA33-F601A614B9BA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38" creationId="{62A8C7F0-90DF-4C14-AA33-F601A614B9BA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40" creationId="{62A8C7F0-90DF-4C14-AA33-F601A614B9BA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42" creationId="{62A8C7F0-90DF-4C14-AA33-F601A614B9BA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43" creationId="{62A8C7F0-90DF-4C14-AA33-F601A614B9BA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50" creationId="{62A8C7F0-90DF-4C14-AA33-F601A614B9BA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57" creationId="{FB1428E8-320B-4506-96C9-EF0FAB623245}"/>
          </ac:picMkLst>
        </pc:picChg>
        <pc:picChg chg="mod">
          <ac:chgData name="PLANEACION" userId="d98372ff-809c-412f-bf7e-b69f66766c44" providerId="ADAL" clId="{3C228BA5-E0C0-48A4-A000-5A170D29C9EB}" dt="2023-06-30T20:13:04.286" v="519" actId="1076"/>
          <ac:picMkLst>
            <pc:docMk/>
            <pc:sldMk cId="2452323398" sldId="261"/>
            <ac:picMk id="59" creationId="{62A8C7F0-90DF-4C14-AA33-F601A614B9BA}"/>
          </ac:picMkLst>
        </pc:picChg>
        <pc:picChg chg="add mod">
          <ac:chgData name="PLANEACION" userId="d98372ff-809c-412f-bf7e-b69f66766c44" providerId="ADAL" clId="{3C228BA5-E0C0-48A4-A000-5A170D29C9EB}" dt="2023-06-30T20:24:46.758" v="591" actId="14100"/>
          <ac:picMkLst>
            <pc:docMk/>
            <pc:sldMk cId="2452323398" sldId="261"/>
            <ac:picMk id="1026" creationId="{8AD80B54-A2D6-0033-2D24-AECFF105E484}"/>
          </ac:picMkLst>
        </pc:picChg>
      </pc:sldChg>
      <pc:sldChg chg="modSp mod ord">
        <pc:chgData name="PLANEACION" userId="d98372ff-809c-412f-bf7e-b69f66766c44" providerId="ADAL" clId="{3C228BA5-E0C0-48A4-A000-5A170D29C9EB}" dt="2023-06-30T19:55:48.980" v="350" actId="14100"/>
        <pc:sldMkLst>
          <pc:docMk/>
          <pc:sldMk cId="790386065" sldId="263"/>
        </pc:sldMkLst>
        <pc:spChg chg="mod">
          <ac:chgData name="PLANEACION" userId="d98372ff-809c-412f-bf7e-b69f66766c44" providerId="ADAL" clId="{3C228BA5-E0C0-48A4-A000-5A170D29C9EB}" dt="2023-06-30T19:45:49.235" v="256" actId="20577"/>
          <ac:spMkLst>
            <pc:docMk/>
            <pc:sldMk cId="790386065" sldId="263"/>
            <ac:spMk id="8" creationId="{4751C4AA-ABC2-48C7-ACF5-9C32A13E3025}"/>
          </ac:spMkLst>
        </pc:spChg>
        <pc:spChg chg="mod">
          <ac:chgData name="PLANEACION" userId="d98372ff-809c-412f-bf7e-b69f66766c44" providerId="ADAL" clId="{3C228BA5-E0C0-48A4-A000-5A170D29C9EB}" dt="2023-06-30T19:47:01.435" v="260" actId="1076"/>
          <ac:spMkLst>
            <pc:docMk/>
            <pc:sldMk cId="790386065" sldId="263"/>
            <ac:spMk id="18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19:47:01.435" v="260" actId="1076"/>
          <ac:spMkLst>
            <pc:docMk/>
            <pc:sldMk cId="790386065" sldId="263"/>
            <ac:spMk id="23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19:47:09.258" v="261" actId="1076"/>
          <ac:spMkLst>
            <pc:docMk/>
            <pc:sldMk cId="790386065" sldId="263"/>
            <ac:spMk id="25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19:47:01.435" v="260" actId="1076"/>
          <ac:spMkLst>
            <pc:docMk/>
            <pc:sldMk cId="790386065" sldId="263"/>
            <ac:spMk id="28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19:55:48.980" v="350" actId="14100"/>
          <ac:spMkLst>
            <pc:docMk/>
            <pc:sldMk cId="790386065" sldId="263"/>
            <ac:spMk id="29" creationId="{5EABFD34-9EBF-4D98-CE15-611500AD0663}"/>
          </ac:spMkLst>
        </pc:spChg>
        <pc:spChg chg="mod">
          <ac:chgData name="PLANEACION" userId="d98372ff-809c-412f-bf7e-b69f66766c44" providerId="ADAL" clId="{3C228BA5-E0C0-48A4-A000-5A170D29C9EB}" dt="2023-06-30T19:47:09.258" v="261" actId="1076"/>
          <ac:spMkLst>
            <pc:docMk/>
            <pc:sldMk cId="790386065" sldId="263"/>
            <ac:spMk id="31" creationId="{8F4B9A2A-1BF8-D5BD-2FC0-B928FB5AD37B}"/>
          </ac:spMkLst>
        </pc:spChg>
        <pc:picChg chg="mod">
          <ac:chgData name="PLANEACION" userId="d98372ff-809c-412f-bf7e-b69f66766c44" providerId="ADAL" clId="{3C228BA5-E0C0-48A4-A000-5A170D29C9EB}" dt="2023-06-30T19:47:49.963" v="267" actId="1076"/>
          <ac:picMkLst>
            <pc:docMk/>
            <pc:sldMk cId="790386065" sldId="263"/>
            <ac:picMk id="5" creationId="{4DF1B787-3DED-4F14-9498-09CF746A0042}"/>
          </ac:picMkLst>
        </pc:picChg>
        <pc:picChg chg="mod">
          <ac:chgData name="PLANEACION" userId="d98372ff-809c-412f-bf7e-b69f66766c44" providerId="ADAL" clId="{3C228BA5-E0C0-48A4-A000-5A170D29C9EB}" dt="2023-06-30T17:12:54.489" v="184" actId="1076"/>
          <ac:picMkLst>
            <pc:docMk/>
            <pc:sldMk cId="790386065" sldId="263"/>
            <ac:picMk id="13" creationId="{030B7904-45B6-418F-BB49-6AF3D9C05391}"/>
          </ac:picMkLst>
        </pc:picChg>
        <pc:picChg chg="mod">
          <ac:chgData name="PLANEACION" userId="d98372ff-809c-412f-bf7e-b69f66766c44" providerId="ADAL" clId="{3C228BA5-E0C0-48A4-A000-5A170D29C9EB}" dt="2023-06-30T19:47:01.435" v="260" actId="1076"/>
          <ac:picMkLst>
            <pc:docMk/>
            <pc:sldMk cId="790386065" sldId="263"/>
            <ac:picMk id="19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47:01.435" v="260" actId="1076"/>
          <ac:picMkLst>
            <pc:docMk/>
            <pc:sldMk cId="790386065" sldId="263"/>
            <ac:picMk id="20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47:01.435" v="260" actId="1076"/>
          <ac:picMkLst>
            <pc:docMk/>
            <pc:sldMk cId="790386065" sldId="263"/>
            <ac:picMk id="21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47:36.971" v="265" actId="1076"/>
          <ac:picMkLst>
            <pc:docMk/>
            <pc:sldMk cId="790386065" sldId="263"/>
            <ac:picMk id="22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47:44.904" v="266" actId="1076"/>
          <ac:picMkLst>
            <pc:docMk/>
            <pc:sldMk cId="790386065" sldId="263"/>
            <ac:picMk id="30" creationId="{00000000-0000-0000-0000-000000000000}"/>
          </ac:picMkLst>
        </pc:picChg>
      </pc:sldChg>
      <pc:sldChg chg="addSp delSp modSp mod">
        <pc:chgData name="PLANEACION" userId="d98372ff-809c-412f-bf7e-b69f66766c44" providerId="ADAL" clId="{3C228BA5-E0C0-48A4-A000-5A170D29C9EB}" dt="2023-06-30T20:25:32.767" v="594" actId="1076"/>
        <pc:sldMkLst>
          <pc:docMk/>
          <pc:sldMk cId="3109055331" sldId="267"/>
        </pc:sldMkLst>
        <pc:spChg chg="add mod">
          <ac:chgData name="PLANEACION" userId="d98372ff-809c-412f-bf7e-b69f66766c44" providerId="ADAL" clId="{3C228BA5-E0C0-48A4-A000-5A170D29C9EB}" dt="2023-06-30T20:25:32.767" v="594" actId="1076"/>
          <ac:spMkLst>
            <pc:docMk/>
            <pc:sldMk cId="3109055331" sldId="267"/>
            <ac:spMk id="2" creationId="{A7EA7BE4-B4F0-1E93-6065-06F090487155}"/>
          </ac:spMkLst>
        </pc:spChg>
        <pc:spChg chg="del">
          <ac:chgData name="PLANEACION" userId="d98372ff-809c-412f-bf7e-b69f66766c44" providerId="ADAL" clId="{3C228BA5-E0C0-48A4-A000-5A170D29C9EB}" dt="2023-06-30T20:08:07.516" v="461" actId="478"/>
          <ac:spMkLst>
            <pc:docMk/>
            <pc:sldMk cId="3109055331" sldId="267"/>
            <ac:spMk id="8" creationId="{FCD35EB3-8ADC-486F-A90B-26C54CEFCA3C}"/>
          </ac:spMkLst>
        </pc:spChg>
        <pc:spChg chg="mod">
          <ac:chgData name="PLANEACION" userId="d98372ff-809c-412f-bf7e-b69f66766c44" providerId="ADAL" clId="{3C228BA5-E0C0-48A4-A000-5A170D29C9EB}" dt="2023-06-30T20:08:36.022" v="469" actId="1076"/>
          <ac:spMkLst>
            <pc:docMk/>
            <pc:sldMk cId="3109055331" sldId="267"/>
            <ac:spMk id="10" creationId="{DD388B4A-4C77-4082-AE9C-535C626ADFBC}"/>
          </ac:spMkLst>
        </pc:spChg>
        <pc:spChg chg="mod">
          <ac:chgData name="PLANEACION" userId="d98372ff-809c-412f-bf7e-b69f66766c44" providerId="ADAL" clId="{3C228BA5-E0C0-48A4-A000-5A170D29C9EB}" dt="2023-06-30T20:14:34.775" v="527" actId="207"/>
          <ac:spMkLst>
            <pc:docMk/>
            <pc:sldMk cId="3109055331" sldId="267"/>
            <ac:spMk id="12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20:14:34.775" v="527" actId="207"/>
          <ac:spMkLst>
            <pc:docMk/>
            <pc:sldMk cId="3109055331" sldId="267"/>
            <ac:spMk id="14" creationId="{8F4B9A2A-1BF8-D5BD-2FC0-B928FB5AD37B}"/>
          </ac:spMkLst>
        </pc:spChg>
        <pc:graphicFrameChg chg="mod">
          <ac:chgData name="PLANEACION" userId="d98372ff-809c-412f-bf7e-b69f66766c44" providerId="ADAL" clId="{3C228BA5-E0C0-48A4-A000-5A170D29C9EB}" dt="2023-06-30T20:12:02.265" v="511" actId="255"/>
          <ac:graphicFrameMkLst>
            <pc:docMk/>
            <pc:sldMk cId="3109055331" sldId="267"/>
            <ac:graphicFrameMk id="13" creationId="{76FEF1BB-A3D2-E1FE-9333-F8359CC237C9}"/>
          </ac:graphicFrameMkLst>
        </pc:graphicFrameChg>
        <pc:graphicFrameChg chg="mod">
          <ac:chgData name="PLANEACION" userId="d98372ff-809c-412f-bf7e-b69f66766c44" providerId="ADAL" clId="{3C228BA5-E0C0-48A4-A000-5A170D29C9EB}" dt="2023-06-30T20:11:50.435" v="510" actId="255"/>
          <ac:graphicFrameMkLst>
            <pc:docMk/>
            <pc:sldMk cId="3109055331" sldId="267"/>
            <ac:graphicFrameMk id="16" creationId="{76FEF1BB-A3D2-E1FE-9333-F8359CC237C9}"/>
          </ac:graphicFrameMkLst>
        </pc:graphicFrameChg>
        <pc:picChg chg="mod">
          <ac:chgData name="PLANEACION" userId="d98372ff-809c-412f-bf7e-b69f66766c44" providerId="ADAL" clId="{3C228BA5-E0C0-48A4-A000-5A170D29C9EB}" dt="2023-06-30T20:13:55.732" v="525" actId="1076"/>
          <ac:picMkLst>
            <pc:docMk/>
            <pc:sldMk cId="3109055331" sldId="267"/>
            <ac:picMk id="4" creationId="{FD21E1B1-12A0-445C-8E38-8C97551CCBE9}"/>
          </ac:picMkLst>
        </pc:picChg>
      </pc:sldChg>
      <pc:sldChg chg="modSp mod">
        <pc:chgData name="PLANEACION" userId="d98372ff-809c-412f-bf7e-b69f66766c44" providerId="ADAL" clId="{3C228BA5-E0C0-48A4-A000-5A170D29C9EB}" dt="2023-06-30T19:56:14.893" v="355" actId="1076"/>
        <pc:sldMkLst>
          <pc:docMk/>
          <pc:sldMk cId="2603221426" sldId="268"/>
        </pc:sldMkLst>
        <pc:spChg chg="mod">
          <ac:chgData name="PLANEACION" userId="d98372ff-809c-412f-bf7e-b69f66766c44" providerId="ADAL" clId="{3C228BA5-E0C0-48A4-A000-5A170D29C9EB}" dt="2023-06-30T19:55:05.114" v="346" actId="20577"/>
          <ac:spMkLst>
            <pc:docMk/>
            <pc:sldMk cId="2603221426" sldId="268"/>
            <ac:spMk id="8" creationId="{4751C4AA-ABC2-48C7-ACF5-9C32A13E3025}"/>
          </ac:spMkLst>
        </pc:spChg>
        <pc:spChg chg="mod">
          <ac:chgData name="PLANEACION" userId="d98372ff-809c-412f-bf7e-b69f66766c44" providerId="ADAL" clId="{3C228BA5-E0C0-48A4-A000-5A170D29C9EB}" dt="2023-06-30T19:56:08.677" v="354" actId="14100"/>
          <ac:spMkLst>
            <pc:docMk/>
            <pc:sldMk cId="2603221426" sldId="268"/>
            <ac:spMk id="30" creationId="{5EABFD34-9EBF-4D98-CE15-611500AD0663}"/>
          </ac:spMkLst>
        </pc:spChg>
        <pc:spChg chg="mod">
          <ac:chgData name="PLANEACION" userId="d98372ff-809c-412f-bf7e-b69f66766c44" providerId="ADAL" clId="{3C228BA5-E0C0-48A4-A000-5A170D29C9EB}" dt="2023-06-30T19:56:14.893" v="355" actId="1076"/>
          <ac:spMkLst>
            <pc:docMk/>
            <pc:sldMk cId="2603221426" sldId="268"/>
            <ac:spMk id="37" creationId="{8F4B9A2A-1BF8-D5BD-2FC0-B928FB5AD37B}"/>
          </ac:spMkLst>
        </pc:spChg>
        <pc:picChg chg="mod">
          <ac:chgData name="PLANEACION" userId="d98372ff-809c-412f-bf7e-b69f66766c44" providerId="ADAL" clId="{3C228BA5-E0C0-48A4-A000-5A170D29C9EB}" dt="2023-06-30T19:53:02.452" v="313" actId="1076"/>
          <ac:picMkLst>
            <pc:docMk/>
            <pc:sldMk cId="2603221426" sldId="268"/>
            <ac:picMk id="5" creationId="{4DF1B787-3DED-4F14-9498-09CF746A0042}"/>
          </ac:picMkLst>
        </pc:picChg>
        <pc:picChg chg="mod">
          <ac:chgData name="PLANEACION" userId="d98372ff-809c-412f-bf7e-b69f66766c44" providerId="ADAL" clId="{3C228BA5-E0C0-48A4-A000-5A170D29C9EB}" dt="2023-06-30T19:49:53.013" v="287" actId="14100"/>
          <ac:picMkLst>
            <pc:docMk/>
            <pc:sldMk cId="2603221426" sldId="268"/>
            <ac:picMk id="7" creationId="{D60826B6-D46F-47BF-BC16-98BB421EB2B1}"/>
          </ac:picMkLst>
        </pc:picChg>
        <pc:picChg chg="mod">
          <ac:chgData name="PLANEACION" userId="d98372ff-809c-412f-bf7e-b69f66766c44" providerId="ADAL" clId="{3C228BA5-E0C0-48A4-A000-5A170D29C9EB}" dt="2023-06-30T19:55:12.508" v="347" actId="1076"/>
          <ac:picMkLst>
            <pc:docMk/>
            <pc:sldMk cId="2603221426" sldId="268"/>
            <ac:picMk id="13" creationId="{030B7904-45B6-418F-BB49-6AF3D9C05391}"/>
          </ac:picMkLst>
        </pc:picChg>
        <pc:picChg chg="mod">
          <ac:chgData name="PLANEACION" userId="d98372ff-809c-412f-bf7e-b69f66766c44" providerId="ADAL" clId="{3C228BA5-E0C0-48A4-A000-5A170D29C9EB}" dt="2023-06-30T19:50:04.362" v="290" actId="1076"/>
          <ac:picMkLst>
            <pc:docMk/>
            <pc:sldMk cId="2603221426" sldId="268"/>
            <ac:picMk id="34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50:06.758" v="291" actId="1076"/>
          <ac:picMkLst>
            <pc:docMk/>
            <pc:sldMk cId="2603221426" sldId="268"/>
            <ac:picMk id="35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50:09.590" v="292" actId="1076"/>
          <ac:picMkLst>
            <pc:docMk/>
            <pc:sldMk cId="2603221426" sldId="268"/>
            <ac:picMk id="36" creationId="{00000000-0000-0000-0000-000000000000}"/>
          </ac:picMkLst>
        </pc:picChg>
      </pc:sldChg>
      <pc:sldChg chg="delSp modSp mod">
        <pc:chgData name="PLANEACION" userId="d98372ff-809c-412f-bf7e-b69f66766c44" providerId="ADAL" clId="{3C228BA5-E0C0-48A4-A000-5A170D29C9EB}" dt="2023-06-30T20:29:17.488" v="639" actId="1076"/>
        <pc:sldMkLst>
          <pc:docMk/>
          <pc:sldMk cId="3322251864" sldId="271"/>
        </pc:sldMkLst>
        <pc:spChg chg="del mod">
          <ac:chgData name="PLANEACION" userId="d98372ff-809c-412f-bf7e-b69f66766c44" providerId="ADAL" clId="{3C228BA5-E0C0-48A4-A000-5A170D29C9EB}" dt="2023-06-30T20:27:14.785" v="607" actId="478"/>
          <ac:spMkLst>
            <pc:docMk/>
            <pc:sldMk cId="3322251864" sldId="271"/>
            <ac:spMk id="16" creationId="{BC6E0D9B-A710-420E-A2DA-6EAC5B54850D}"/>
          </ac:spMkLst>
        </pc:spChg>
        <pc:spChg chg="mod">
          <ac:chgData name="PLANEACION" userId="d98372ff-809c-412f-bf7e-b69f66766c44" providerId="ADAL" clId="{3C228BA5-E0C0-48A4-A000-5A170D29C9EB}" dt="2023-06-30T20:27:33.266" v="612" actId="14100"/>
          <ac:spMkLst>
            <pc:docMk/>
            <pc:sldMk cId="3322251864" sldId="271"/>
            <ac:spMk id="17" creationId="{DD388B4A-4C77-4082-AE9C-535C626ADFBC}"/>
          </ac:spMkLst>
        </pc:spChg>
        <pc:spChg chg="mod">
          <ac:chgData name="PLANEACION" userId="d98372ff-809c-412f-bf7e-b69f66766c44" providerId="ADAL" clId="{3C228BA5-E0C0-48A4-A000-5A170D29C9EB}" dt="2023-06-30T20:29:07.078" v="637" actId="1076"/>
          <ac:spMkLst>
            <pc:docMk/>
            <pc:sldMk cId="3322251864" sldId="271"/>
            <ac:spMk id="22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20:29:11.136" v="638" actId="1076"/>
          <ac:spMkLst>
            <pc:docMk/>
            <pc:sldMk cId="3322251864" sldId="271"/>
            <ac:spMk id="23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20:29:17.488" v="639" actId="1076"/>
          <ac:spMkLst>
            <pc:docMk/>
            <pc:sldMk cId="3322251864" sldId="271"/>
            <ac:spMk id="25" creationId="{8F4B9A2A-1BF8-D5BD-2FC0-B928FB5AD37B}"/>
          </ac:spMkLst>
        </pc:spChg>
        <pc:picChg chg="mod">
          <ac:chgData name="PLANEACION" userId="d98372ff-809c-412f-bf7e-b69f66766c44" providerId="ADAL" clId="{3C228BA5-E0C0-48A4-A000-5A170D29C9EB}" dt="2023-06-30T20:28:30.236" v="621" actId="1076"/>
          <ac:picMkLst>
            <pc:docMk/>
            <pc:sldMk cId="3322251864" sldId="271"/>
            <ac:picMk id="2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20:29:00.858" v="636" actId="1037"/>
          <ac:picMkLst>
            <pc:docMk/>
            <pc:sldMk cId="3322251864" sldId="271"/>
            <ac:picMk id="3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20:27:38.713" v="614" actId="1076"/>
          <ac:picMkLst>
            <pc:docMk/>
            <pc:sldMk cId="3322251864" sldId="271"/>
            <ac:picMk id="5" creationId="{4DF1B787-3DED-4F14-9498-09CF746A0042}"/>
          </ac:picMkLst>
        </pc:picChg>
        <pc:picChg chg="mod">
          <ac:chgData name="PLANEACION" userId="d98372ff-809c-412f-bf7e-b69f66766c44" providerId="ADAL" clId="{3C228BA5-E0C0-48A4-A000-5A170D29C9EB}" dt="2023-06-30T20:28:57.185" v="630" actId="1037"/>
          <ac:picMkLst>
            <pc:docMk/>
            <pc:sldMk cId="3322251864" sldId="271"/>
            <ac:picMk id="7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20:27:57.565" v="619" actId="1076"/>
          <ac:picMkLst>
            <pc:docMk/>
            <pc:sldMk cId="3322251864" sldId="271"/>
            <ac:picMk id="13" creationId="{030B7904-45B6-418F-BB49-6AF3D9C05391}"/>
          </ac:picMkLst>
        </pc:picChg>
        <pc:picChg chg="mod">
          <ac:chgData name="PLANEACION" userId="d98372ff-809c-412f-bf7e-b69f66766c44" providerId="ADAL" clId="{3C228BA5-E0C0-48A4-A000-5A170D29C9EB}" dt="2023-06-30T20:27:50.354" v="616" actId="1076"/>
          <ac:picMkLst>
            <pc:docMk/>
            <pc:sldMk cId="3322251864" sldId="271"/>
            <ac:picMk id="15" creationId="{62A8C7F0-90DF-4C14-AA33-F601A614B9BA}"/>
          </ac:picMkLst>
        </pc:picChg>
      </pc:sldChg>
      <pc:sldChg chg="delSp modSp mod">
        <pc:chgData name="PLANEACION" userId="d98372ff-809c-412f-bf7e-b69f66766c44" providerId="ADAL" clId="{3C228BA5-E0C0-48A4-A000-5A170D29C9EB}" dt="2023-06-30T20:31:34.546" v="675" actId="20577"/>
        <pc:sldMkLst>
          <pc:docMk/>
          <pc:sldMk cId="2288101356" sldId="272"/>
        </pc:sldMkLst>
        <pc:spChg chg="del">
          <ac:chgData name="PLANEACION" userId="d98372ff-809c-412f-bf7e-b69f66766c44" providerId="ADAL" clId="{3C228BA5-E0C0-48A4-A000-5A170D29C9EB}" dt="2023-06-30T20:29:31.487" v="640" actId="478"/>
          <ac:spMkLst>
            <pc:docMk/>
            <pc:sldMk cId="2288101356" sldId="272"/>
            <ac:spMk id="16" creationId="{BC6E0D9B-A710-420E-A2DA-6EAC5B54850D}"/>
          </ac:spMkLst>
        </pc:spChg>
        <pc:spChg chg="mod">
          <ac:chgData name="PLANEACION" userId="d98372ff-809c-412f-bf7e-b69f66766c44" providerId="ADAL" clId="{3C228BA5-E0C0-48A4-A000-5A170D29C9EB}" dt="2023-06-30T20:30:01.380" v="646" actId="14100"/>
          <ac:spMkLst>
            <pc:docMk/>
            <pc:sldMk cId="2288101356" sldId="272"/>
            <ac:spMk id="17" creationId="{DD388B4A-4C77-4082-AE9C-535C626ADFBC}"/>
          </ac:spMkLst>
        </pc:spChg>
        <pc:spChg chg="mod">
          <ac:chgData name="PLANEACION" userId="d98372ff-809c-412f-bf7e-b69f66766c44" providerId="ADAL" clId="{3C228BA5-E0C0-48A4-A000-5A170D29C9EB}" dt="2023-06-30T20:31:34.546" v="675" actId="20577"/>
          <ac:spMkLst>
            <pc:docMk/>
            <pc:sldMk cId="2288101356" sldId="272"/>
            <ac:spMk id="22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20:31:27.262" v="673" actId="1038"/>
          <ac:spMkLst>
            <pc:docMk/>
            <pc:sldMk cId="2288101356" sldId="272"/>
            <ac:spMk id="24" creationId="{8F4B9A2A-1BF8-D5BD-2FC0-B928FB5AD37B}"/>
          </ac:spMkLst>
        </pc:spChg>
        <pc:spChg chg="mod">
          <ac:chgData name="PLANEACION" userId="d98372ff-809c-412f-bf7e-b69f66766c44" providerId="ADAL" clId="{3C228BA5-E0C0-48A4-A000-5A170D29C9EB}" dt="2023-06-30T20:31:27.262" v="673" actId="1038"/>
          <ac:spMkLst>
            <pc:docMk/>
            <pc:sldMk cId="2288101356" sldId="272"/>
            <ac:spMk id="26" creationId="{8F4B9A2A-1BF8-D5BD-2FC0-B928FB5AD37B}"/>
          </ac:spMkLst>
        </pc:spChg>
        <pc:picChg chg="mod">
          <ac:chgData name="PLANEACION" userId="d98372ff-809c-412f-bf7e-b69f66766c44" providerId="ADAL" clId="{3C228BA5-E0C0-48A4-A000-5A170D29C9EB}" dt="2023-06-30T20:30:53.284" v="656" actId="1076"/>
          <ac:picMkLst>
            <pc:docMk/>
            <pc:sldMk cId="2288101356" sldId="272"/>
            <ac:picMk id="2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20:30:53.284" v="656" actId="1076"/>
          <ac:picMkLst>
            <pc:docMk/>
            <pc:sldMk cId="2288101356" sldId="272"/>
            <ac:picMk id="3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20:30:53.284" v="656" actId="1076"/>
          <ac:picMkLst>
            <pc:docMk/>
            <pc:sldMk cId="2288101356" sldId="272"/>
            <ac:picMk id="4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20:30:44.443" v="655" actId="1036"/>
          <ac:picMkLst>
            <pc:docMk/>
            <pc:sldMk cId="2288101356" sldId="272"/>
            <ac:picMk id="5" creationId="{4DF1B787-3DED-4F14-9498-09CF746A0042}"/>
          </ac:picMkLst>
        </pc:picChg>
        <pc:picChg chg="mod">
          <ac:chgData name="PLANEACION" userId="d98372ff-809c-412f-bf7e-b69f66766c44" providerId="ADAL" clId="{3C228BA5-E0C0-48A4-A000-5A170D29C9EB}" dt="2023-06-30T20:30:12.766" v="648" actId="1076"/>
          <ac:picMkLst>
            <pc:docMk/>
            <pc:sldMk cId="2288101356" sldId="272"/>
            <ac:picMk id="13" creationId="{030B7904-45B6-418F-BB49-6AF3D9C05391}"/>
          </ac:picMkLst>
        </pc:picChg>
        <pc:picChg chg="mod">
          <ac:chgData name="PLANEACION" userId="d98372ff-809c-412f-bf7e-b69f66766c44" providerId="ADAL" clId="{3C228BA5-E0C0-48A4-A000-5A170D29C9EB}" dt="2023-06-30T20:30:06.441" v="647" actId="1076"/>
          <ac:picMkLst>
            <pc:docMk/>
            <pc:sldMk cId="2288101356" sldId="272"/>
            <ac:picMk id="15" creationId="{62A8C7F0-90DF-4C14-AA33-F601A614B9BA}"/>
          </ac:picMkLst>
        </pc:picChg>
      </pc:sldChg>
      <pc:sldChg chg="modSp mod">
        <pc:chgData name="PLANEACION" userId="d98372ff-809c-412f-bf7e-b69f66766c44" providerId="ADAL" clId="{3C228BA5-E0C0-48A4-A000-5A170D29C9EB}" dt="2023-06-30T19:44:17.576" v="230" actId="1076"/>
        <pc:sldMkLst>
          <pc:docMk/>
          <pc:sldMk cId="3281594647" sldId="278"/>
        </pc:sldMkLst>
        <pc:picChg chg="mod">
          <ac:chgData name="PLANEACION" userId="d98372ff-809c-412f-bf7e-b69f66766c44" providerId="ADAL" clId="{3C228BA5-E0C0-48A4-A000-5A170D29C9EB}" dt="2023-06-30T19:44:17.576" v="230" actId="1076"/>
          <ac:picMkLst>
            <pc:docMk/>
            <pc:sldMk cId="3281594647" sldId="278"/>
            <ac:picMk id="11" creationId="{D86A19BA-51EB-404A-BCC3-014079C6D40F}"/>
          </ac:picMkLst>
        </pc:picChg>
      </pc:sldChg>
      <pc:sldChg chg="modSp mod">
        <pc:chgData name="PLANEACION" userId="d98372ff-809c-412f-bf7e-b69f66766c44" providerId="ADAL" clId="{3C228BA5-E0C0-48A4-A000-5A170D29C9EB}" dt="2023-06-30T20:46:16.353" v="951" actId="20577"/>
        <pc:sldMkLst>
          <pc:docMk/>
          <pc:sldMk cId="2511041405" sldId="281"/>
        </pc:sldMkLst>
        <pc:spChg chg="mod">
          <ac:chgData name="PLANEACION" userId="d98372ff-809c-412f-bf7e-b69f66766c44" providerId="ADAL" clId="{3C228BA5-E0C0-48A4-A000-5A170D29C9EB}" dt="2023-06-30T20:46:16.353" v="951" actId="20577"/>
          <ac:spMkLst>
            <pc:docMk/>
            <pc:sldMk cId="2511041405" sldId="281"/>
            <ac:spMk id="12" creationId="{FCD35EB3-8ADC-486F-A90B-26C54CEFCA3C}"/>
          </ac:spMkLst>
        </pc:spChg>
        <pc:spChg chg="mod">
          <ac:chgData name="PLANEACION" userId="d98372ff-809c-412f-bf7e-b69f66766c44" providerId="ADAL" clId="{3C228BA5-E0C0-48A4-A000-5A170D29C9EB}" dt="2023-06-30T19:44:51.185" v="234" actId="404"/>
          <ac:spMkLst>
            <pc:docMk/>
            <pc:sldMk cId="2511041405" sldId="281"/>
            <ac:spMk id="14" creationId="{00000000-0000-0000-0000-000000000000}"/>
          </ac:spMkLst>
        </pc:spChg>
      </pc:sldChg>
      <pc:sldChg chg="modSp mod">
        <pc:chgData name="PLANEACION" userId="d98372ff-809c-412f-bf7e-b69f66766c44" providerId="ADAL" clId="{3C228BA5-E0C0-48A4-A000-5A170D29C9EB}" dt="2023-06-30T17:12:16.040" v="180" actId="14100"/>
        <pc:sldMkLst>
          <pc:docMk/>
          <pc:sldMk cId="3821742160" sldId="284"/>
        </pc:sldMkLst>
        <pc:picChg chg="mod">
          <ac:chgData name="PLANEACION" userId="d98372ff-809c-412f-bf7e-b69f66766c44" providerId="ADAL" clId="{3C228BA5-E0C0-48A4-A000-5A170D29C9EB}" dt="2023-06-30T17:12:16.040" v="180" actId="14100"/>
          <ac:picMkLst>
            <pc:docMk/>
            <pc:sldMk cId="3821742160" sldId="284"/>
            <ac:picMk id="10" creationId="{32C6F9D1-E649-3FFE-BCF5-2777DC2DD7AC}"/>
          </ac:picMkLst>
        </pc:picChg>
      </pc:sldChg>
      <pc:sldChg chg="modSp mod">
        <pc:chgData name="PLANEACION" userId="d98372ff-809c-412f-bf7e-b69f66766c44" providerId="ADAL" clId="{3C228BA5-E0C0-48A4-A000-5A170D29C9EB}" dt="2023-06-30T19:57:13.590" v="377" actId="1076"/>
        <pc:sldMkLst>
          <pc:docMk/>
          <pc:sldMk cId="1738003405" sldId="285"/>
        </pc:sldMkLst>
        <pc:spChg chg="mod">
          <ac:chgData name="PLANEACION" userId="d98372ff-809c-412f-bf7e-b69f66766c44" providerId="ADAL" clId="{3C228BA5-E0C0-48A4-A000-5A170D29C9EB}" dt="2023-06-30T19:57:06.449" v="376" actId="20577"/>
          <ac:spMkLst>
            <pc:docMk/>
            <pc:sldMk cId="1738003405" sldId="285"/>
            <ac:spMk id="8" creationId="{4751C4AA-ABC2-48C7-ACF5-9C32A13E3025}"/>
          </ac:spMkLst>
        </pc:spChg>
        <pc:spChg chg="mod">
          <ac:chgData name="PLANEACION" userId="d98372ff-809c-412f-bf7e-b69f66766c44" providerId="ADAL" clId="{3C228BA5-E0C0-48A4-A000-5A170D29C9EB}" dt="2023-06-30T19:54:35.867" v="327" actId="1076"/>
          <ac:spMkLst>
            <pc:docMk/>
            <pc:sldMk cId="1738003405" sldId="285"/>
            <ac:spMk id="30" creationId="{5EABFD34-9EBF-4D98-CE15-611500AD0663}"/>
          </ac:spMkLst>
        </pc:spChg>
        <pc:spChg chg="mod">
          <ac:chgData name="PLANEACION" userId="d98372ff-809c-412f-bf7e-b69f66766c44" providerId="ADAL" clId="{3C228BA5-E0C0-48A4-A000-5A170D29C9EB}" dt="2023-06-30T19:56:41.280" v="359" actId="14100"/>
          <ac:spMkLst>
            <pc:docMk/>
            <pc:sldMk cId="1738003405" sldId="285"/>
            <ac:spMk id="32" creationId="{8F4B9A2A-1BF8-D5BD-2FC0-B928FB5AD37B}"/>
          </ac:spMkLst>
        </pc:spChg>
        <pc:picChg chg="mod">
          <ac:chgData name="PLANEACION" userId="d98372ff-809c-412f-bf7e-b69f66766c44" providerId="ADAL" clId="{3C228BA5-E0C0-48A4-A000-5A170D29C9EB}" dt="2023-06-30T19:54:12.654" v="323" actId="1076"/>
          <ac:picMkLst>
            <pc:docMk/>
            <pc:sldMk cId="1738003405" sldId="285"/>
            <ac:picMk id="5" creationId="{4DF1B787-3DED-4F14-9498-09CF746A0042}"/>
          </ac:picMkLst>
        </pc:picChg>
        <pc:picChg chg="mod">
          <ac:chgData name="PLANEACION" userId="d98372ff-809c-412f-bf7e-b69f66766c44" providerId="ADAL" clId="{3C228BA5-E0C0-48A4-A000-5A170D29C9EB}" dt="2023-06-30T19:57:13.590" v="377" actId="1076"/>
          <ac:picMkLst>
            <pc:docMk/>
            <pc:sldMk cId="1738003405" sldId="285"/>
            <ac:picMk id="13" creationId="{030B7904-45B6-418F-BB49-6AF3D9C05391}"/>
          </ac:picMkLst>
        </pc:picChg>
        <pc:picChg chg="mod">
          <ac:chgData name="PLANEACION" userId="d98372ff-809c-412f-bf7e-b69f66766c44" providerId="ADAL" clId="{3C228BA5-E0C0-48A4-A000-5A170D29C9EB}" dt="2023-06-30T19:54:25.854" v="325" actId="1076"/>
          <ac:picMkLst>
            <pc:docMk/>
            <pc:sldMk cId="1738003405" sldId="285"/>
            <ac:picMk id="34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54:25.854" v="325" actId="1076"/>
          <ac:picMkLst>
            <pc:docMk/>
            <pc:sldMk cId="1738003405" sldId="285"/>
            <ac:picMk id="35" creationId="{00000000-0000-0000-0000-000000000000}"/>
          </ac:picMkLst>
        </pc:picChg>
        <pc:picChg chg="mod">
          <ac:chgData name="PLANEACION" userId="d98372ff-809c-412f-bf7e-b69f66766c44" providerId="ADAL" clId="{3C228BA5-E0C0-48A4-A000-5A170D29C9EB}" dt="2023-06-30T19:54:25.854" v="325" actId="1076"/>
          <ac:picMkLst>
            <pc:docMk/>
            <pc:sldMk cId="1738003405" sldId="285"/>
            <ac:picMk id="36" creationId="{00000000-0000-0000-0000-000000000000}"/>
          </ac:picMkLst>
        </pc:picChg>
      </pc:sldChg>
      <pc:sldChg chg="modSp mod">
        <pc:chgData name="PLANEACION" userId="d98372ff-809c-412f-bf7e-b69f66766c44" providerId="ADAL" clId="{3C228BA5-E0C0-48A4-A000-5A170D29C9EB}" dt="2023-06-30T20:33:45.537" v="693" actId="1076"/>
        <pc:sldMkLst>
          <pc:docMk/>
          <pc:sldMk cId="3447851553" sldId="286"/>
        </pc:sldMkLst>
        <pc:spChg chg="mod">
          <ac:chgData name="PLANEACION" userId="d98372ff-809c-412f-bf7e-b69f66766c44" providerId="ADAL" clId="{3C228BA5-E0C0-48A4-A000-5A170D29C9EB}" dt="2023-06-30T20:33:45.537" v="693" actId="1076"/>
          <ac:spMkLst>
            <pc:docMk/>
            <pc:sldMk cId="3447851553" sldId="286"/>
            <ac:spMk id="4" creationId="{3D032A82-02EF-87AA-77E7-FDB997D3A898}"/>
          </ac:spMkLst>
        </pc:spChg>
        <pc:spChg chg="mod">
          <ac:chgData name="PLANEACION" userId="d98372ff-809c-412f-bf7e-b69f66766c44" providerId="ADAL" clId="{3C228BA5-E0C0-48A4-A000-5A170D29C9EB}" dt="2023-06-30T20:32:25.565" v="681" actId="1076"/>
          <ac:spMkLst>
            <pc:docMk/>
            <pc:sldMk cId="3447851553" sldId="286"/>
            <ac:spMk id="17" creationId="{DD388B4A-4C77-4082-AE9C-535C626ADFBC}"/>
          </ac:spMkLst>
        </pc:spChg>
        <pc:picChg chg="mod">
          <ac:chgData name="PLANEACION" userId="d98372ff-809c-412f-bf7e-b69f66766c44" providerId="ADAL" clId="{3C228BA5-E0C0-48A4-A000-5A170D29C9EB}" dt="2023-06-30T20:32:06.859" v="677" actId="14100"/>
          <ac:picMkLst>
            <pc:docMk/>
            <pc:sldMk cId="3447851553" sldId="286"/>
            <ac:picMk id="1028" creationId="{C236AB99-A3C9-B14E-32BC-0207D8A90C88}"/>
          </ac:picMkLst>
        </pc:picChg>
        <pc:picChg chg="mod">
          <ac:chgData name="PLANEACION" userId="d98372ff-809c-412f-bf7e-b69f66766c44" providerId="ADAL" clId="{3C228BA5-E0C0-48A4-A000-5A170D29C9EB}" dt="2023-06-30T20:32:12.212" v="679" actId="1076"/>
          <ac:picMkLst>
            <pc:docMk/>
            <pc:sldMk cId="3447851553" sldId="286"/>
            <ac:picMk id="1030" creationId="{8D119E90-463E-A7F1-E78A-CCF209C06162}"/>
          </ac:picMkLst>
        </pc:picChg>
      </pc:sldChg>
      <pc:sldChg chg="addSp delSp modSp add mod">
        <pc:chgData name="PLANEACION" userId="d98372ff-809c-412f-bf7e-b69f66766c44" providerId="ADAL" clId="{3C228BA5-E0C0-48A4-A000-5A170D29C9EB}" dt="2023-06-30T20:42:30.356" v="931" actId="1076"/>
        <pc:sldMkLst>
          <pc:docMk/>
          <pc:sldMk cId="4206400355" sldId="287"/>
        </pc:sldMkLst>
        <pc:spChg chg="add del mod">
          <ac:chgData name="PLANEACION" userId="d98372ff-809c-412f-bf7e-b69f66766c44" providerId="ADAL" clId="{3C228BA5-E0C0-48A4-A000-5A170D29C9EB}" dt="2023-06-30T20:37:19.157" v="844" actId="478"/>
          <ac:spMkLst>
            <pc:docMk/>
            <pc:sldMk cId="4206400355" sldId="287"/>
            <ac:spMk id="3" creationId="{59B12DDE-8BA0-B062-FF7B-F5D84A3AEE57}"/>
          </ac:spMkLst>
        </pc:spChg>
        <pc:spChg chg="mod">
          <ac:chgData name="PLANEACION" userId="d98372ff-809c-412f-bf7e-b69f66766c44" providerId="ADAL" clId="{3C228BA5-E0C0-48A4-A000-5A170D29C9EB}" dt="2023-06-30T20:36:52.806" v="830" actId="1076"/>
          <ac:spMkLst>
            <pc:docMk/>
            <pc:sldMk cId="4206400355" sldId="287"/>
            <ac:spMk id="10" creationId="{99E67CC4-7DC1-4AA6-BC03-44BFB57E2CBB}"/>
          </ac:spMkLst>
        </pc:spChg>
        <pc:spChg chg="del mod">
          <ac:chgData name="PLANEACION" userId="d98372ff-809c-412f-bf7e-b69f66766c44" providerId="ADAL" clId="{3C228BA5-E0C0-48A4-A000-5A170D29C9EB}" dt="2023-06-30T20:36:45.766" v="828" actId="478"/>
          <ac:spMkLst>
            <pc:docMk/>
            <pc:sldMk cId="4206400355" sldId="287"/>
            <ac:spMk id="12" creationId="{DD388B4A-4C77-4082-AE9C-535C626ADFBC}"/>
          </ac:spMkLst>
        </pc:spChg>
        <pc:spChg chg="mod">
          <ac:chgData name="PLANEACION" userId="d98372ff-809c-412f-bf7e-b69f66766c44" providerId="ADAL" clId="{3C228BA5-E0C0-48A4-A000-5A170D29C9EB}" dt="2023-06-30T20:40:52.008" v="892" actId="14100"/>
          <ac:spMkLst>
            <pc:docMk/>
            <pc:sldMk cId="4206400355" sldId="287"/>
            <ac:spMk id="13" creationId="{00000000-0000-0000-0000-000000000000}"/>
          </ac:spMkLst>
        </pc:spChg>
        <pc:spChg chg="del">
          <ac:chgData name="PLANEACION" userId="d98372ff-809c-412f-bf7e-b69f66766c44" providerId="ADAL" clId="{3C228BA5-E0C0-48A4-A000-5A170D29C9EB}" dt="2023-06-30T20:37:15.735" v="842" actId="478"/>
          <ac:spMkLst>
            <pc:docMk/>
            <pc:sldMk cId="4206400355" sldId="287"/>
            <ac:spMk id="14" creationId="{00000000-0000-0000-0000-000000000000}"/>
          </ac:spMkLst>
        </pc:spChg>
        <pc:spChg chg="del mod">
          <ac:chgData name="PLANEACION" userId="d98372ff-809c-412f-bf7e-b69f66766c44" providerId="ADAL" clId="{3C228BA5-E0C0-48A4-A000-5A170D29C9EB}" dt="2023-06-30T20:37:23.687" v="846" actId="478"/>
          <ac:spMkLst>
            <pc:docMk/>
            <pc:sldMk cId="4206400355" sldId="287"/>
            <ac:spMk id="15" creationId="{00000000-0000-0000-0000-000000000000}"/>
          </ac:spMkLst>
        </pc:spChg>
        <pc:spChg chg="del">
          <ac:chgData name="PLANEACION" userId="d98372ff-809c-412f-bf7e-b69f66766c44" providerId="ADAL" clId="{3C228BA5-E0C0-48A4-A000-5A170D29C9EB}" dt="2023-06-30T20:37:25.536" v="847" actId="478"/>
          <ac:spMkLst>
            <pc:docMk/>
            <pc:sldMk cId="4206400355" sldId="287"/>
            <ac:spMk id="16" creationId="{00000000-0000-0000-0000-000000000000}"/>
          </ac:spMkLst>
        </pc:spChg>
        <pc:spChg chg="del">
          <ac:chgData name="PLANEACION" userId="d98372ff-809c-412f-bf7e-b69f66766c44" providerId="ADAL" clId="{3C228BA5-E0C0-48A4-A000-5A170D29C9EB}" dt="2023-06-30T20:37:27.478" v="848" actId="478"/>
          <ac:spMkLst>
            <pc:docMk/>
            <pc:sldMk cId="4206400355" sldId="287"/>
            <ac:spMk id="17" creationId="{00000000-0000-0000-0000-000000000000}"/>
          </ac:spMkLst>
        </pc:spChg>
        <pc:spChg chg="mod">
          <ac:chgData name="PLANEACION" userId="d98372ff-809c-412f-bf7e-b69f66766c44" providerId="ADAL" clId="{3C228BA5-E0C0-48A4-A000-5A170D29C9EB}" dt="2023-06-30T20:42:30.356" v="931" actId="1076"/>
          <ac:spMkLst>
            <pc:docMk/>
            <pc:sldMk cId="4206400355" sldId="287"/>
            <ac:spMk id="18" creationId="{00000000-0000-0000-0000-000000000000}"/>
          </ac:spMkLst>
        </pc:spChg>
        <pc:picChg chg="add mod">
          <ac:chgData name="PLANEACION" userId="d98372ff-809c-412f-bf7e-b69f66766c44" providerId="ADAL" clId="{3C228BA5-E0C0-48A4-A000-5A170D29C9EB}" dt="2023-06-30T20:39:24.859" v="863" actId="1076"/>
          <ac:picMkLst>
            <pc:docMk/>
            <pc:sldMk cId="4206400355" sldId="287"/>
            <ac:picMk id="4" creationId="{7DB83D5A-87CA-69D2-85AE-144C08555B1D}"/>
          </ac:picMkLst>
        </pc:picChg>
        <pc:picChg chg="add del mod">
          <ac:chgData name="PLANEACION" userId="d98372ff-809c-412f-bf7e-b69f66766c44" providerId="ADAL" clId="{3C228BA5-E0C0-48A4-A000-5A170D29C9EB}" dt="2023-06-30T20:40:43.339" v="890" actId="1076"/>
          <ac:picMkLst>
            <pc:docMk/>
            <pc:sldMk cId="4206400355" sldId="287"/>
            <ac:picMk id="5" creationId="{840A83B5-3167-4D5F-AB4D-D9B17290F6D5}"/>
          </ac:picMkLst>
        </pc:picChg>
        <pc:picChg chg="add mod">
          <ac:chgData name="PLANEACION" userId="d98372ff-809c-412f-bf7e-b69f66766c44" providerId="ADAL" clId="{3C228BA5-E0C0-48A4-A000-5A170D29C9EB}" dt="2023-06-30T20:39:27.022" v="864" actId="1076"/>
          <ac:picMkLst>
            <pc:docMk/>
            <pc:sldMk cId="4206400355" sldId="287"/>
            <ac:picMk id="7" creationId="{502CD055-A332-02F8-E9ED-CB840B355C59}"/>
          </ac:picMkLst>
        </pc:picChg>
        <pc:picChg chg="mod">
          <ac:chgData name="PLANEACION" userId="d98372ff-809c-412f-bf7e-b69f66766c44" providerId="ADAL" clId="{3C228BA5-E0C0-48A4-A000-5A170D29C9EB}" dt="2023-06-30T20:41:02.271" v="893" actId="1076"/>
          <ac:picMkLst>
            <pc:docMk/>
            <pc:sldMk cId="4206400355" sldId="287"/>
            <ac:picMk id="11" creationId="{5A9B07F1-5683-4D1E-99E3-AEEE18C4C782}"/>
          </ac:picMkLst>
        </pc:picChg>
      </pc:sldChg>
    </pc:docChg>
  </pc:docChgLst>
  <pc:docChgLst>
    <pc:chgData name="PLANEACION" userId="d98372ff-809c-412f-bf7e-b69f66766c44" providerId="ADAL" clId="{8F9D050F-851A-46F6-8C64-1B34875B13AD}"/>
    <pc:docChg chg="custSel addSld delSld modSld">
      <pc:chgData name="PLANEACION" userId="d98372ff-809c-412f-bf7e-b69f66766c44" providerId="ADAL" clId="{8F9D050F-851A-46F6-8C64-1B34875B13AD}" dt="2023-06-29T22:57:00.651" v="351" actId="14100"/>
      <pc:docMkLst>
        <pc:docMk/>
      </pc:docMkLst>
      <pc:sldChg chg="modSp mod">
        <pc:chgData name="PLANEACION" userId="d98372ff-809c-412f-bf7e-b69f66766c44" providerId="ADAL" clId="{8F9D050F-851A-46F6-8C64-1B34875B13AD}" dt="2023-06-23T21:35:58.103" v="5" actId="1076"/>
        <pc:sldMkLst>
          <pc:docMk/>
          <pc:sldMk cId="2992764617" sldId="258"/>
        </pc:sldMkLst>
        <pc:picChg chg="mod">
          <ac:chgData name="PLANEACION" userId="d98372ff-809c-412f-bf7e-b69f66766c44" providerId="ADAL" clId="{8F9D050F-851A-46F6-8C64-1B34875B13AD}" dt="2023-06-23T21:35:58.103" v="5" actId="1076"/>
          <ac:picMkLst>
            <pc:docMk/>
            <pc:sldMk cId="2992764617" sldId="258"/>
            <ac:picMk id="11" creationId="{5A9B07F1-5683-4D1E-99E3-AEEE18C4C782}"/>
          </ac:picMkLst>
        </pc:picChg>
      </pc:sldChg>
      <pc:sldChg chg="addSp delSp modSp mod">
        <pc:chgData name="PLANEACION" userId="d98372ff-809c-412f-bf7e-b69f66766c44" providerId="ADAL" clId="{8F9D050F-851A-46F6-8C64-1B34875B13AD}" dt="2023-06-23T21:42:17.838" v="9"/>
        <pc:sldMkLst>
          <pc:docMk/>
          <pc:sldMk cId="1835817534" sldId="259"/>
        </pc:sldMkLst>
        <pc:picChg chg="add mod">
          <ac:chgData name="PLANEACION" userId="d98372ff-809c-412f-bf7e-b69f66766c44" providerId="ADAL" clId="{8F9D050F-851A-46F6-8C64-1B34875B13AD}" dt="2023-06-23T21:42:17.838" v="9"/>
          <ac:picMkLst>
            <pc:docMk/>
            <pc:sldMk cId="1835817534" sldId="259"/>
            <ac:picMk id="2" creationId="{72671010-6C56-46BE-CBE1-97A5B28639CD}"/>
          </ac:picMkLst>
        </pc:picChg>
        <pc:picChg chg="del">
          <ac:chgData name="PLANEACION" userId="d98372ff-809c-412f-bf7e-b69f66766c44" providerId="ADAL" clId="{8F9D050F-851A-46F6-8C64-1B34875B13AD}" dt="2023-06-23T21:41:54.913" v="8" actId="478"/>
          <ac:picMkLst>
            <pc:docMk/>
            <pc:sldMk cId="1835817534" sldId="259"/>
            <ac:picMk id="13" creationId="{00000000-0000-0000-0000-000000000000}"/>
          </ac:picMkLst>
        </pc:picChg>
      </pc:sldChg>
      <pc:sldChg chg="modSp mod">
        <pc:chgData name="PLANEACION" userId="d98372ff-809c-412f-bf7e-b69f66766c44" providerId="ADAL" clId="{8F9D050F-851A-46F6-8C64-1B34875B13AD}" dt="2023-06-23T21:36:17.423" v="7" actId="1076"/>
        <pc:sldMkLst>
          <pc:docMk/>
          <pc:sldMk cId="790386065" sldId="263"/>
        </pc:sldMkLst>
        <pc:picChg chg="mod">
          <ac:chgData name="PLANEACION" userId="d98372ff-809c-412f-bf7e-b69f66766c44" providerId="ADAL" clId="{8F9D050F-851A-46F6-8C64-1B34875B13AD}" dt="2023-06-23T21:36:17.423" v="7" actId="1076"/>
          <ac:picMkLst>
            <pc:docMk/>
            <pc:sldMk cId="790386065" sldId="263"/>
            <ac:picMk id="13" creationId="{030B7904-45B6-418F-BB49-6AF3D9C05391}"/>
          </ac:picMkLst>
        </pc:picChg>
      </pc:sldChg>
      <pc:sldChg chg="del">
        <pc:chgData name="PLANEACION" userId="d98372ff-809c-412f-bf7e-b69f66766c44" providerId="ADAL" clId="{8F9D050F-851A-46F6-8C64-1B34875B13AD}" dt="2023-06-23T21:30:20.393" v="0" actId="47"/>
        <pc:sldMkLst>
          <pc:docMk/>
          <pc:sldMk cId="3423586196" sldId="279"/>
        </pc:sldMkLst>
      </pc:sldChg>
      <pc:sldChg chg="modSp mod">
        <pc:chgData name="PLANEACION" userId="d98372ff-809c-412f-bf7e-b69f66766c44" providerId="ADAL" clId="{8F9D050F-851A-46F6-8C64-1B34875B13AD}" dt="2023-06-29T22:53:53.056" v="262" actId="1035"/>
        <pc:sldMkLst>
          <pc:docMk/>
          <pc:sldMk cId="2511041405" sldId="281"/>
        </pc:sldMkLst>
        <pc:graphicFrameChg chg="mod modGraphic">
          <ac:chgData name="PLANEACION" userId="d98372ff-809c-412f-bf7e-b69f66766c44" providerId="ADAL" clId="{8F9D050F-851A-46F6-8C64-1B34875B13AD}" dt="2023-06-29T22:53:53.056" v="262" actId="1035"/>
          <ac:graphicFrameMkLst>
            <pc:docMk/>
            <pc:sldMk cId="2511041405" sldId="281"/>
            <ac:graphicFrameMk id="15" creationId="{00000000-0000-0000-0000-000000000000}"/>
          </ac:graphicFrameMkLst>
        </pc:graphicFrameChg>
        <pc:picChg chg="mod">
          <ac:chgData name="PLANEACION" userId="d98372ff-809c-412f-bf7e-b69f66766c44" providerId="ADAL" clId="{8F9D050F-851A-46F6-8C64-1B34875B13AD}" dt="2023-06-23T21:35:24.418" v="2" actId="1076"/>
          <ac:picMkLst>
            <pc:docMk/>
            <pc:sldMk cId="2511041405" sldId="281"/>
            <ac:picMk id="13" creationId="{030B7904-45B6-418F-BB49-6AF3D9C05391}"/>
          </ac:picMkLst>
        </pc:picChg>
      </pc:sldChg>
      <pc:sldChg chg="modSp mod">
        <pc:chgData name="PLANEACION" userId="d98372ff-809c-412f-bf7e-b69f66766c44" providerId="ADAL" clId="{8F9D050F-851A-46F6-8C64-1B34875B13AD}" dt="2023-06-23T21:34:11.910" v="1" actId="1076"/>
        <pc:sldMkLst>
          <pc:docMk/>
          <pc:sldMk cId="1230822009" sldId="282"/>
        </pc:sldMkLst>
        <pc:picChg chg="mod">
          <ac:chgData name="PLANEACION" userId="d98372ff-809c-412f-bf7e-b69f66766c44" providerId="ADAL" clId="{8F9D050F-851A-46F6-8C64-1B34875B13AD}" dt="2023-06-23T21:34:11.910" v="1" actId="1076"/>
          <ac:picMkLst>
            <pc:docMk/>
            <pc:sldMk cId="1230822009" sldId="282"/>
            <ac:picMk id="13" creationId="{030B7904-45B6-418F-BB49-6AF3D9C05391}"/>
          </ac:picMkLst>
        </pc:picChg>
      </pc:sldChg>
      <pc:sldChg chg="modSp mod">
        <pc:chgData name="PLANEACION" userId="d98372ff-809c-412f-bf7e-b69f66766c44" providerId="ADAL" clId="{8F9D050F-851A-46F6-8C64-1B34875B13AD}" dt="2023-06-23T21:35:51.401" v="4" actId="1076"/>
        <pc:sldMkLst>
          <pc:docMk/>
          <pc:sldMk cId="1557651334" sldId="283"/>
        </pc:sldMkLst>
        <pc:picChg chg="mod">
          <ac:chgData name="PLANEACION" userId="d98372ff-809c-412f-bf7e-b69f66766c44" providerId="ADAL" clId="{8F9D050F-851A-46F6-8C64-1B34875B13AD}" dt="2023-06-23T21:35:51.401" v="4" actId="1076"/>
          <ac:picMkLst>
            <pc:docMk/>
            <pc:sldMk cId="1557651334" sldId="283"/>
            <ac:picMk id="13" creationId="{030B7904-45B6-418F-BB49-6AF3D9C05391}"/>
          </ac:picMkLst>
        </pc:picChg>
      </pc:sldChg>
      <pc:sldChg chg="modSp mod">
        <pc:chgData name="PLANEACION" userId="d98372ff-809c-412f-bf7e-b69f66766c44" providerId="ADAL" clId="{8F9D050F-851A-46F6-8C64-1B34875B13AD}" dt="2023-06-23T21:35:32.345" v="3" actId="1076"/>
        <pc:sldMkLst>
          <pc:docMk/>
          <pc:sldMk cId="3821742160" sldId="284"/>
        </pc:sldMkLst>
        <pc:picChg chg="mod">
          <ac:chgData name="PLANEACION" userId="d98372ff-809c-412f-bf7e-b69f66766c44" providerId="ADAL" clId="{8F9D050F-851A-46F6-8C64-1B34875B13AD}" dt="2023-06-23T21:35:32.345" v="3" actId="1076"/>
          <ac:picMkLst>
            <pc:docMk/>
            <pc:sldMk cId="3821742160" sldId="284"/>
            <ac:picMk id="13" creationId="{030B7904-45B6-418F-BB49-6AF3D9C05391}"/>
          </ac:picMkLst>
        </pc:picChg>
      </pc:sldChg>
      <pc:sldChg chg="addSp delSp modSp add mod">
        <pc:chgData name="PLANEACION" userId="d98372ff-809c-412f-bf7e-b69f66766c44" providerId="ADAL" clId="{8F9D050F-851A-46F6-8C64-1B34875B13AD}" dt="2023-06-29T22:57:00.651" v="351" actId="14100"/>
        <pc:sldMkLst>
          <pc:docMk/>
          <pc:sldMk cId="3447851553" sldId="286"/>
        </pc:sldMkLst>
        <pc:spChg chg="add mod">
          <ac:chgData name="PLANEACION" userId="d98372ff-809c-412f-bf7e-b69f66766c44" providerId="ADAL" clId="{8F9D050F-851A-46F6-8C64-1B34875B13AD}" dt="2023-06-29T22:56:53.504" v="349" actId="1076"/>
          <ac:spMkLst>
            <pc:docMk/>
            <pc:sldMk cId="3447851553" sldId="286"/>
            <ac:spMk id="4" creationId="{3D032A82-02EF-87AA-77E7-FDB997D3A898}"/>
          </ac:spMkLst>
        </pc:spChg>
        <pc:spChg chg="mod">
          <ac:chgData name="PLANEACION" userId="d98372ff-809c-412f-bf7e-b69f66766c44" providerId="ADAL" clId="{8F9D050F-851A-46F6-8C64-1B34875B13AD}" dt="2023-06-29T22:18:41.178" v="170" actId="1076"/>
          <ac:spMkLst>
            <pc:docMk/>
            <pc:sldMk cId="3447851553" sldId="286"/>
            <ac:spMk id="16" creationId="{BC6E0D9B-A710-420E-A2DA-6EAC5B54850D}"/>
          </ac:spMkLst>
        </pc:spChg>
        <pc:spChg chg="mod">
          <ac:chgData name="PLANEACION" userId="d98372ff-809c-412f-bf7e-b69f66766c44" providerId="ADAL" clId="{8F9D050F-851A-46F6-8C64-1B34875B13AD}" dt="2023-06-29T22:57:00.651" v="351" actId="14100"/>
          <ac:spMkLst>
            <pc:docMk/>
            <pc:sldMk cId="3447851553" sldId="286"/>
            <ac:spMk id="17" creationId="{DD388B4A-4C77-4082-AE9C-535C626ADFBC}"/>
          </ac:spMkLst>
        </pc:spChg>
        <pc:spChg chg="del">
          <ac:chgData name="PLANEACION" userId="d98372ff-809c-412f-bf7e-b69f66766c44" providerId="ADAL" clId="{8F9D050F-851A-46F6-8C64-1B34875B13AD}" dt="2023-06-29T22:10:38.727" v="25" actId="478"/>
          <ac:spMkLst>
            <pc:docMk/>
            <pc:sldMk cId="3447851553" sldId="286"/>
            <ac:spMk id="22" creationId="{8F4B9A2A-1BF8-D5BD-2FC0-B928FB5AD37B}"/>
          </ac:spMkLst>
        </pc:spChg>
        <pc:spChg chg="del">
          <ac:chgData name="PLANEACION" userId="d98372ff-809c-412f-bf7e-b69f66766c44" providerId="ADAL" clId="{8F9D050F-851A-46F6-8C64-1B34875B13AD}" dt="2023-06-29T22:10:38.727" v="25" actId="478"/>
          <ac:spMkLst>
            <pc:docMk/>
            <pc:sldMk cId="3447851553" sldId="286"/>
            <ac:spMk id="23" creationId="{8F4B9A2A-1BF8-D5BD-2FC0-B928FB5AD37B}"/>
          </ac:spMkLst>
        </pc:spChg>
        <pc:spChg chg="del">
          <ac:chgData name="PLANEACION" userId="d98372ff-809c-412f-bf7e-b69f66766c44" providerId="ADAL" clId="{8F9D050F-851A-46F6-8C64-1B34875B13AD}" dt="2023-06-29T22:10:38.727" v="25" actId="478"/>
          <ac:spMkLst>
            <pc:docMk/>
            <pc:sldMk cId="3447851553" sldId="286"/>
            <ac:spMk id="25" creationId="{8F4B9A2A-1BF8-D5BD-2FC0-B928FB5AD37B}"/>
          </ac:spMkLst>
        </pc:spChg>
        <pc:picChg chg="del">
          <ac:chgData name="PLANEACION" userId="d98372ff-809c-412f-bf7e-b69f66766c44" providerId="ADAL" clId="{8F9D050F-851A-46F6-8C64-1B34875B13AD}" dt="2023-06-29T22:10:38.727" v="25" actId="478"/>
          <ac:picMkLst>
            <pc:docMk/>
            <pc:sldMk cId="3447851553" sldId="286"/>
            <ac:picMk id="2" creationId="{00000000-0000-0000-0000-000000000000}"/>
          </ac:picMkLst>
        </pc:picChg>
        <pc:picChg chg="del">
          <ac:chgData name="PLANEACION" userId="d98372ff-809c-412f-bf7e-b69f66766c44" providerId="ADAL" clId="{8F9D050F-851A-46F6-8C64-1B34875B13AD}" dt="2023-06-29T22:10:38.727" v="25" actId="478"/>
          <ac:picMkLst>
            <pc:docMk/>
            <pc:sldMk cId="3447851553" sldId="286"/>
            <ac:picMk id="3" creationId="{00000000-0000-0000-0000-000000000000}"/>
          </ac:picMkLst>
        </pc:picChg>
        <pc:picChg chg="mod">
          <ac:chgData name="PLANEACION" userId="d98372ff-809c-412f-bf7e-b69f66766c44" providerId="ADAL" clId="{8F9D050F-851A-46F6-8C64-1B34875B13AD}" dt="2023-06-29T22:55:30.951" v="271" actId="14100"/>
          <ac:picMkLst>
            <pc:docMk/>
            <pc:sldMk cId="3447851553" sldId="286"/>
            <ac:picMk id="5" creationId="{4DF1B787-3DED-4F14-9498-09CF746A0042}"/>
          </ac:picMkLst>
        </pc:picChg>
        <pc:picChg chg="del">
          <ac:chgData name="PLANEACION" userId="d98372ff-809c-412f-bf7e-b69f66766c44" providerId="ADAL" clId="{8F9D050F-851A-46F6-8C64-1B34875B13AD}" dt="2023-06-29T22:10:38.727" v="25" actId="478"/>
          <ac:picMkLst>
            <pc:docMk/>
            <pc:sldMk cId="3447851553" sldId="286"/>
            <ac:picMk id="7" creationId="{00000000-0000-0000-0000-000000000000}"/>
          </ac:picMkLst>
        </pc:picChg>
        <pc:picChg chg="mod">
          <ac:chgData name="PLANEACION" userId="d98372ff-809c-412f-bf7e-b69f66766c44" providerId="ADAL" clId="{8F9D050F-851A-46F6-8C64-1B34875B13AD}" dt="2023-06-29T22:21:11.779" v="192" actId="1076"/>
          <ac:picMkLst>
            <pc:docMk/>
            <pc:sldMk cId="3447851553" sldId="286"/>
            <ac:picMk id="13" creationId="{030B7904-45B6-418F-BB49-6AF3D9C05391}"/>
          </ac:picMkLst>
        </pc:picChg>
        <pc:picChg chg="add del mod">
          <ac:chgData name="PLANEACION" userId="d98372ff-809c-412f-bf7e-b69f66766c44" providerId="ADAL" clId="{8F9D050F-851A-46F6-8C64-1B34875B13AD}" dt="2023-06-29T22:20:21.236" v="176" actId="478"/>
          <ac:picMkLst>
            <pc:docMk/>
            <pc:sldMk cId="3447851553" sldId="286"/>
            <ac:picMk id="1026" creationId="{5FC61560-1BF6-1FEA-6990-A6303B653318}"/>
          </ac:picMkLst>
        </pc:picChg>
        <pc:picChg chg="add mod">
          <ac:chgData name="PLANEACION" userId="d98372ff-809c-412f-bf7e-b69f66766c44" providerId="ADAL" clId="{8F9D050F-851A-46F6-8C64-1B34875B13AD}" dt="2023-06-29T22:56:45.946" v="347" actId="1038"/>
          <ac:picMkLst>
            <pc:docMk/>
            <pc:sldMk cId="3447851553" sldId="286"/>
            <ac:picMk id="1028" creationId="{C236AB99-A3C9-B14E-32BC-0207D8A90C88}"/>
          </ac:picMkLst>
        </pc:picChg>
        <pc:picChg chg="add mod">
          <ac:chgData name="PLANEACION" userId="d98372ff-809c-412f-bf7e-b69f66766c44" providerId="ADAL" clId="{8F9D050F-851A-46F6-8C64-1B34875B13AD}" dt="2023-06-29T22:56:49.417" v="348" actId="1076"/>
          <ac:picMkLst>
            <pc:docMk/>
            <pc:sldMk cId="3447851553" sldId="286"/>
            <ac:picMk id="1030" creationId="{8D119E90-463E-A7F1-E78A-CCF209C0616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1800" dirty="0"/>
            <a:t>88 SEÑALES VERTICALES NUEVAS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r>
            <a:rPr lang="es-CO" sz="1800" b="0" i="0" u="none" dirty="0"/>
            <a:t>TACHAS REFLECTIVAS</a:t>
          </a:r>
          <a:endParaRPr lang="es-CO" sz="1800" dirty="0"/>
        </a:p>
        <a:p>
          <a:r>
            <a:rPr lang="es-CO" sz="1800" b="0" i="0" u="none" dirty="0"/>
            <a:t>ESTOPEROLES METÁLICOS</a:t>
          </a:r>
          <a:endParaRPr lang="es-CO" sz="1800" dirty="0"/>
        </a:p>
        <a:p>
          <a:r>
            <a:rPr lang="es-CO" sz="1800" b="0" i="0" u="none" dirty="0"/>
            <a:t>BORDILLO TRASPASABLE</a:t>
          </a:r>
          <a:endParaRPr lang="es-CO" sz="1800" dirty="0"/>
        </a:p>
        <a:p>
          <a:r>
            <a:rPr lang="es-CO" sz="1800" b="0" i="0" u="none" dirty="0"/>
            <a:t>DELINEADORES TUBULARES</a:t>
          </a:r>
          <a:endParaRPr lang="es-CO" sz="1800" dirty="0"/>
        </a:p>
        <a:p>
          <a:r>
            <a:rPr lang="es-CO" sz="1800" b="0" i="0" u="none" dirty="0"/>
            <a:t>BANDAS SONORAS</a:t>
          </a:r>
          <a:endParaRPr lang="es-CO" sz="1800" dirty="0"/>
        </a:p>
        <a:p>
          <a:r>
            <a:rPr lang="es-CO" sz="1800" b="0" i="0" u="none" dirty="0"/>
            <a:t>RESALTO PORTÁTIL</a:t>
          </a:r>
          <a:endParaRPr lang="en-US" sz="1800" dirty="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E3ACB7EC-AC16-4B6B-B9A3-D0F7285C34A0}">
      <dgm:prSet custT="1"/>
      <dgm:spPr/>
      <dgm:t>
        <a:bodyPr/>
        <a:lstStyle/>
        <a:p>
          <a:endParaRPr lang="en-US" sz="1800" dirty="0"/>
        </a:p>
      </dgm:t>
    </dgm:pt>
    <dgm:pt modelId="{A5FE3059-6736-434E-A18F-65FF4D3C97DB}" type="parTrans" cxnId="{B60ABC61-F686-4E04-B444-95A229CEB003}">
      <dgm:prSet/>
      <dgm:spPr/>
      <dgm:t>
        <a:bodyPr/>
        <a:lstStyle/>
        <a:p>
          <a:endParaRPr lang="es-CO"/>
        </a:p>
      </dgm:t>
    </dgm:pt>
    <dgm:pt modelId="{0A5B75A7-083E-4E4A-9F69-4D5C28FAC882}" type="sibTrans" cxnId="{B60ABC61-F686-4E04-B444-95A229CEB003}">
      <dgm:prSet/>
      <dgm:spPr/>
      <dgm:t>
        <a:bodyPr/>
        <a:lstStyle/>
        <a:p>
          <a:endParaRPr lang="es-CO"/>
        </a:p>
      </dgm:t>
    </dgm:pt>
    <dgm:pt modelId="{0B99A565-D518-452B-B0F3-560E3D83F74C}">
      <dgm:prSet custT="1"/>
      <dgm:spPr/>
      <dgm:t>
        <a:bodyPr/>
        <a:lstStyle/>
        <a:p>
          <a:r>
            <a:rPr lang="en-US" sz="1800" dirty="0"/>
            <a:t>5351 METROS LINEALES DEMARCACIÓN</a:t>
          </a:r>
        </a:p>
        <a:p>
          <a:r>
            <a:rPr lang="en-US" sz="1800" dirty="0"/>
            <a:t>1267 METROS CUADRADOS MARCAS VIALES</a:t>
          </a:r>
        </a:p>
      </dgm:t>
    </dgm:pt>
    <dgm:pt modelId="{AC6F7BE4-E21F-43CE-B1BD-0D62F7326CFD}" type="parTrans" cxnId="{889917EE-49A4-47EF-88BA-F1F3108F1C4A}">
      <dgm:prSet/>
      <dgm:spPr/>
      <dgm:t>
        <a:bodyPr/>
        <a:lstStyle/>
        <a:p>
          <a:endParaRPr lang="es-CO"/>
        </a:p>
      </dgm:t>
    </dgm:pt>
    <dgm:pt modelId="{20AA7F33-C340-4E20-9EFD-618553213888}" type="sibTrans" cxnId="{889917EE-49A4-47EF-88BA-F1F3108F1C4A}">
      <dgm:prSet/>
      <dgm:spPr/>
      <dgm:t>
        <a:bodyPr/>
        <a:lstStyle/>
        <a:p>
          <a:endParaRPr lang="es-CO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61BC705F-80A4-493E-A572-16A601E43794}" type="pres">
      <dgm:prSet presAssocID="{0B99A565-D518-452B-B0F3-560E3D83F74C}" presName="thickLine" presStyleLbl="alignNode1" presStyleIdx="0" presStyleCnt="4"/>
      <dgm:spPr/>
    </dgm:pt>
    <dgm:pt modelId="{3EFF9B41-E825-4FEE-98AA-AE7F5EBC447F}" type="pres">
      <dgm:prSet presAssocID="{0B99A565-D518-452B-B0F3-560E3D83F74C}" presName="horz1" presStyleCnt="0"/>
      <dgm:spPr/>
    </dgm:pt>
    <dgm:pt modelId="{65BA1009-8E78-48A2-BF6E-A52E64D5B67B}" type="pres">
      <dgm:prSet presAssocID="{0B99A565-D518-452B-B0F3-560E3D83F74C}" presName="tx1" presStyleLbl="revTx" presStyleIdx="0" presStyleCnt="4"/>
      <dgm:spPr/>
    </dgm:pt>
    <dgm:pt modelId="{E5D9CBDB-5CB2-4007-B996-9266E798F0D2}" type="pres">
      <dgm:prSet presAssocID="{0B99A565-D518-452B-B0F3-560E3D83F74C}" presName="vert1" presStyleCnt="0"/>
      <dgm:spPr/>
    </dgm:pt>
    <dgm:pt modelId="{324DD0F2-58ED-4480-88F4-8FD15921FDAD}" type="pres">
      <dgm:prSet presAssocID="{CE6B3786-0DC3-473B-B2A3-12485D3C7740}" presName="thickLine" presStyleLbl="alignNode1" presStyleIdx="1" presStyleCnt="4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1" presStyleCnt="4" custScaleY="68228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2" presStyleCnt="4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2" presStyleCnt="4"/>
      <dgm:spPr/>
    </dgm:pt>
    <dgm:pt modelId="{D965643C-B138-4A4E-B30D-C179CF3E4C3E}" type="pres">
      <dgm:prSet presAssocID="{AF9A7B17-5508-4EB7-9299-FFB8428C983A}" presName="vert1" presStyleCnt="0"/>
      <dgm:spPr/>
    </dgm:pt>
    <dgm:pt modelId="{466A30B0-00D0-4A1F-89AB-516E6D2F7B61}" type="pres">
      <dgm:prSet presAssocID="{E3ACB7EC-AC16-4B6B-B9A3-D0F7285C34A0}" presName="thickLine" presStyleLbl="alignNode1" presStyleIdx="3" presStyleCnt="4"/>
      <dgm:spPr/>
    </dgm:pt>
    <dgm:pt modelId="{FD738E07-8A30-46E4-B8AC-2835EF779ADC}" type="pres">
      <dgm:prSet presAssocID="{E3ACB7EC-AC16-4B6B-B9A3-D0F7285C34A0}" presName="horz1" presStyleCnt="0"/>
      <dgm:spPr/>
    </dgm:pt>
    <dgm:pt modelId="{9CE16630-3284-4A47-932E-EAF8CC0C21B7}" type="pres">
      <dgm:prSet presAssocID="{E3ACB7EC-AC16-4B6B-B9A3-D0F7285C34A0}" presName="tx1" presStyleLbl="revTx" presStyleIdx="3" presStyleCnt="4"/>
      <dgm:spPr/>
    </dgm:pt>
    <dgm:pt modelId="{02C9D340-39E6-4FA8-8849-068FD92AE0A7}" type="pres">
      <dgm:prSet presAssocID="{E3ACB7EC-AC16-4B6B-B9A3-D0F7285C34A0}" presName="vert1" presStyleCnt="0"/>
      <dgm:spPr/>
    </dgm:pt>
  </dgm:ptLst>
  <dgm:cxnLst>
    <dgm:cxn modelId="{41426F5B-1D1E-49F3-AB31-249CEB09E2DE}" type="presOf" srcId="{E3ACB7EC-AC16-4B6B-B9A3-D0F7285C34A0}" destId="{9CE16630-3284-4A47-932E-EAF8CC0C21B7}" srcOrd="0" destOrd="0" presId="urn:microsoft.com/office/officeart/2008/layout/LinedList"/>
    <dgm:cxn modelId="{1A583A5F-1FD1-4474-9B74-FD10E684B4E9}" srcId="{46997613-4DED-4F73-96E0-A67B5BCF44ED}" destId="{CE6B3786-0DC3-473B-B2A3-12485D3C7740}" srcOrd="1" destOrd="0" parTransId="{7682B1B2-8890-43A4-A6C1-BB78E51B41FC}" sibTransId="{E7D78C11-0031-4AA4-B2C6-BA5C837FB390}"/>
    <dgm:cxn modelId="{B60ABC61-F686-4E04-B444-95A229CEB003}" srcId="{46997613-4DED-4F73-96E0-A67B5BCF44ED}" destId="{E3ACB7EC-AC16-4B6B-B9A3-D0F7285C34A0}" srcOrd="3" destOrd="0" parTransId="{A5FE3059-6736-434E-A18F-65FF4D3C97DB}" sibTransId="{0A5B75A7-083E-4E4A-9F69-4D5C28FAC882}"/>
    <dgm:cxn modelId="{569B9263-3F90-4B12-8C76-CA791FDACD01}" srcId="{46997613-4DED-4F73-96E0-A67B5BCF44ED}" destId="{AF9A7B17-5508-4EB7-9299-FFB8428C983A}" srcOrd="2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D05B11BF-C204-43C2-9F32-0AFD1535E2A2}" type="presOf" srcId="{0B99A565-D518-452B-B0F3-560E3D83F74C}" destId="{65BA1009-8E78-48A2-BF6E-A52E64D5B67B}" srcOrd="0" destOrd="0" presId="urn:microsoft.com/office/officeart/2008/layout/LinedList"/>
    <dgm:cxn modelId="{889917EE-49A4-47EF-88BA-F1F3108F1C4A}" srcId="{46997613-4DED-4F73-96E0-A67B5BCF44ED}" destId="{0B99A565-D518-452B-B0F3-560E3D83F74C}" srcOrd="0" destOrd="0" parTransId="{AC6F7BE4-E21F-43CE-B1BD-0D62F7326CFD}" sibTransId="{20AA7F33-C340-4E20-9EFD-618553213888}"/>
    <dgm:cxn modelId="{A80DB177-D1A1-43FF-BA4F-09652A1CD2C3}" type="presParOf" srcId="{29AF87C1-E50E-4311-B4D6-8FCDF06C25B6}" destId="{61BC705F-80A4-493E-A572-16A601E43794}" srcOrd="0" destOrd="0" presId="urn:microsoft.com/office/officeart/2008/layout/LinedList"/>
    <dgm:cxn modelId="{AB6FFA60-F36D-4BFF-B056-471AAD6B8558}" type="presParOf" srcId="{29AF87C1-E50E-4311-B4D6-8FCDF06C25B6}" destId="{3EFF9B41-E825-4FEE-98AA-AE7F5EBC447F}" srcOrd="1" destOrd="0" presId="urn:microsoft.com/office/officeart/2008/layout/LinedList"/>
    <dgm:cxn modelId="{F834451A-8110-4519-994F-935BAD8767FF}" type="presParOf" srcId="{3EFF9B41-E825-4FEE-98AA-AE7F5EBC447F}" destId="{65BA1009-8E78-48A2-BF6E-A52E64D5B67B}" srcOrd="0" destOrd="0" presId="urn:microsoft.com/office/officeart/2008/layout/LinedList"/>
    <dgm:cxn modelId="{0D5213A5-4C02-4AD6-810C-18344FB51DB0}" type="presParOf" srcId="{3EFF9B41-E825-4FEE-98AA-AE7F5EBC447F}" destId="{E5D9CBDB-5CB2-4007-B996-9266E798F0D2}" srcOrd="1" destOrd="0" presId="urn:microsoft.com/office/officeart/2008/layout/LinedList"/>
    <dgm:cxn modelId="{8C66BC04-BBB5-48F3-9C4A-4D4FED6D1EB7}" type="presParOf" srcId="{29AF87C1-E50E-4311-B4D6-8FCDF06C25B6}" destId="{324DD0F2-58ED-4480-88F4-8FD15921FDAD}" srcOrd="2" destOrd="0" presId="urn:microsoft.com/office/officeart/2008/layout/LinedList"/>
    <dgm:cxn modelId="{6500DC6A-947D-4142-B566-3EC9E0560077}" type="presParOf" srcId="{29AF87C1-E50E-4311-B4D6-8FCDF06C25B6}" destId="{70ACD927-53D3-4876-9052-ED1E46AF970A}" srcOrd="3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4" destOrd="0" presId="urn:microsoft.com/office/officeart/2008/layout/LinedList"/>
    <dgm:cxn modelId="{10C88534-7168-4E56-AB49-0490BFAE872D}" type="presParOf" srcId="{29AF87C1-E50E-4311-B4D6-8FCDF06C25B6}" destId="{3EAFDFEE-30A4-4206-9AAB-0806A2504878}" srcOrd="5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  <dgm:cxn modelId="{D7EACC92-3412-42C3-999D-0D8A93A20908}" type="presParOf" srcId="{29AF87C1-E50E-4311-B4D6-8FCDF06C25B6}" destId="{466A30B0-00D0-4A1F-89AB-516E6D2F7B61}" srcOrd="6" destOrd="0" presId="urn:microsoft.com/office/officeart/2008/layout/LinedList"/>
    <dgm:cxn modelId="{BCEF9962-73BC-4490-ADFB-2D5BCA69A9EF}" type="presParOf" srcId="{29AF87C1-E50E-4311-B4D6-8FCDF06C25B6}" destId="{FD738E07-8A30-46E4-B8AC-2835EF779ADC}" srcOrd="7" destOrd="0" presId="urn:microsoft.com/office/officeart/2008/layout/LinedList"/>
    <dgm:cxn modelId="{AD8BD466-F708-4924-8C64-5700E66EE497}" type="presParOf" srcId="{FD738E07-8A30-46E4-B8AC-2835EF779ADC}" destId="{9CE16630-3284-4A47-932E-EAF8CC0C21B7}" srcOrd="0" destOrd="0" presId="urn:microsoft.com/office/officeart/2008/layout/LinedList"/>
    <dgm:cxn modelId="{05898154-C985-4259-9347-ED0F532B814C}" type="presParOf" srcId="{FD738E07-8A30-46E4-B8AC-2835EF779ADC}" destId="{02C9D340-39E6-4FA8-8849-068FD92AE0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1800" dirty="0"/>
            <a:t>75 </a:t>
          </a:r>
          <a:r>
            <a:rPr lang="en-US" sz="1800" dirty="0" err="1"/>
            <a:t>señales</a:t>
          </a:r>
          <a:r>
            <a:rPr lang="en-US" sz="1800" dirty="0"/>
            <a:t> </a:t>
          </a:r>
          <a:r>
            <a:rPr lang="en-US" sz="1800" dirty="0" err="1"/>
            <a:t>verticales</a:t>
          </a:r>
          <a:r>
            <a:rPr lang="en-US" sz="1800" dirty="0"/>
            <a:t> </a:t>
          </a:r>
          <a:r>
            <a:rPr lang="en-US" sz="1800" dirty="0" err="1"/>
            <a:t>restauradas</a:t>
          </a:r>
          <a:endParaRPr lang="en-US" sz="1800" dirty="0"/>
        </a:p>
        <a:p>
          <a:r>
            <a:rPr lang="en-US" sz="1800" dirty="0"/>
            <a:t>11 </a:t>
          </a:r>
          <a:r>
            <a:rPr lang="en-US" sz="1800" dirty="0" err="1"/>
            <a:t>señales</a:t>
          </a:r>
          <a:r>
            <a:rPr lang="en-US" sz="1800" dirty="0"/>
            <a:t> </a:t>
          </a:r>
          <a:r>
            <a:rPr lang="en-US" sz="1800" dirty="0" err="1"/>
            <a:t>verticales</a:t>
          </a:r>
          <a:r>
            <a:rPr lang="en-US" sz="1800" dirty="0"/>
            <a:t> </a:t>
          </a:r>
          <a:r>
            <a:rPr lang="en-US" sz="1800" dirty="0" err="1"/>
            <a:t>nuevas</a:t>
          </a:r>
          <a:r>
            <a:rPr lang="en-US" sz="1800" dirty="0"/>
            <a:t> 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r>
            <a:rPr lang="es-ES" sz="1800" dirty="0"/>
            <a:t>(Sector comercial/ Buenos aires 2/ Barrio Colombia)</a:t>
          </a:r>
          <a:endParaRPr lang="en-US" sz="1800" dirty="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2000" dirty="0"/>
            <a:t>1.391 METROS LINEALES</a:t>
          </a:r>
        </a:p>
        <a:p>
          <a:r>
            <a:rPr lang="en-US" sz="2000" dirty="0"/>
            <a:t>1.175 METROS CUADRADOS 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r>
            <a:rPr lang="en-US" sz="1800" dirty="0"/>
            <a:t>SECTOR COMERCIAL, BARRIO ARENAL, ISLA DEL ZAPATO </a:t>
          </a: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15844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Sector Comercial - Carrera 2 entre calles 50 y 51</a:t>
          </a:r>
          <a:endParaRPr lang="en-US" sz="2000" dirty="0">
            <a:latin typeface="+mn-lt"/>
          </a:endParaRP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0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000"/>
        </a:p>
      </dgm:t>
    </dgm:pt>
    <dgm:pt modelId="{74A96236-1A02-4C1E-B2BB-E29C17A74DF5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Sector Comercial - Calle 50 entre carreras 2 y 3</a:t>
          </a:r>
          <a:endParaRPr lang="es-ES" sz="2000" dirty="0">
            <a:solidFill>
              <a:schemeClr val="tx1"/>
            </a:solidFill>
            <a:latin typeface="+mn-lt"/>
          </a:endParaRPr>
        </a:p>
      </dgm:t>
    </dgm:pt>
    <dgm:pt modelId="{A25A2577-112B-4989-A237-55EAFBA01389}" type="parTrans" cxnId="{F3AAA44F-4497-41AA-A6EB-70144F5EBAF1}">
      <dgm:prSet/>
      <dgm:spPr/>
      <dgm:t>
        <a:bodyPr/>
        <a:lstStyle/>
        <a:p>
          <a:endParaRPr lang="es-CO" sz="2000"/>
        </a:p>
      </dgm:t>
    </dgm:pt>
    <dgm:pt modelId="{2B91733B-C9B0-4A52-A75E-61790E39EAB7}" type="sibTrans" cxnId="{F3AAA44F-4497-41AA-A6EB-70144F5EBAF1}">
      <dgm:prSet/>
      <dgm:spPr/>
      <dgm:t>
        <a:bodyPr/>
        <a:lstStyle/>
        <a:p>
          <a:endParaRPr lang="es-CO" sz="2000"/>
        </a:p>
      </dgm:t>
    </dgm:pt>
    <dgm:pt modelId="{208535FD-1D41-44FD-8094-A5491055B937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Sector Comercial - Calle 51 entre carreras 2 y 3</a:t>
          </a:r>
          <a:endParaRPr lang="en-US" sz="2000" dirty="0">
            <a:latin typeface="+mn-lt"/>
          </a:endParaRPr>
        </a:p>
      </dgm:t>
    </dgm:pt>
    <dgm:pt modelId="{91E4B623-78AE-4DD8-974A-621C10D78DA5}" type="parTrans" cxnId="{D142E9E4-4981-43AE-81C3-1A616F32AB21}">
      <dgm:prSet/>
      <dgm:spPr/>
      <dgm:t>
        <a:bodyPr/>
        <a:lstStyle/>
        <a:p>
          <a:endParaRPr lang="es-ES" sz="2000"/>
        </a:p>
      </dgm:t>
    </dgm:pt>
    <dgm:pt modelId="{2D5FFD87-8E6B-4920-94C5-D39FD8D78A54}" type="sibTrans" cxnId="{D142E9E4-4981-43AE-81C3-1A616F32AB21}">
      <dgm:prSet/>
      <dgm:spPr/>
      <dgm:t>
        <a:bodyPr/>
        <a:lstStyle/>
        <a:p>
          <a:endParaRPr lang="es-ES" sz="2000"/>
        </a:p>
      </dgm:t>
    </dgm:pt>
    <dgm:pt modelId="{5798FB11-A086-4A36-A65E-7FFB48B81C59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Nuevo Palmira - Carrera 33 , Calle 52 y 53</a:t>
          </a:r>
        </a:p>
      </dgm:t>
    </dgm:pt>
    <dgm:pt modelId="{6CBD6690-F5D8-4FCC-BC17-CF8C0F67D08A}" type="parTrans" cxnId="{C2D49FD6-F6F8-43CD-B98C-3CB9D047DA58}">
      <dgm:prSet/>
      <dgm:spPr/>
      <dgm:t>
        <a:bodyPr/>
        <a:lstStyle/>
        <a:p>
          <a:endParaRPr lang="es-ES" sz="2000"/>
        </a:p>
      </dgm:t>
    </dgm:pt>
    <dgm:pt modelId="{3DE4B2CA-7F12-45B5-A166-B2FCB668423E}" type="sibTrans" cxnId="{C2D49FD6-F6F8-43CD-B98C-3CB9D047DA58}">
      <dgm:prSet/>
      <dgm:spPr/>
      <dgm:t>
        <a:bodyPr/>
        <a:lstStyle/>
        <a:p>
          <a:endParaRPr lang="es-ES" sz="2000"/>
        </a:p>
      </dgm:t>
    </dgm:pt>
    <dgm:pt modelId="{6A358391-C257-4108-8CD7-1584503A47AB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Colombia - Carreras 18 19 y 20 entre Calles 51 y 50</a:t>
          </a:r>
        </a:p>
      </dgm:t>
    </dgm:pt>
    <dgm:pt modelId="{1E6EC436-38BE-4797-8BD0-9EA0B389C427}" type="parTrans" cxnId="{62BE0E7F-6B8F-4636-A07B-354F37DD83EB}">
      <dgm:prSet/>
      <dgm:spPr/>
      <dgm:t>
        <a:bodyPr/>
        <a:lstStyle/>
        <a:p>
          <a:endParaRPr lang="es-ES" sz="2000"/>
        </a:p>
      </dgm:t>
    </dgm:pt>
    <dgm:pt modelId="{CE042F79-2D37-4835-A50E-E7E73FDFC5F5}" type="sibTrans" cxnId="{62BE0E7F-6B8F-4636-A07B-354F37DD83EB}">
      <dgm:prSet/>
      <dgm:spPr/>
      <dgm:t>
        <a:bodyPr/>
        <a:lstStyle/>
        <a:p>
          <a:endParaRPr lang="es-ES" sz="2000"/>
        </a:p>
      </dgm:t>
    </dgm:pt>
    <dgm:pt modelId="{C9D5E21D-9258-4A26-B011-FAF39281B763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Inscredial - Carrera 22 entre Calles 48 y 46</a:t>
          </a:r>
        </a:p>
      </dgm:t>
    </dgm:pt>
    <dgm:pt modelId="{9F5BFA1B-985E-461F-B7E1-E4185FF37A41}" type="parTrans" cxnId="{B268BC6A-D020-4950-9537-094E037A5140}">
      <dgm:prSet/>
      <dgm:spPr/>
      <dgm:t>
        <a:bodyPr/>
        <a:lstStyle/>
        <a:p>
          <a:endParaRPr lang="es-ES" sz="2000"/>
        </a:p>
      </dgm:t>
    </dgm:pt>
    <dgm:pt modelId="{CFBA26AD-8523-4B0B-9880-24BFBFDE4EDC}" type="sibTrans" cxnId="{B268BC6A-D020-4950-9537-094E037A5140}">
      <dgm:prSet/>
      <dgm:spPr/>
      <dgm:t>
        <a:bodyPr/>
        <a:lstStyle/>
        <a:p>
          <a:endParaRPr lang="es-ES" sz="2000"/>
        </a:p>
      </dgm:t>
    </dgm:pt>
    <dgm:pt modelId="{455CC6F8-BD62-48E8-93F8-18CDA1852037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Inscredial - Carrera 22 entre Calles 45 y 46</a:t>
          </a:r>
        </a:p>
      </dgm:t>
    </dgm:pt>
    <dgm:pt modelId="{4144BA28-7A54-4DCA-ABC6-763E688BFD5F}" type="parTrans" cxnId="{4141199E-F89D-4674-BDBB-35AA9CD18F06}">
      <dgm:prSet/>
      <dgm:spPr/>
      <dgm:t>
        <a:bodyPr/>
        <a:lstStyle/>
        <a:p>
          <a:endParaRPr lang="es-ES" sz="2000"/>
        </a:p>
      </dgm:t>
    </dgm:pt>
    <dgm:pt modelId="{01F6888F-DF34-498A-8F0E-AA30E5C19928}" type="sibTrans" cxnId="{4141199E-F89D-4674-BDBB-35AA9CD18F06}">
      <dgm:prSet/>
      <dgm:spPr/>
      <dgm:t>
        <a:bodyPr/>
        <a:lstStyle/>
        <a:p>
          <a:endParaRPr lang="es-ES" sz="2000"/>
        </a:p>
      </dgm:t>
    </dgm:pt>
    <dgm:pt modelId="{A54DE511-930D-4676-99A5-84A9E26E7074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Palmira - Calle 45 con Carrera 29</a:t>
          </a:r>
        </a:p>
      </dgm:t>
    </dgm:pt>
    <dgm:pt modelId="{C3CD30E8-4C4D-4B2D-BD8E-C9256A1BAA65}" type="parTrans" cxnId="{A86BB810-B128-4890-B9BC-112FAF997803}">
      <dgm:prSet/>
      <dgm:spPr/>
      <dgm:t>
        <a:bodyPr/>
        <a:lstStyle/>
        <a:p>
          <a:endParaRPr lang="es-ES" sz="2000"/>
        </a:p>
      </dgm:t>
    </dgm:pt>
    <dgm:pt modelId="{ACE08047-91D7-4BAE-BD38-26D61B8C7327}" type="sibTrans" cxnId="{A86BB810-B128-4890-B9BC-112FAF997803}">
      <dgm:prSet/>
      <dgm:spPr/>
      <dgm:t>
        <a:bodyPr/>
        <a:lstStyle/>
        <a:p>
          <a:endParaRPr lang="es-ES" sz="2000"/>
        </a:p>
      </dgm:t>
    </dgm:pt>
    <dgm:pt modelId="{E36D6AC0-6DE6-4899-A842-D63D5AD32ABE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Palmira - Carrera 30 con Calle 49</a:t>
          </a:r>
        </a:p>
      </dgm:t>
    </dgm:pt>
    <dgm:pt modelId="{D051462D-9A12-4429-8050-DBAB4CC6B99F}" type="parTrans" cxnId="{80B8AB9E-5710-457A-9206-96623FBCEF57}">
      <dgm:prSet/>
      <dgm:spPr/>
      <dgm:t>
        <a:bodyPr/>
        <a:lstStyle/>
        <a:p>
          <a:endParaRPr lang="es-ES" sz="2000"/>
        </a:p>
      </dgm:t>
    </dgm:pt>
    <dgm:pt modelId="{940EA191-CF01-40B4-BF38-38A7520438E8}" type="sibTrans" cxnId="{80B8AB9E-5710-457A-9206-96623FBCEF57}">
      <dgm:prSet/>
      <dgm:spPr/>
      <dgm:t>
        <a:bodyPr/>
        <a:lstStyle/>
        <a:p>
          <a:endParaRPr lang="es-ES" sz="20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9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9" custScaleY="125011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F2D1A9F6-3EF9-42AF-9A6D-A0748E116CBE}" type="pres">
      <dgm:prSet presAssocID="{208535FD-1D41-44FD-8094-A5491055B937}" presName="thickLine" presStyleLbl="alignNode1" presStyleIdx="1" presStyleCnt="9"/>
      <dgm:spPr/>
    </dgm:pt>
    <dgm:pt modelId="{E093F479-B760-4A9C-B69C-D0C44E1DE3AF}" type="pres">
      <dgm:prSet presAssocID="{208535FD-1D41-44FD-8094-A5491055B937}" presName="horz1" presStyleCnt="0"/>
      <dgm:spPr/>
    </dgm:pt>
    <dgm:pt modelId="{521129E9-3B6D-46BE-9978-DE88B6301FEC}" type="pres">
      <dgm:prSet presAssocID="{208535FD-1D41-44FD-8094-A5491055B937}" presName="tx1" presStyleLbl="revTx" presStyleIdx="1" presStyleCnt="9"/>
      <dgm:spPr/>
    </dgm:pt>
    <dgm:pt modelId="{117AF488-EE7B-45DB-AF72-57F22720D3D1}" type="pres">
      <dgm:prSet presAssocID="{208535FD-1D41-44FD-8094-A5491055B937}" presName="vert1" presStyleCnt="0"/>
      <dgm:spPr/>
    </dgm:pt>
    <dgm:pt modelId="{7022FA04-F291-48AF-B100-827DAD45C0EF}" type="pres">
      <dgm:prSet presAssocID="{74A96236-1A02-4C1E-B2BB-E29C17A74DF5}" presName="thickLine" presStyleLbl="alignNode1" presStyleIdx="2" presStyleCnt="9"/>
      <dgm:spPr/>
    </dgm:pt>
    <dgm:pt modelId="{FAB0CBA2-66A8-4D11-AEE4-ED00FA4CE328}" type="pres">
      <dgm:prSet presAssocID="{74A96236-1A02-4C1E-B2BB-E29C17A74DF5}" presName="horz1" presStyleCnt="0"/>
      <dgm:spPr/>
    </dgm:pt>
    <dgm:pt modelId="{62AE8CEC-C087-450F-9EC4-9E9AD87EFC9E}" type="pres">
      <dgm:prSet presAssocID="{74A96236-1A02-4C1E-B2BB-E29C17A74DF5}" presName="tx1" presStyleLbl="revTx" presStyleIdx="2" presStyleCnt="9" custScaleY="111349" custLinFactNeighborY="-293"/>
      <dgm:spPr/>
    </dgm:pt>
    <dgm:pt modelId="{EC5943B8-9B59-412D-BA04-DE1B7B8E8C03}" type="pres">
      <dgm:prSet presAssocID="{74A96236-1A02-4C1E-B2BB-E29C17A74DF5}" presName="vert1" presStyleCnt="0"/>
      <dgm:spPr/>
    </dgm:pt>
    <dgm:pt modelId="{7F995D45-7701-4422-BDB5-BF4AD916283A}" type="pres">
      <dgm:prSet presAssocID="{5798FB11-A086-4A36-A65E-7FFB48B81C59}" presName="thickLine" presStyleLbl="alignNode1" presStyleIdx="3" presStyleCnt="9"/>
      <dgm:spPr/>
    </dgm:pt>
    <dgm:pt modelId="{910DB31C-3991-4F9B-A833-8F5CF4F423CA}" type="pres">
      <dgm:prSet presAssocID="{5798FB11-A086-4A36-A65E-7FFB48B81C59}" presName="horz1" presStyleCnt="0"/>
      <dgm:spPr/>
    </dgm:pt>
    <dgm:pt modelId="{1AC82C63-10FC-4CD2-B749-FFA0C50A128E}" type="pres">
      <dgm:prSet presAssocID="{5798FB11-A086-4A36-A65E-7FFB48B81C59}" presName="tx1" presStyleLbl="revTx" presStyleIdx="3" presStyleCnt="9"/>
      <dgm:spPr/>
    </dgm:pt>
    <dgm:pt modelId="{DFD1CACC-F0B9-46DA-AC4B-76DA57C8B03F}" type="pres">
      <dgm:prSet presAssocID="{5798FB11-A086-4A36-A65E-7FFB48B81C59}" presName="vert1" presStyleCnt="0"/>
      <dgm:spPr/>
    </dgm:pt>
    <dgm:pt modelId="{F051279F-BF18-49A8-9D03-AD69B152DAFB}" type="pres">
      <dgm:prSet presAssocID="{6A358391-C257-4108-8CD7-1584503A47AB}" presName="thickLine" presStyleLbl="alignNode1" presStyleIdx="4" presStyleCnt="9"/>
      <dgm:spPr/>
    </dgm:pt>
    <dgm:pt modelId="{0C453B70-9B00-4BE0-8020-25884FDE21F0}" type="pres">
      <dgm:prSet presAssocID="{6A358391-C257-4108-8CD7-1584503A47AB}" presName="horz1" presStyleCnt="0"/>
      <dgm:spPr/>
    </dgm:pt>
    <dgm:pt modelId="{AA06593C-C46D-4CFD-A970-7CDAE98A0591}" type="pres">
      <dgm:prSet presAssocID="{6A358391-C257-4108-8CD7-1584503A47AB}" presName="tx1" presStyleLbl="revTx" presStyleIdx="4" presStyleCnt="9"/>
      <dgm:spPr/>
    </dgm:pt>
    <dgm:pt modelId="{7DB4003A-22CA-4BBD-8C5A-15B9FC9CD6A8}" type="pres">
      <dgm:prSet presAssocID="{6A358391-C257-4108-8CD7-1584503A47AB}" presName="vert1" presStyleCnt="0"/>
      <dgm:spPr/>
    </dgm:pt>
    <dgm:pt modelId="{651FDC04-A38E-4C34-88EA-B2139CC02DEC}" type="pres">
      <dgm:prSet presAssocID="{C9D5E21D-9258-4A26-B011-FAF39281B763}" presName="thickLine" presStyleLbl="alignNode1" presStyleIdx="5" presStyleCnt="9"/>
      <dgm:spPr/>
    </dgm:pt>
    <dgm:pt modelId="{A6B9E252-0829-4986-A17A-84F7180F15E0}" type="pres">
      <dgm:prSet presAssocID="{C9D5E21D-9258-4A26-B011-FAF39281B763}" presName="horz1" presStyleCnt="0"/>
      <dgm:spPr/>
    </dgm:pt>
    <dgm:pt modelId="{B87EB8A7-B98F-4530-A341-466F9258EB81}" type="pres">
      <dgm:prSet presAssocID="{C9D5E21D-9258-4A26-B011-FAF39281B763}" presName="tx1" presStyleLbl="revTx" presStyleIdx="5" presStyleCnt="9"/>
      <dgm:spPr/>
    </dgm:pt>
    <dgm:pt modelId="{389D3F3A-8D59-4B41-A5C4-D26547648521}" type="pres">
      <dgm:prSet presAssocID="{C9D5E21D-9258-4A26-B011-FAF39281B763}" presName="vert1" presStyleCnt="0"/>
      <dgm:spPr/>
    </dgm:pt>
    <dgm:pt modelId="{4CB2AF2B-9047-4665-96A7-C8F5EC363607}" type="pres">
      <dgm:prSet presAssocID="{455CC6F8-BD62-48E8-93F8-18CDA1852037}" presName="thickLine" presStyleLbl="alignNode1" presStyleIdx="6" presStyleCnt="9"/>
      <dgm:spPr/>
    </dgm:pt>
    <dgm:pt modelId="{EA61D1EA-F0BC-4EBE-9225-7ECDDA8E866C}" type="pres">
      <dgm:prSet presAssocID="{455CC6F8-BD62-48E8-93F8-18CDA1852037}" presName="horz1" presStyleCnt="0"/>
      <dgm:spPr/>
    </dgm:pt>
    <dgm:pt modelId="{E361E6E4-1843-4C31-ABC4-F80015CEA4BF}" type="pres">
      <dgm:prSet presAssocID="{455CC6F8-BD62-48E8-93F8-18CDA1852037}" presName="tx1" presStyleLbl="revTx" presStyleIdx="6" presStyleCnt="9"/>
      <dgm:spPr/>
    </dgm:pt>
    <dgm:pt modelId="{4357C408-A4C1-4305-8718-1C260B75FD97}" type="pres">
      <dgm:prSet presAssocID="{455CC6F8-BD62-48E8-93F8-18CDA1852037}" presName="vert1" presStyleCnt="0"/>
      <dgm:spPr/>
    </dgm:pt>
    <dgm:pt modelId="{754E312A-27BE-4640-AF6B-31434F73D4F9}" type="pres">
      <dgm:prSet presAssocID="{A54DE511-930D-4676-99A5-84A9E26E7074}" presName="thickLine" presStyleLbl="alignNode1" presStyleIdx="7" presStyleCnt="9"/>
      <dgm:spPr/>
    </dgm:pt>
    <dgm:pt modelId="{5DA01411-9D60-4014-ABBE-23B9B2B67D6F}" type="pres">
      <dgm:prSet presAssocID="{A54DE511-930D-4676-99A5-84A9E26E7074}" presName="horz1" presStyleCnt="0"/>
      <dgm:spPr/>
    </dgm:pt>
    <dgm:pt modelId="{DDE43EFC-1F93-4618-B3DF-16D5AFAA5260}" type="pres">
      <dgm:prSet presAssocID="{A54DE511-930D-4676-99A5-84A9E26E7074}" presName="tx1" presStyleLbl="revTx" presStyleIdx="7" presStyleCnt="9"/>
      <dgm:spPr/>
    </dgm:pt>
    <dgm:pt modelId="{9C2D3D9D-DAFA-4093-8B37-04762B8295EA}" type="pres">
      <dgm:prSet presAssocID="{A54DE511-930D-4676-99A5-84A9E26E7074}" presName="vert1" presStyleCnt="0"/>
      <dgm:spPr/>
    </dgm:pt>
    <dgm:pt modelId="{21514F7E-D8C9-4C2A-BF71-60C6A1F47F12}" type="pres">
      <dgm:prSet presAssocID="{E36D6AC0-6DE6-4899-A842-D63D5AD32ABE}" presName="thickLine" presStyleLbl="alignNode1" presStyleIdx="8" presStyleCnt="9"/>
      <dgm:spPr/>
    </dgm:pt>
    <dgm:pt modelId="{275C0E44-C8F4-47A1-9377-5DB9C7D29BDA}" type="pres">
      <dgm:prSet presAssocID="{E36D6AC0-6DE6-4899-A842-D63D5AD32ABE}" presName="horz1" presStyleCnt="0"/>
      <dgm:spPr/>
    </dgm:pt>
    <dgm:pt modelId="{3B64D3B2-8AF8-4B91-B421-F129F615F76F}" type="pres">
      <dgm:prSet presAssocID="{E36D6AC0-6DE6-4899-A842-D63D5AD32ABE}" presName="tx1" presStyleLbl="revTx" presStyleIdx="8" presStyleCnt="9"/>
      <dgm:spPr/>
    </dgm:pt>
    <dgm:pt modelId="{FB146F61-BB6E-4CE2-80EA-53E6AE1438F8}" type="pres">
      <dgm:prSet presAssocID="{E36D6AC0-6DE6-4899-A842-D63D5AD32ABE}" presName="vert1" presStyleCnt="0"/>
      <dgm:spPr/>
    </dgm:pt>
  </dgm:ptLst>
  <dgm:cxnLst>
    <dgm:cxn modelId="{A86BB810-B128-4890-B9BC-112FAF997803}" srcId="{46997613-4DED-4F73-96E0-A67B5BCF44ED}" destId="{A54DE511-930D-4676-99A5-84A9E26E7074}" srcOrd="7" destOrd="0" parTransId="{C3CD30E8-4C4D-4B2D-BD8E-C9256A1BAA65}" sibTransId="{ACE08047-91D7-4BAE-BD38-26D61B8C7327}"/>
    <dgm:cxn modelId="{B37AC715-8295-45CB-A25A-0D9E09850AA3}" type="presOf" srcId="{E36D6AC0-6DE6-4899-A842-D63D5AD32ABE}" destId="{3B64D3B2-8AF8-4B91-B421-F129F615F76F}" srcOrd="0" destOrd="0" presId="urn:microsoft.com/office/officeart/2008/layout/LinedList"/>
    <dgm:cxn modelId="{4E1DEB23-F963-4B17-AF73-5182A1C099E3}" type="presOf" srcId="{C9D5E21D-9258-4A26-B011-FAF39281B763}" destId="{B87EB8A7-B98F-4530-A341-466F9258EB81}" srcOrd="0" destOrd="0" presId="urn:microsoft.com/office/officeart/2008/layout/LinedList"/>
    <dgm:cxn modelId="{16157D26-4065-4B9B-8BA9-F6E658B2095D}" type="presOf" srcId="{6A358391-C257-4108-8CD7-1584503A47AB}" destId="{AA06593C-C46D-4CFD-A970-7CDAE98A0591}" srcOrd="0" destOrd="0" presId="urn:microsoft.com/office/officeart/2008/layout/LinedList"/>
    <dgm:cxn modelId="{6C617F40-B50C-442F-9ADF-8C444A6A326A}" type="presOf" srcId="{208535FD-1D41-44FD-8094-A5491055B937}" destId="{521129E9-3B6D-46BE-9978-DE88B6301FEC}" srcOrd="0" destOrd="0" presId="urn:microsoft.com/office/officeart/2008/layout/LinedList"/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11273662-C595-4389-A54D-FCD20E569D6D}" type="presOf" srcId="{74A96236-1A02-4C1E-B2BB-E29C17A74DF5}" destId="{62AE8CEC-C087-450F-9EC4-9E9AD87EFC9E}" srcOrd="0" destOrd="0" presId="urn:microsoft.com/office/officeart/2008/layout/LinedList"/>
    <dgm:cxn modelId="{B268BC6A-D020-4950-9537-094E037A5140}" srcId="{46997613-4DED-4F73-96E0-A67B5BCF44ED}" destId="{C9D5E21D-9258-4A26-B011-FAF39281B763}" srcOrd="5" destOrd="0" parTransId="{9F5BFA1B-985E-461F-B7E1-E4185FF37A41}" sibTransId="{CFBA26AD-8523-4B0B-9880-24BFBFDE4EDC}"/>
    <dgm:cxn modelId="{F3AAA44F-4497-41AA-A6EB-70144F5EBAF1}" srcId="{46997613-4DED-4F73-96E0-A67B5BCF44ED}" destId="{74A96236-1A02-4C1E-B2BB-E29C17A74DF5}" srcOrd="2" destOrd="0" parTransId="{A25A2577-112B-4989-A237-55EAFBA01389}" sibTransId="{2B91733B-C9B0-4A52-A75E-61790E39EAB7}"/>
    <dgm:cxn modelId="{3D231E58-C442-487C-AB5A-E94A8095E3BF}" type="presOf" srcId="{A54DE511-930D-4676-99A5-84A9E26E7074}" destId="{DDE43EFC-1F93-4618-B3DF-16D5AFAA5260}" srcOrd="0" destOrd="0" presId="urn:microsoft.com/office/officeart/2008/layout/LinedList"/>
    <dgm:cxn modelId="{62BE0E7F-6B8F-4636-A07B-354F37DD83EB}" srcId="{46997613-4DED-4F73-96E0-A67B5BCF44ED}" destId="{6A358391-C257-4108-8CD7-1584503A47AB}" srcOrd="4" destOrd="0" parTransId="{1E6EC436-38BE-4797-8BD0-9EA0B389C427}" sibTransId="{CE042F79-2D37-4835-A50E-E7E73FDFC5F5}"/>
    <dgm:cxn modelId="{ECDE1980-C611-456E-A315-388FA32AC256}" type="presOf" srcId="{455CC6F8-BD62-48E8-93F8-18CDA1852037}" destId="{E361E6E4-1843-4C31-ABC4-F80015CEA4BF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4141199E-F89D-4674-BDBB-35AA9CD18F06}" srcId="{46997613-4DED-4F73-96E0-A67B5BCF44ED}" destId="{455CC6F8-BD62-48E8-93F8-18CDA1852037}" srcOrd="6" destOrd="0" parTransId="{4144BA28-7A54-4DCA-ABC6-763E688BFD5F}" sibTransId="{01F6888F-DF34-498A-8F0E-AA30E5C19928}"/>
    <dgm:cxn modelId="{80B8AB9E-5710-457A-9206-96623FBCEF57}" srcId="{46997613-4DED-4F73-96E0-A67B5BCF44ED}" destId="{E36D6AC0-6DE6-4899-A842-D63D5AD32ABE}" srcOrd="8" destOrd="0" parTransId="{D051462D-9A12-4429-8050-DBAB4CC6B99F}" sibTransId="{940EA191-CF01-40B4-BF38-38A7520438E8}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72798ACB-AA44-45EA-A07D-EE31E2416963}" type="presOf" srcId="{5798FB11-A086-4A36-A65E-7FFB48B81C59}" destId="{1AC82C63-10FC-4CD2-B749-FFA0C50A128E}" srcOrd="0" destOrd="0" presId="urn:microsoft.com/office/officeart/2008/layout/LinedList"/>
    <dgm:cxn modelId="{C2D49FD6-F6F8-43CD-B98C-3CB9D047DA58}" srcId="{46997613-4DED-4F73-96E0-A67B5BCF44ED}" destId="{5798FB11-A086-4A36-A65E-7FFB48B81C59}" srcOrd="3" destOrd="0" parTransId="{6CBD6690-F5D8-4FCC-BC17-CF8C0F67D08A}" sibTransId="{3DE4B2CA-7F12-45B5-A166-B2FCB668423E}"/>
    <dgm:cxn modelId="{D142E9E4-4981-43AE-81C3-1A616F32AB21}" srcId="{46997613-4DED-4F73-96E0-A67B5BCF44ED}" destId="{208535FD-1D41-44FD-8094-A5491055B937}" srcOrd="1" destOrd="0" parTransId="{91E4B623-78AE-4DD8-974A-621C10D78DA5}" sibTransId="{2D5FFD87-8E6B-4920-94C5-D39FD8D78A54}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DBA61796-DB0B-4AA3-A3A1-2F4767427FEE}" type="presParOf" srcId="{29AF87C1-E50E-4311-B4D6-8FCDF06C25B6}" destId="{F2D1A9F6-3EF9-42AF-9A6D-A0748E116CBE}" srcOrd="2" destOrd="0" presId="urn:microsoft.com/office/officeart/2008/layout/LinedList"/>
    <dgm:cxn modelId="{30C47A9C-E1A6-4B9A-B0AE-716630754B23}" type="presParOf" srcId="{29AF87C1-E50E-4311-B4D6-8FCDF06C25B6}" destId="{E093F479-B760-4A9C-B69C-D0C44E1DE3AF}" srcOrd="3" destOrd="0" presId="urn:microsoft.com/office/officeart/2008/layout/LinedList"/>
    <dgm:cxn modelId="{891839DA-3396-4E1D-9E4C-C8AA997A4463}" type="presParOf" srcId="{E093F479-B760-4A9C-B69C-D0C44E1DE3AF}" destId="{521129E9-3B6D-46BE-9978-DE88B6301FEC}" srcOrd="0" destOrd="0" presId="urn:microsoft.com/office/officeart/2008/layout/LinedList"/>
    <dgm:cxn modelId="{8D4F0C68-893E-4A4C-86C6-9E41F37F1BA8}" type="presParOf" srcId="{E093F479-B760-4A9C-B69C-D0C44E1DE3AF}" destId="{117AF488-EE7B-45DB-AF72-57F22720D3D1}" srcOrd="1" destOrd="0" presId="urn:microsoft.com/office/officeart/2008/layout/LinedList"/>
    <dgm:cxn modelId="{9911402B-291C-4AF5-A351-E3FD3E628FFB}" type="presParOf" srcId="{29AF87C1-E50E-4311-B4D6-8FCDF06C25B6}" destId="{7022FA04-F291-48AF-B100-827DAD45C0EF}" srcOrd="4" destOrd="0" presId="urn:microsoft.com/office/officeart/2008/layout/LinedList"/>
    <dgm:cxn modelId="{881BA4FC-0B60-4118-8B92-01B30CDD57EE}" type="presParOf" srcId="{29AF87C1-E50E-4311-B4D6-8FCDF06C25B6}" destId="{FAB0CBA2-66A8-4D11-AEE4-ED00FA4CE328}" srcOrd="5" destOrd="0" presId="urn:microsoft.com/office/officeart/2008/layout/LinedList"/>
    <dgm:cxn modelId="{22BC862D-AD0A-464F-8259-70BF20ECEADD}" type="presParOf" srcId="{FAB0CBA2-66A8-4D11-AEE4-ED00FA4CE328}" destId="{62AE8CEC-C087-450F-9EC4-9E9AD87EFC9E}" srcOrd="0" destOrd="0" presId="urn:microsoft.com/office/officeart/2008/layout/LinedList"/>
    <dgm:cxn modelId="{D28DFF6A-2E55-46A7-8417-75D4E69227D3}" type="presParOf" srcId="{FAB0CBA2-66A8-4D11-AEE4-ED00FA4CE328}" destId="{EC5943B8-9B59-412D-BA04-DE1B7B8E8C03}" srcOrd="1" destOrd="0" presId="urn:microsoft.com/office/officeart/2008/layout/LinedList"/>
    <dgm:cxn modelId="{05CBCB29-C78C-474A-98B8-91FDC7384B1A}" type="presParOf" srcId="{29AF87C1-E50E-4311-B4D6-8FCDF06C25B6}" destId="{7F995D45-7701-4422-BDB5-BF4AD916283A}" srcOrd="6" destOrd="0" presId="urn:microsoft.com/office/officeart/2008/layout/LinedList"/>
    <dgm:cxn modelId="{A4393371-7B89-4440-B549-1FC85814671D}" type="presParOf" srcId="{29AF87C1-E50E-4311-B4D6-8FCDF06C25B6}" destId="{910DB31C-3991-4F9B-A833-8F5CF4F423CA}" srcOrd="7" destOrd="0" presId="urn:microsoft.com/office/officeart/2008/layout/LinedList"/>
    <dgm:cxn modelId="{FF5AB218-8400-496F-A35D-FD5DCFA865DA}" type="presParOf" srcId="{910DB31C-3991-4F9B-A833-8F5CF4F423CA}" destId="{1AC82C63-10FC-4CD2-B749-FFA0C50A128E}" srcOrd="0" destOrd="0" presId="urn:microsoft.com/office/officeart/2008/layout/LinedList"/>
    <dgm:cxn modelId="{3497C177-E304-47F0-8E3A-6FDE46C24B60}" type="presParOf" srcId="{910DB31C-3991-4F9B-A833-8F5CF4F423CA}" destId="{DFD1CACC-F0B9-46DA-AC4B-76DA57C8B03F}" srcOrd="1" destOrd="0" presId="urn:microsoft.com/office/officeart/2008/layout/LinedList"/>
    <dgm:cxn modelId="{881762E7-F67B-4979-9E61-E442DB2D8EA4}" type="presParOf" srcId="{29AF87C1-E50E-4311-B4D6-8FCDF06C25B6}" destId="{F051279F-BF18-49A8-9D03-AD69B152DAFB}" srcOrd="8" destOrd="0" presId="urn:microsoft.com/office/officeart/2008/layout/LinedList"/>
    <dgm:cxn modelId="{C16DF3CC-CF80-4BEE-A282-DDFC038688A0}" type="presParOf" srcId="{29AF87C1-E50E-4311-B4D6-8FCDF06C25B6}" destId="{0C453B70-9B00-4BE0-8020-25884FDE21F0}" srcOrd="9" destOrd="0" presId="urn:microsoft.com/office/officeart/2008/layout/LinedList"/>
    <dgm:cxn modelId="{754B06E4-71E0-4BB1-B477-4ED4CB67EA9C}" type="presParOf" srcId="{0C453B70-9B00-4BE0-8020-25884FDE21F0}" destId="{AA06593C-C46D-4CFD-A970-7CDAE98A0591}" srcOrd="0" destOrd="0" presId="urn:microsoft.com/office/officeart/2008/layout/LinedList"/>
    <dgm:cxn modelId="{0314A2DB-F5C3-4704-8D76-773AC0CE7F19}" type="presParOf" srcId="{0C453B70-9B00-4BE0-8020-25884FDE21F0}" destId="{7DB4003A-22CA-4BBD-8C5A-15B9FC9CD6A8}" srcOrd="1" destOrd="0" presId="urn:microsoft.com/office/officeart/2008/layout/LinedList"/>
    <dgm:cxn modelId="{75846D4A-1069-4D87-8CEE-95FF7D379BF8}" type="presParOf" srcId="{29AF87C1-E50E-4311-B4D6-8FCDF06C25B6}" destId="{651FDC04-A38E-4C34-88EA-B2139CC02DEC}" srcOrd="10" destOrd="0" presId="urn:microsoft.com/office/officeart/2008/layout/LinedList"/>
    <dgm:cxn modelId="{BD36A128-70F5-41CE-89FD-4536FD753D83}" type="presParOf" srcId="{29AF87C1-E50E-4311-B4D6-8FCDF06C25B6}" destId="{A6B9E252-0829-4986-A17A-84F7180F15E0}" srcOrd="11" destOrd="0" presId="urn:microsoft.com/office/officeart/2008/layout/LinedList"/>
    <dgm:cxn modelId="{51209B6B-1CEB-4E70-A360-3615D39AA652}" type="presParOf" srcId="{A6B9E252-0829-4986-A17A-84F7180F15E0}" destId="{B87EB8A7-B98F-4530-A341-466F9258EB81}" srcOrd="0" destOrd="0" presId="urn:microsoft.com/office/officeart/2008/layout/LinedList"/>
    <dgm:cxn modelId="{599D1923-BB52-412E-BADF-AD7E7A33981A}" type="presParOf" srcId="{A6B9E252-0829-4986-A17A-84F7180F15E0}" destId="{389D3F3A-8D59-4B41-A5C4-D26547648521}" srcOrd="1" destOrd="0" presId="urn:microsoft.com/office/officeart/2008/layout/LinedList"/>
    <dgm:cxn modelId="{D13E4644-9CC0-48DB-B9D1-DF8061674B6A}" type="presParOf" srcId="{29AF87C1-E50E-4311-B4D6-8FCDF06C25B6}" destId="{4CB2AF2B-9047-4665-96A7-C8F5EC363607}" srcOrd="12" destOrd="0" presId="urn:microsoft.com/office/officeart/2008/layout/LinedList"/>
    <dgm:cxn modelId="{E4F35101-60E6-43FB-995D-5D01DE7E0851}" type="presParOf" srcId="{29AF87C1-E50E-4311-B4D6-8FCDF06C25B6}" destId="{EA61D1EA-F0BC-4EBE-9225-7ECDDA8E866C}" srcOrd="13" destOrd="0" presId="urn:microsoft.com/office/officeart/2008/layout/LinedList"/>
    <dgm:cxn modelId="{27B6CB0A-A399-4155-B541-637FB13FBF20}" type="presParOf" srcId="{EA61D1EA-F0BC-4EBE-9225-7ECDDA8E866C}" destId="{E361E6E4-1843-4C31-ABC4-F80015CEA4BF}" srcOrd="0" destOrd="0" presId="urn:microsoft.com/office/officeart/2008/layout/LinedList"/>
    <dgm:cxn modelId="{7021230B-0315-44B2-A839-9A44B240FB0C}" type="presParOf" srcId="{EA61D1EA-F0BC-4EBE-9225-7ECDDA8E866C}" destId="{4357C408-A4C1-4305-8718-1C260B75FD97}" srcOrd="1" destOrd="0" presId="urn:microsoft.com/office/officeart/2008/layout/LinedList"/>
    <dgm:cxn modelId="{73BAF3AC-D54E-4863-A4DE-DADBB0EFE5A6}" type="presParOf" srcId="{29AF87C1-E50E-4311-B4D6-8FCDF06C25B6}" destId="{754E312A-27BE-4640-AF6B-31434F73D4F9}" srcOrd="14" destOrd="0" presId="urn:microsoft.com/office/officeart/2008/layout/LinedList"/>
    <dgm:cxn modelId="{7C67886C-4086-404A-B791-17FAC254352E}" type="presParOf" srcId="{29AF87C1-E50E-4311-B4D6-8FCDF06C25B6}" destId="{5DA01411-9D60-4014-ABBE-23B9B2B67D6F}" srcOrd="15" destOrd="0" presId="urn:microsoft.com/office/officeart/2008/layout/LinedList"/>
    <dgm:cxn modelId="{20731632-B149-4C0B-A1F8-F195696C620A}" type="presParOf" srcId="{5DA01411-9D60-4014-ABBE-23B9B2B67D6F}" destId="{DDE43EFC-1F93-4618-B3DF-16D5AFAA5260}" srcOrd="0" destOrd="0" presId="urn:microsoft.com/office/officeart/2008/layout/LinedList"/>
    <dgm:cxn modelId="{812F907E-946E-4AE5-8C11-B6D242C6AA3D}" type="presParOf" srcId="{5DA01411-9D60-4014-ABBE-23B9B2B67D6F}" destId="{9C2D3D9D-DAFA-4093-8B37-04762B8295EA}" srcOrd="1" destOrd="0" presId="urn:microsoft.com/office/officeart/2008/layout/LinedList"/>
    <dgm:cxn modelId="{21D474BD-C5FF-4F5C-94C0-819409253859}" type="presParOf" srcId="{29AF87C1-E50E-4311-B4D6-8FCDF06C25B6}" destId="{21514F7E-D8C9-4C2A-BF71-60C6A1F47F12}" srcOrd="16" destOrd="0" presId="urn:microsoft.com/office/officeart/2008/layout/LinedList"/>
    <dgm:cxn modelId="{2DE81159-DB69-4FDD-8ECF-C5CAC9D4EC32}" type="presParOf" srcId="{29AF87C1-E50E-4311-B4D6-8FCDF06C25B6}" destId="{275C0E44-C8F4-47A1-9377-5DB9C7D29BDA}" srcOrd="17" destOrd="0" presId="urn:microsoft.com/office/officeart/2008/layout/LinedList"/>
    <dgm:cxn modelId="{A179C2FC-59CB-4C57-9C18-BF6A69D56264}" type="presParOf" srcId="{275C0E44-C8F4-47A1-9377-5DB9C7D29BDA}" destId="{3B64D3B2-8AF8-4B91-B421-F129F615F76F}" srcOrd="0" destOrd="0" presId="urn:microsoft.com/office/officeart/2008/layout/LinedList"/>
    <dgm:cxn modelId="{233FFCD2-2BC0-421B-B88B-9BC7748852CB}" type="presParOf" srcId="{275C0E44-C8F4-47A1-9377-5DB9C7D29BDA}" destId="{FB146F61-BB6E-4CE2-80EA-53E6AE1438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099B74-350D-403E-9663-55468B4C0CAB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2000" b="0" dirty="0">
              <a:latin typeface="Paloseco Medium"/>
            </a:rPr>
            <a:t>John F. Kennedy: Sede principal - Carrera 28 # 44-70</a:t>
          </a:r>
          <a:endParaRPr lang="en-US" sz="2000" b="1" dirty="0">
            <a:latin typeface="Paloseco Medium"/>
          </a:endParaRPr>
        </a:p>
      </dgm:t>
    </dgm:pt>
    <dgm:pt modelId="{AB9D4916-B77B-4F2F-A937-144B7AF127F7}" type="parTrans" cxnId="{E652A5C8-A653-464B-95BD-2AE58A9A84D7}">
      <dgm:prSet/>
      <dgm:spPr/>
      <dgm:t>
        <a:bodyPr/>
        <a:lstStyle/>
        <a:p>
          <a:endParaRPr lang="es-ES" sz="2000"/>
        </a:p>
      </dgm:t>
    </dgm:pt>
    <dgm:pt modelId="{505C9CC3-677E-4FBB-A4A2-D57B2E88CE93}" type="sibTrans" cxnId="{E652A5C8-A653-464B-95BD-2AE58A9A84D7}">
      <dgm:prSet/>
      <dgm:spPr/>
      <dgm:t>
        <a:bodyPr/>
        <a:lstStyle/>
        <a:p>
          <a:endParaRPr lang="es-ES" sz="20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C59C5863-E331-4533-8309-3AC579905F26}" type="pres">
      <dgm:prSet presAssocID="{4E099B74-350D-403E-9663-55468B4C0CAB}" presName="thickLine" presStyleLbl="alignNode1" presStyleIdx="0" presStyleCnt="1" custLinFactNeighborX="329" custLinFactNeighborY="-9790"/>
      <dgm:spPr/>
    </dgm:pt>
    <dgm:pt modelId="{58ED3860-C0FF-457E-BC9B-113C554F410F}" type="pres">
      <dgm:prSet presAssocID="{4E099B74-350D-403E-9663-55468B4C0CAB}" presName="horz1" presStyleCnt="0"/>
      <dgm:spPr/>
    </dgm:pt>
    <dgm:pt modelId="{E593C404-673E-4899-A477-FFE847EA9E28}" type="pres">
      <dgm:prSet presAssocID="{4E099B74-350D-403E-9663-55468B4C0CAB}" presName="tx1" presStyleLbl="revTx" presStyleIdx="0" presStyleCnt="1"/>
      <dgm:spPr/>
    </dgm:pt>
    <dgm:pt modelId="{ACF3719A-8CDA-4B28-B0A5-1B82386B38E4}" type="pres">
      <dgm:prSet presAssocID="{4E099B74-350D-403E-9663-55468B4C0CAB}" presName="vert1" presStyleCnt="0"/>
      <dgm:spPr/>
    </dgm:pt>
  </dgm:ptLst>
  <dgm:cxnLst>
    <dgm:cxn modelId="{579473A7-07E7-47AC-95CF-3B8BB745C198}" type="presOf" srcId="{4E099B74-350D-403E-9663-55468B4C0CAB}" destId="{E593C404-673E-4899-A477-FFE847EA9E28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E652A5C8-A653-464B-95BD-2AE58A9A84D7}" srcId="{46997613-4DED-4F73-96E0-A67B5BCF44ED}" destId="{4E099B74-350D-403E-9663-55468B4C0CAB}" srcOrd="0" destOrd="0" parTransId="{AB9D4916-B77B-4F2F-A937-144B7AF127F7}" sibTransId="{505C9CC3-677E-4FBB-A4A2-D57B2E88CE93}"/>
    <dgm:cxn modelId="{183758EA-4B94-4D10-AC5F-641ACE978FD0}" type="presParOf" srcId="{29AF87C1-E50E-4311-B4D6-8FCDF06C25B6}" destId="{C59C5863-E331-4533-8309-3AC579905F26}" srcOrd="0" destOrd="0" presId="urn:microsoft.com/office/officeart/2008/layout/LinedList"/>
    <dgm:cxn modelId="{22FC7247-B6D0-4504-AB73-54ADB0B9FB61}" type="presParOf" srcId="{29AF87C1-E50E-4311-B4D6-8FCDF06C25B6}" destId="{58ED3860-C0FF-457E-BC9B-113C554F410F}" srcOrd="1" destOrd="0" presId="urn:microsoft.com/office/officeart/2008/layout/LinedList"/>
    <dgm:cxn modelId="{C816C25C-C829-40B9-A492-FBFB1926AB4E}" type="presParOf" srcId="{58ED3860-C0FF-457E-BC9B-113C554F410F}" destId="{E593C404-673E-4899-A477-FFE847EA9E28}" srcOrd="0" destOrd="0" presId="urn:microsoft.com/office/officeart/2008/layout/LinedList"/>
    <dgm:cxn modelId="{CDBB4E88-895C-42FA-810A-F9BC62941D88}" type="presParOf" srcId="{58ED3860-C0FF-457E-BC9B-113C554F410F}" destId="{ACF3719A-8CDA-4B28-B0A5-1B82386B38E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C705F-80A4-493E-A572-16A601E43794}">
      <dsp:nvSpPr>
        <dsp:cNvPr id="0" name=""/>
        <dsp:cNvSpPr/>
      </dsp:nvSpPr>
      <dsp:spPr>
        <a:xfrm>
          <a:off x="0" y="575"/>
          <a:ext cx="518840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A1009-8E78-48A2-BF6E-A52E64D5B67B}">
      <dsp:nvSpPr>
        <dsp:cNvPr id="0" name=""/>
        <dsp:cNvSpPr/>
      </dsp:nvSpPr>
      <dsp:spPr>
        <a:xfrm>
          <a:off x="0" y="575"/>
          <a:ext cx="5188404" cy="981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5351 METROS LINEALES DEMARCACIÓN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1267 METROS CUADRADOS MARCAS VIALES</a:t>
          </a:r>
        </a:p>
      </dsp:txBody>
      <dsp:txXfrm>
        <a:off x="0" y="575"/>
        <a:ext cx="5188404" cy="981719"/>
      </dsp:txXfrm>
    </dsp:sp>
    <dsp:sp modelId="{324DD0F2-58ED-4480-88F4-8FD15921FDAD}">
      <dsp:nvSpPr>
        <dsp:cNvPr id="0" name=""/>
        <dsp:cNvSpPr/>
      </dsp:nvSpPr>
      <dsp:spPr>
        <a:xfrm>
          <a:off x="0" y="982295"/>
          <a:ext cx="5188404" cy="0"/>
        </a:xfrm>
        <a:prstGeom prst="lin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982295"/>
          <a:ext cx="5188404" cy="669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88 SEÑALES VERTICALES NUEVAS</a:t>
          </a:r>
        </a:p>
      </dsp:txBody>
      <dsp:txXfrm>
        <a:off x="0" y="982295"/>
        <a:ext cx="5188404" cy="669807"/>
      </dsp:txXfrm>
    </dsp:sp>
    <dsp:sp modelId="{7305E00A-E156-4115-A128-A39544465AD6}">
      <dsp:nvSpPr>
        <dsp:cNvPr id="0" name=""/>
        <dsp:cNvSpPr/>
      </dsp:nvSpPr>
      <dsp:spPr>
        <a:xfrm>
          <a:off x="0" y="1652103"/>
          <a:ext cx="5188404" cy="0"/>
        </a:xfrm>
        <a:prstGeom prst="lin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1652103"/>
          <a:ext cx="5188404" cy="981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u="none" kern="1200" dirty="0"/>
            <a:t>TACHAS REFLECTIVAS</a:t>
          </a:r>
          <a:endParaRPr lang="es-CO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u="none" kern="1200" dirty="0"/>
            <a:t>ESTOPEROLES METÁLICOS</a:t>
          </a:r>
          <a:endParaRPr lang="es-CO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u="none" kern="1200" dirty="0"/>
            <a:t>BORDILLO TRASPASABLE</a:t>
          </a:r>
          <a:endParaRPr lang="es-CO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u="none" kern="1200" dirty="0"/>
            <a:t>DELINEADORES TUBULARES</a:t>
          </a:r>
          <a:endParaRPr lang="es-CO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u="none" kern="1200" dirty="0"/>
            <a:t>BANDAS SONORAS</a:t>
          </a:r>
          <a:endParaRPr lang="es-CO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u="none" kern="1200" dirty="0"/>
            <a:t>RESALTO PORTÁTIL</a:t>
          </a:r>
          <a:endParaRPr lang="en-US" sz="1800" kern="1200" dirty="0"/>
        </a:p>
      </dsp:txBody>
      <dsp:txXfrm>
        <a:off x="0" y="1652103"/>
        <a:ext cx="5188404" cy="981719"/>
      </dsp:txXfrm>
    </dsp:sp>
    <dsp:sp modelId="{466A30B0-00D0-4A1F-89AB-516E6D2F7B61}">
      <dsp:nvSpPr>
        <dsp:cNvPr id="0" name=""/>
        <dsp:cNvSpPr/>
      </dsp:nvSpPr>
      <dsp:spPr>
        <a:xfrm>
          <a:off x="0" y="2633822"/>
          <a:ext cx="5188404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16630-3284-4A47-932E-EAF8CC0C21B7}">
      <dsp:nvSpPr>
        <dsp:cNvPr id="0" name=""/>
        <dsp:cNvSpPr/>
      </dsp:nvSpPr>
      <dsp:spPr>
        <a:xfrm>
          <a:off x="0" y="2633822"/>
          <a:ext cx="5188404" cy="981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2633822"/>
        <a:ext cx="5188404" cy="981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0"/>
          <a:ext cx="39038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3903889" cy="667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75 </a:t>
          </a:r>
          <a:r>
            <a:rPr lang="en-US" sz="1800" kern="1200" dirty="0" err="1"/>
            <a:t>señales</a:t>
          </a:r>
          <a:r>
            <a:rPr lang="en-US" sz="1800" kern="1200" dirty="0"/>
            <a:t> </a:t>
          </a:r>
          <a:r>
            <a:rPr lang="en-US" sz="1800" kern="1200" dirty="0" err="1"/>
            <a:t>verticales</a:t>
          </a:r>
          <a:r>
            <a:rPr lang="en-US" sz="1800" kern="1200" dirty="0"/>
            <a:t> </a:t>
          </a:r>
          <a:r>
            <a:rPr lang="en-US" sz="1800" kern="1200" dirty="0" err="1"/>
            <a:t>restauradas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11 </a:t>
          </a:r>
          <a:r>
            <a:rPr lang="en-US" sz="1800" kern="1200" dirty="0" err="1"/>
            <a:t>señales</a:t>
          </a:r>
          <a:r>
            <a:rPr lang="en-US" sz="1800" kern="1200" dirty="0"/>
            <a:t> </a:t>
          </a:r>
          <a:r>
            <a:rPr lang="en-US" sz="1800" kern="1200" dirty="0" err="1"/>
            <a:t>verticales</a:t>
          </a:r>
          <a:r>
            <a:rPr lang="en-US" sz="1800" kern="1200" dirty="0"/>
            <a:t> </a:t>
          </a:r>
          <a:r>
            <a:rPr lang="en-US" sz="1800" kern="1200" dirty="0" err="1"/>
            <a:t>nuevas</a:t>
          </a:r>
          <a:r>
            <a:rPr lang="en-US" sz="1800" kern="1200" dirty="0"/>
            <a:t> </a:t>
          </a:r>
        </a:p>
      </dsp:txBody>
      <dsp:txXfrm>
        <a:off x="0" y="0"/>
        <a:ext cx="3903889" cy="667096"/>
      </dsp:txXfrm>
    </dsp:sp>
    <dsp:sp modelId="{7305E00A-E156-4115-A128-A39544465AD6}">
      <dsp:nvSpPr>
        <dsp:cNvPr id="0" name=""/>
        <dsp:cNvSpPr/>
      </dsp:nvSpPr>
      <dsp:spPr>
        <a:xfrm>
          <a:off x="0" y="667096"/>
          <a:ext cx="3903889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667096"/>
          <a:ext cx="3903889" cy="667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(Sector comercial/ Buenos aires 2/ Barrio Colombia)</a:t>
          </a:r>
          <a:endParaRPr lang="en-US" sz="1800" kern="1200" dirty="0"/>
        </a:p>
      </dsp:txBody>
      <dsp:txXfrm>
        <a:off x="0" y="667096"/>
        <a:ext cx="3903889" cy="667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368"/>
          <a:ext cx="39038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368"/>
          <a:ext cx="3900076" cy="817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1.391 METROS LINEALES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1.175 METROS CUADRADOS </a:t>
          </a:r>
        </a:p>
      </dsp:txBody>
      <dsp:txXfrm>
        <a:off x="0" y="368"/>
        <a:ext cx="3900076" cy="817498"/>
      </dsp:txXfrm>
    </dsp:sp>
    <dsp:sp modelId="{7305E00A-E156-4115-A128-A39544465AD6}">
      <dsp:nvSpPr>
        <dsp:cNvPr id="0" name=""/>
        <dsp:cNvSpPr/>
      </dsp:nvSpPr>
      <dsp:spPr>
        <a:xfrm>
          <a:off x="0" y="817867"/>
          <a:ext cx="3903889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817867"/>
          <a:ext cx="3903889" cy="51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SECTOR COMERCIAL, BARRIO ARENAL, ISLA DEL ZAPATO </a:t>
          </a:r>
        </a:p>
      </dsp:txBody>
      <dsp:txXfrm>
        <a:off x="0" y="817867"/>
        <a:ext cx="3903889" cy="515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1688"/>
          <a:ext cx="61110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635"/>
          <a:ext cx="6105046" cy="449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Sector Comercial - Carrera 2 entre calles 50 y 51</a:t>
          </a:r>
          <a:endParaRPr lang="en-US" sz="2000" kern="1200" dirty="0">
            <a:latin typeface="+mn-lt"/>
          </a:endParaRPr>
        </a:p>
      </dsp:txBody>
      <dsp:txXfrm>
        <a:off x="0" y="635"/>
        <a:ext cx="6105046" cy="449303"/>
      </dsp:txXfrm>
    </dsp:sp>
    <dsp:sp modelId="{F2D1A9F6-3EF9-42AF-9A6D-A0748E116CBE}">
      <dsp:nvSpPr>
        <dsp:cNvPr id="0" name=""/>
        <dsp:cNvSpPr/>
      </dsp:nvSpPr>
      <dsp:spPr>
        <a:xfrm>
          <a:off x="0" y="450992"/>
          <a:ext cx="6111014" cy="0"/>
        </a:xfrm>
        <a:prstGeom prst="line">
          <a:avLst/>
        </a:prstGeom>
        <a:solidFill>
          <a:schemeClr val="accent4">
            <a:hueOff val="1225111"/>
            <a:satOff val="-5097"/>
            <a:lumOff val="1201"/>
            <a:alphaOff val="0"/>
          </a:schemeClr>
        </a:solidFill>
        <a:ln w="12700" cap="flat" cmpd="sng" algn="ctr">
          <a:solidFill>
            <a:schemeClr val="accent4">
              <a:hueOff val="1225111"/>
              <a:satOff val="-5097"/>
              <a:lumOff val="12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129E9-3B6D-46BE-9978-DE88B6301FEC}">
      <dsp:nvSpPr>
        <dsp:cNvPr id="0" name=""/>
        <dsp:cNvSpPr/>
      </dsp:nvSpPr>
      <dsp:spPr>
        <a:xfrm>
          <a:off x="0" y="450992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Sector Comercial - Calle 51 entre carreras 2 y 3</a:t>
          </a:r>
          <a:endParaRPr lang="en-US" sz="2000" kern="1200" dirty="0">
            <a:latin typeface="+mn-lt"/>
          </a:endParaRPr>
        </a:p>
      </dsp:txBody>
      <dsp:txXfrm>
        <a:off x="0" y="450992"/>
        <a:ext cx="6111014" cy="359410"/>
      </dsp:txXfrm>
    </dsp:sp>
    <dsp:sp modelId="{7022FA04-F291-48AF-B100-827DAD45C0EF}">
      <dsp:nvSpPr>
        <dsp:cNvPr id="0" name=""/>
        <dsp:cNvSpPr/>
      </dsp:nvSpPr>
      <dsp:spPr>
        <a:xfrm>
          <a:off x="0" y="810402"/>
          <a:ext cx="6111014" cy="0"/>
        </a:xfrm>
        <a:prstGeom prst="line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E8CEC-C087-450F-9EC4-9E9AD87EFC9E}">
      <dsp:nvSpPr>
        <dsp:cNvPr id="0" name=""/>
        <dsp:cNvSpPr/>
      </dsp:nvSpPr>
      <dsp:spPr>
        <a:xfrm>
          <a:off x="0" y="809349"/>
          <a:ext cx="6105046" cy="40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Sector Comercial - Calle 50 entre carreras 2 y 3</a:t>
          </a:r>
          <a:endParaRPr lang="es-ES" sz="2000" kern="1200" dirty="0">
            <a:solidFill>
              <a:schemeClr val="tx1"/>
            </a:solidFill>
            <a:latin typeface="+mn-lt"/>
          </a:endParaRPr>
        </a:p>
      </dsp:txBody>
      <dsp:txXfrm>
        <a:off x="0" y="809349"/>
        <a:ext cx="6105046" cy="400200"/>
      </dsp:txXfrm>
    </dsp:sp>
    <dsp:sp modelId="{7F995D45-7701-4422-BDB5-BF4AD916283A}">
      <dsp:nvSpPr>
        <dsp:cNvPr id="0" name=""/>
        <dsp:cNvSpPr/>
      </dsp:nvSpPr>
      <dsp:spPr>
        <a:xfrm>
          <a:off x="0" y="1210603"/>
          <a:ext cx="6111014" cy="0"/>
        </a:xfrm>
        <a:prstGeom prst="line">
          <a:avLst/>
        </a:prstGeom>
        <a:solidFill>
          <a:schemeClr val="accent4">
            <a:hueOff val="3675334"/>
            <a:satOff val="-15291"/>
            <a:lumOff val="3603"/>
            <a:alphaOff val="0"/>
          </a:schemeClr>
        </a:solidFill>
        <a:ln w="12700" cap="flat" cmpd="sng" algn="ctr">
          <a:solidFill>
            <a:schemeClr val="accent4">
              <a:hueOff val="3675334"/>
              <a:satOff val="-15291"/>
              <a:lumOff val="36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82C63-10FC-4CD2-B749-FFA0C50A128E}">
      <dsp:nvSpPr>
        <dsp:cNvPr id="0" name=""/>
        <dsp:cNvSpPr/>
      </dsp:nvSpPr>
      <dsp:spPr>
        <a:xfrm>
          <a:off x="0" y="1210603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Nuevo Palmira - Carrera 33 , Calle 52 y 53</a:t>
          </a:r>
        </a:p>
      </dsp:txBody>
      <dsp:txXfrm>
        <a:off x="0" y="1210603"/>
        <a:ext cx="6111014" cy="359410"/>
      </dsp:txXfrm>
    </dsp:sp>
    <dsp:sp modelId="{F051279F-BF18-49A8-9D03-AD69B152DAFB}">
      <dsp:nvSpPr>
        <dsp:cNvPr id="0" name=""/>
        <dsp:cNvSpPr/>
      </dsp:nvSpPr>
      <dsp:spPr>
        <a:xfrm>
          <a:off x="0" y="1570014"/>
          <a:ext cx="6111014" cy="0"/>
        </a:xfrm>
        <a:prstGeom prst="lin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6593C-C46D-4CFD-A970-7CDAE98A0591}">
      <dsp:nvSpPr>
        <dsp:cNvPr id="0" name=""/>
        <dsp:cNvSpPr/>
      </dsp:nvSpPr>
      <dsp:spPr>
        <a:xfrm>
          <a:off x="0" y="1570014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Colombia - Carreras 18 19 y 20 entre Calles 51 y 50</a:t>
          </a:r>
        </a:p>
      </dsp:txBody>
      <dsp:txXfrm>
        <a:off x="0" y="1570014"/>
        <a:ext cx="6111014" cy="359410"/>
      </dsp:txXfrm>
    </dsp:sp>
    <dsp:sp modelId="{651FDC04-A38E-4C34-88EA-B2139CC02DEC}">
      <dsp:nvSpPr>
        <dsp:cNvPr id="0" name=""/>
        <dsp:cNvSpPr/>
      </dsp:nvSpPr>
      <dsp:spPr>
        <a:xfrm>
          <a:off x="0" y="1929425"/>
          <a:ext cx="6111014" cy="0"/>
        </a:xfrm>
        <a:prstGeom prst="line">
          <a:avLst/>
        </a:prstGeom>
        <a:solidFill>
          <a:schemeClr val="accent4">
            <a:hueOff val="6125556"/>
            <a:satOff val="-25486"/>
            <a:lumOff val="6005"/>
            <a:alphaOff val="0"/>
          </a:schemeClr>
        </a:solidFill>
        <a:ln w="12700" cap="flat" cmpd="sng" algn="ctr">
          <a:solidFill>
            <a:schemeClr val="accent4">
              <a:hueOff val="6125556"/>
              <a:satOff val="-25486"/>
              <a:lumOff val="60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EB8A7-B98F-4530-A341-466F9258EB81}">
      <dsp:nvSpPr>
        <dsp:cNvPr id="0" name=""/>
        <dsp:cNvSpPr/>
      </dsp:nvSpPr>
      <dsp:spPr>
        <a:xfrm>
          <a:off x="0" y="1929425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Inscredial - Carrera 22 entre Calles 48 y 46</a:t>
          </a:r>
        </a:p>
      </dsp:txBody>
      <dsp:txXfrm>
        <a:off x="0" y="1929425"/>
        <a:ext cx="6111014" cy="359410"/>
      </dsp:txXfrm>
    </dsp:sp>
    <dsp:sp modelId="{4CB2AF2B-9047-4665-96A7-C8F5EC363607}">
      <dsp:nvSpPr>
        <dsp:cNvPr id="0" name=""/>
        <dsp:cNvSpPr/>
      </dsp:nvSpPr>
      <dsp:spPr>
        <a:xfrm>
          <a:off x="0" y="2288836"/>
          <a:ext cx="6111014" cy="0"/>
        </a:xfrm>
        <a:prstGeom prst="line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1E6E4-1843-4C31-ABC4-F80015CEA4BF}">
      <dsp:nvSpPr>
        <dsp:cNvPr id="0" name=""/>
        <dsp:cNvSpPr/>
      </dsp:nvSpPr>
      <dsp:spPr>
        <a:xfrm>
          <a:off x="0" y="2288836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Inscredial - Carrera 22 entre Calles 45 y 46</a:t>
          </a:r>
        </a:p>
      </dsp:txBody>
      <dsp:txXfrm>
        <a:off x="0" y="2288836"/>
        <a:ext cx="6111014" cy="359410"/>
      </dsp:txXfrm>
    </dsp:sp>
    <dsp:sp modelId="{754E312A-27BE-4640-AF6B-31434F73D4F9}">
      <dsp:nvSpPr>
        <dsp:cNvPr id="0" name=""/>
        <dsp:cNvSpPr/>
      </dsp:nvSpPr>
      <dsp:spPr>
        <a:xfrm>
          <a:off x="0" y="2648247"/>
          <a:ext cx="6111014" cy="0"/>
        </a:xfrm>
        <a:prstGeom prst="line">
          <a:avLst/>
        </a:prstGeom>
        <a:solidFill>
          <a:schemeClr val="accent4">
            <a:hueOff val="8575779"/>
            <a:satOff val="-35680"/>
            <a:lumOff val="8407"/>
            <a:alphaOff val="0"/>
          </a:schemeClr>
        </a:solidFill>
        <a:ln w="12700" cap="flat" cmpd="sng" algn="ctr">
          <a:solidFill>
            <a:schemeClr val="accent4">
              <a:hueOff val="8575779"/>
              <a:satOff val="-35680"/>
              <a:lumOff val="84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43EFC-1F93-4618-B3DF-16D5AFAA5260}">
      <dsp:nvSpPr>
        <dsp:cNvPr id="0" name=""/>
        <dsp:cNvSpPr/>
      </dsp:nvSpPr>
      <dsp:spPr>
        <a:xfrm>
          <a:off x="0" y="2648247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Palmira - Calle 45 con Carrera 29</a:t>
          </a:r>
        </a:p>
      </dsp:txBody>
      <dsp:txXfrm>
        <a:off x="0" y="2648247"/>
        <a:ext cx="6111014" cy="359410"/>
      </dsp:txXfrm>
    </dsp:sp>
    <dsp:sp modelId="{21514F7E-D8C9-4C2A-BF71-60C6A1F47F12}">
      <dsp:nvSpPr>
        <dsp:cNvPr id="0" name=""/>
        <dsp:cNvSpPr/>
      </dsp:nvSpPr>
      <dsp:spPr>
        <a:xfrm>
          <a:off x="0" y="3007658"/>
          <a:ext cx="6111014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D3B2-8AF8-4B91-B421-F129F615F76F}">
      <dsp:nvSpPr>
        <dsp:cNvPr id="0" name=""/>
        <dsp:cNvSpPr/>
      </dsp:nvSpPr>
      <dsp:spPr>
        <a:xfrm>
          <a:off x="0" y="3007658"/>
          <a:ext cx="6111014" cy="35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Palmira - Carrera 30 con Calle 49</a:t>
          </a:r>
        </a:p>
      </dsp:txBody>
      <dsp:txXfrm>
        <a:off x="0" y="3007658"/>
        <a:ext cx="6111014" cy="359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C5863-E331-4533-8309-3AC579905F26}">
      <dsp:nvSpPr>
        <dsp:cNvPr id="0" name=""/>
        <dsp:cNvSpPr/>
      </dsp:nvSpPr>
      <dsp:spPr>
        <a:xfrm>
          <a:off x="0" y="0"/>
          <a:ext cx="3944551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3C404-673E-4899-A477-FFE847EA9E28}">
      <dsp:nvSpPr>
        <dsp:cNvPr id="0" name=""/>
        <dsp:cNvSpPr/>
      </dsp:nvSpPr>
      <dsp:spPr>
        <a:xfrm>
          <a:off x="0" y="0"/>
          <a:ext cx="3944551" cy="939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2000" b="0" kern="1200" dirty="0">
              <a:latin typeface="Paloseco Medium"/>
            </a:rPr>
            <a:t>John F. Kennedy: Sede principal - Carrera 28 # 44-70</a:t>
          </a:r>
          <a:endParaRPr lang="en-US" sz="2000" b="1" kern="1200" dirty="0">
            <a:latin typeface="Paloseco Medium"/>
          </a:endParaRPr>
        </a:p>
      </dsp:txBody>
      <dsp:txXfrm>
        <a:off x="0" y="0"/>
        <a:ext cx="3944551" cy="939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30/06/2023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3.jpeg"/><Relationship Id="rId5" Type="http://schemas.openxmlformats.org/officeDocument/2006/relationships/image" Target="../media/image8.png"/><Relationship Id="rId10" Type="http://schemas.openxmlformats.org/officeDocument/2006/relationships/image" Target="../media/image22.jpeg"/><Relationship Id="rId4" Type="http://schemas.openxmlformats.org/officeDocument/2006/relationships/image" Target="../media/image5.sv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image" Target="../media/image32.svg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image" Target="../media/image31.png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4.xml"/><Relationship Id="rId5" Type="http://schemas.openxmlformats.org/officeDocument/2006/relationships/image" Target="../media/image33.png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9.png"/><Relationship Id="rId7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sv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5.sv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8.png"/><Relationship Id="rId1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Data" Target="../diagrams/data2.xml"/><Relationship Id="rId12" Type="http://schemas.openxmlformats.org/officeDocument/2006/relationships/image" Target="../media/image17.jpg"/><Relationship Id="rId17" Type="http://schemas.openxmlformats.org/officeDocument/2006/relationships/diagramColors" Target="../diagrams/colors3.xml"/><Relationship Id="rId2" Type="http://schemas.openxmlformats.org/officeDocument/2006/relationships/image" Target="../media/image15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diagramDrawing" Target="../diagrams/drawing2.xml"/><Relationship Id="rId5" Type="http://schemas.openxmlformats.org/officeDocument/2006/relationships/image" Target="../media/image8.png"/><Relationship Id="rId15" Type="http://schemas.openxmlformats.org/officeDocument/2006/relationships/diagramLayout" Target="../diagrams/layout3.xml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svg"/><Relationship Id="rId9" Type="http://schemas.openxmlformats.org/officeDocument/2006/relationships/diagramQuickStyle" Target="../diagrams/quickStyle2.xml"/><Relationship Id="rId1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782700" y="589859"/>
            <a:ext cx="55223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ZONAS SEÑALIZADAS</a:t>
            </a:r>
            <a:endParaRPr lang="en-US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85496" y="72276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7133863" y="4163610"/>
            <a:ext cx="30913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ea typeface="Tahoma" panose="020B0604030504040204" pitchFamily="34" charset="0"/>
                <a:cs typeface="Tahoma" panose="020B0604030504040204" pitchFamily="34" charset="0"/>
              </a:rPr>
              <a:t>SECTOR COMERCIAL</a:t>
            </a:r>
          </a:p>
        </p:txBody>
      </p:sp>
      <p:pic>
        <p:nvPicPr>
          <p:cNvPr id="19" name="Imagen 18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5" y="1530055"/>
            <a:ext cx="2876002" cy="246276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73135" y="3614959"/>
            <a:ext cx="28576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3 con Calle 51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Imagen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40" y="1533279"/>
            <a:ext cx="3091384" cy="245101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3920592" y="3621687"/>
            <a:ext cx="28576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Calle 49 con Carrera 2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Imagen 2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64" y="1533279"/>
            <a:ext cx="3091384" cy="245953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133864" y="3630986"/>
            <a:ext cx="28576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5 entre Calle 50 y 51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Imagen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6" y="4163610"/>
            <a:ext cx="2857639" cy="2134586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11771" y="5932088"/>
            <a:ext cx="28576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Calle 49 – Plaza Mercado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Drawing 0" descr="image1672159780112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11" y="4163610"/>
            <a:ext cx="3098574" cy="213458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3787458" y="5887648"/>
            <a:ext cx="28576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4 con Calle 51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38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63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0394"/>
            <a:ext cx="64070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513840" y="563773"/>
            <a:ext cx="84082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ZONAS SEÑALIZADAS</a:t>
            </a:r>
            <a:endParaRPr lang="en-US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6268" y="633926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4450241" y="4094097"/>
            <a:ext cx="322553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BARRIO ARENAL</a:t>
            </a:r>
          </a:p>
        </p:txBody>
      </p:sp>
      <p:pic>
        <p:nvPicPr>
          <p:cNvPr id="34" name="Imagen 3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5" y="1563189"/>
            <a:ext cx="3225531" cy="2421618"/>
          </a:xfrm>
          <a:prstGeom prst="rect">
            <a:avLst/>
          </a:prstGeom>
        </p:spPr>
      </p:pic>
      <p:pic>
        <p:nvPicPr>
          <p:cNvPr id="35" name="Imagen 3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1" y="1563189"/>
            <a:ext cx="3225531" cy="2421618"/>
          </a:xfrm>
          <a:prstGeom prst="rect">
            <a:avLst/>
          </a:prstGeom>
        </p:spPr>
      </p:pic>
      <p:pic>
        <p:nvPicPr>
          <p:cNvPr id="36" name="Imagen 3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5" y="4094097"/>
            <a:ext cx="3225531" cy="2421618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403472" y="4665052"/>
            <a:ext cx="3319067" cy="3725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15 con Calle 35 – Cancha </a:t>
            </a:r>
            <a:endParaRPr lang="es-CO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22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ZONAS SEÑALIZADAS</a:t>
            </a:r>
            <a:endParaRPr lang="en-US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3162" y="63151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817644" y="4932451"/>
            <a:ext cx="385635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ea typeface="Tahoma" panose="020B0604030504040204" pitchFamily="34" charset="0"/>
                <a:cs typeface="Tahoma" panose="020B0604030504040204" pitchFamily="34" charset="0"/>
              </a:rPr>
              <a:t>BARRIO ISLA DEL ZAPATO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17645" y="5572059"/>
            <a:ext cx="33174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23 entre Calle 35 y 39 – Vía Principal </a:t>
            </a:r>
            <a:endParaRPr lang="es-CO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Drawing 0" descr="image1671242378074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817644" y="1773213"/>
            <a:ext cx="2864620" cy="2887828"/>
          </a:xfrm>
          <a:prstGeom prst="rect">
            <a:avLst/>
          </a:prstGeom>
        </p:spPr>
      </p:pic>
      <p:pic>
        <p:nvPicPr>
          <p:cNvPr id="35" name="Drawing 0" descr="image1671242378078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3875403" y="1759461"/>
            <a:ext cx="2864620" cy="2901580"/>
          </a:xfrm>
          <a:prstGeom prst="rect">
            <a:avLst/>
          </a:prstGeom>
        </p:spPr>
      </p:pic>
      <p:pic>
        <p:nvPicPr>
          <p:cNvPr id="36" name="Drawing 0" descr="image1671242378058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6933162" y="1765991"/>
            <a:ext cx="2864620" cy="28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0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508153" y="601134"/>
            <a:ext cx="78898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331117" y="1894774"/>
            <a:ext cx="36510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Barrios</a:t>
            </a:r>
          </a:p>
        </p:txBody>
      </p:sp>
      <p:graphicFrame>
        <p:nvGraphicFramePr>
          <p:cNvPr id="13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65422"/>
              </p:ext>
            </p:extLst>
          </p:nvPr>
        </p:nvGraphicFramePr>
        <p:xfrm>
          <a:off x="937294" y="2594475"/>
          <a:ext cx="6111014" cy="3368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6575481" y="1833218"/>
            <a:ext cx="4779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Instituciones Educativas</a:t>
            </a:r>
          </a:p>
        </p:txBody>
      </p:sp>
      <p:graphicFrame>
        <p:nvGraphicFramePr>
          <p:cNvPr id="16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979594"/>
              </p:ext>
            </p:extLst>
          </p:nvPr>
        </p:nvGraphicFramePr>
        <p:xfrm>
          <a:off x="7310155" y="2594475"/>
          <a:ext cx="3944551" cy="939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7EA7BE4-B4F0-1E93-6065-06F090487155}"/>
              </a:ext>
            </a:extLst>
          </p:cNvPr>
          <p:cNvSpPr/>
          <p:nvPr/>
        </p:nvSpPr>
        <p:spPr>
          <a:xfrm>
            <a:off x="7141625" y="3726431"/>
            <a:ext cx="3647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Inversión </a:t>
            </a:r>
          </a:p>
          <a:p>
            <a:pPr algn="ctr"/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$55.804.158</a:t>
            </a:r>
            <a:endParaRPr lang="es-CO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05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184966" y="607920"/>
            <a:ext cx="103312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pic>
        <p:nvPicPr>
          <p:cNvPr id="23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392" y="2967959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403793" y="1634503"/>
            <a:ext cx="36510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Realizadas</a:t>
            </a:r>
            <a:endParaRPr lang="es-ES" sz="32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403793" y="2382231"/>
            <a:ext cx="237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líneas de carril 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378906" y="2895015"/>
            <a:ext cx="2207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marcas viales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368641" y="3434492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Señalización vertical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2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392" y="2443467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392" y="3479686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392" y="3953821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ángulo 30"/>
          <p:cNvSpPr/>
          <p:nvPr/>
        </p:nvSpPr>
        <p:spPr>
          <a:xfrm>
            <a:off x="1368640" y="3940216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Bandas transversales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328" y="445300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/>
          <p:cNvSpPr/>
          <p:nvPr/>
        </p:nvSpPr>
        <p:spPr>
          <a:xfrm>
            <a:off x="1378906" y="4420479"/>
            <a:ext cx="203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en concreto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4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440" y="4965268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3665" y="2482399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/>
          <p:cNvSpPr/>
          <p:nvPr/>
        </p:nvSpPr>
        <p:spPr>
          <a:xfrm>
            <a:off x="4016760" y="2382230"/>
            <a:ext cx="1899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90 metros lineales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8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3664" y="2995183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ángulo 38"/>
          <p:cNvSpPr/>
          <p:nvPr/>
        </p:nvSpPr>
        <p:spPr>
          <a:xfrm>
            <a:off x="4048284" y="2895015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169 m²</a:t>
            </a:r>
          </a:p>
        </p:txBody>
      </p:sp>
      <p:pic>
        <p:nvPicPr>
          <p:cNvPr id="4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3664" y="3534660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ángulo 40"/>
          <p:cNvSpPr/>
          <p:nvPr/>
        </p:nvSpPr>
        <p:spPr>
          <a:xfrm>
            <a:off x="4016760" y="3463891"/>
            <a:ext cx="211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23 señales verticales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2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3664" y="4045003"/>
            <a:ext cx="246941" cy="1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3663" y="4529914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ángulo 43"/>
          <p:cNvSpPr/>
          <p:nvPr/>
        </p:nvSpPr>
        <p:spPr>
          <a:xfrm>
            <a:off x="4048284" y="4429745"/>
            <a:ext cx="1545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 resalto (6 m)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4048283" y="3958640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12 grupos de bandas (45 m²)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341555" y="4971866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portátil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312" y="5098069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ectángulo 55"/>
          <p:cNvSpPr/>
          <p:nvPr/>
        </p:nvSpPr>
        <p:spPr>
          <a:xfrm>
            <a:off x="4032148" y="4960136"/>
            <a:ext cx="1926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3 resaltos (19,2 m)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7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440" y="5528008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ectángulo 57"/>
          <p:cNvSpPr/>
          <p:nvPr/>
        </p:nvSpPr>
        <p:spPr>
          <a:xfrm>
            <a:off x="1341555" y="5534606"/>
            <a:ext cx="1820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Tachas </a:t>
            </a:r>
            <a:r>
              <a:rPr lang="es-ES" dirty="0" err="1"/>
              <a:t>reflectivas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9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312" y="5660809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Rectángulo 59"/>
          <p:cNvSpPr/>
          <p:nvPr/>
        </p:nvSpPr>
        <p:spPr>
          <a:xfrm>
            <a:off x="3979409" y="5523253"/>
            <a:ext cx="107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45 tachas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8AD80B54-A2D6-0033-2D24-AECFF105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57" y="2443452"/>
            <a:ext cx="4481852" cy="346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4960" y="800449"/>
            <a:ext cx="750195" cy="72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285" y="878697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47211" y="628956"/>
            <a:ext cx="78577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973870" y="4604793"/>
            <a:ext cx="2935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Sector Comercial - Carrera 2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 Calles 50 y 51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517705" y="4624990"/>
            <a:ext cx="29445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Sector Comercial - Calle 51 entre Carreras 2 y 3</a:t>
            </a:r>
            <a:endParaRPr lang="es-CO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107733" y="4635508"/>
            <a:ext cx="30517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Sector Comercial - Calle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 Carreras 2 y 3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0" y="2315463"/>
            <a:ext cx="3395743" cy="22893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15" y="2301543"/>
            <a:ext cx="3545597" cy="22893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94" y="2315462"/>
            <a:ext cx="3439211" cy="22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308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26309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6862" y="67520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448" y="675206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57955" y="366306"/>
            <a:ext cx="783524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327040" y="4625438"/>
            <a:ext cx="33980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 Inscredial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Carrera 22 entre Calles 45 y 46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996517" y="4625438"/>
            <a:ext cx="35821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I.E John F. Kennedy – Carrera 28A entre Calles 44 y 45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>
            <a:off x="784951" y="2107638"/>
            <a:ext cx="3441764" cy="232476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00501" y="4625438"/>
            <a:ext cx="33888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 Nuevo Palmira - Carrera 33 Calle 52 y 53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>
          <a:xfrm>
            <a:off x="4422074" y="2088340"/>
            <a:ext cx="3441764" cy="23440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>
          <a:xfrm>
            <a:off x="8059197" y="2120701"/>
            <a:ext cx="3428825" cy="23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1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407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4476" y="70280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6;p8">
            <a:extLst>
              <a:ext uri="{FF2B5EF4-FFF2-40B4-BE49-F238E27FC236}">
                <a16:creationId xmlns:a16="http://schemas.microsoft.com/office/drawing/2014/main" id="{BC6E0D9B-A710-420E-A2DA-6EAC5B54850D}"/>
              </a:ext>
            </a:extLst>
          </p:cNvPr>
          <p:cNvSpPr txBox="1"/>
          <p:nvPr/>
        </p:nvSpPr>
        <p:spPr>
          <a:xfrm>
            <a:off x="1553109" y="637766"/>
            <a:ext cx="504197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SEMAFORIZACIÓN</a:t>
            </a:r>
          </a:p>
        </p:txBody>
      </p:sp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847749" y="4966310"/>
            <a:ext cx="70371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MANTENIMIENTO RED DE SEMAFORIZACIÓN INTERSECCIONES COMUNA 1</a:t>
            </a:r>
          </a:p>
        </p:txBody>
      </p:sp>
      <p:sp>
        <p:nvSpPr>
          <p:cNvPr id="4" name="Google Shape;187;p8">
            <a:extLst>
              <a:ext uri="{FF2B5EF4-FFF2-40B4-BE49-F238E27FC236}">
                <a16:creationId xmlns:a16="http://schemas.microsoft.com/office/drawing/2014/main" id="{3D032A82-02EF-87AA-77E7-FDB997D3A898}"/>
              </a:ext>
            </a:extLst>
          </p:cNvPr>
          <p:cNvSpPr txBox="1"/>
          <p:nvPr/>
        </p:nvSpPr>
        <p:spPr>
          <a:xfrm>
            <a:off x="9120009" y="5320232"/>
            <a:ext cx="209828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sym typeface="Arial"/>
              </a:rPr>
              <a:t>INVERSIÓN </a:t>
            </a:r>
          </a:p>
          <a:p>
            <a:pPr algn="ctr"/>
            <a:r>
              <a:rPr lang="es-ES" sz="2800" b="1" dirty="0">
                <a:sym typeface="Arial"/>
              </a:rPr>
              <a:t>$ 84.533.114</a:t>
            </a:r>
          </a:p>
        </p:txBody>
      </p:sp>
      <p:pic>
        <p:nvPicPr>
          <p:cNvPr id="1028" name="Picture 4" descr="No hay ninguna descripción de la foto disponible.">
            <a:extLst>
              <a:ext uri="{FF2B5EF4-FFF2-40B4-BE49-F238E27FC236}">
                <a16:creationId xmlns:a16="http://schemas.microsoft.com/office/drawing/2014/main" id="{C236AB99-A3C9-B14E-32BC-0207D8A9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48" y="1422294"/>
            <a:ext cx="3496592" cy="34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hay ninguna descripción de la foto disponible.">
            <a:extLst>
              <a:ext uri="{FF2B5EF4-FFF2-40B4-BE49-F238E27FC236}">
                <a16:creationId xmlns:a16="http://schemas.microsoft.com/office/drawing/2014/main" id="{8D119E90-463E-A7F1-E78A-CCF209C0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56" y="1422294"/>
            <a:ext cx="3496592" cy="34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51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5827" y="5900111"/>
            <a:ext cx="1752600" cy="704850"/>
          </a:xfrm>
          <a:prstGeom prst="rect">
            <a:avLst/>
          </a:prstGeom>
        </p:spPr>
      </p:pic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34799" y="810279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418705" y="674287"/>
            <a:ext cx="95544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SENSIBILIZACIÓN EN SEGURIDAD VIAL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0;g1202fc0fb11_0_16"/>
          <p:cNvSpPr txBox="1"/>
          <p:nvPr/>
        </p:nvSpPr>
        <p:spPr>
          <a:xfrm>
            <a:off x="1418705" y="4471458"/>
            <a:ext cx="721256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2000" dirty="0">
                <a:solidFill>
                  <a:schemeClr val="dk1"/>
                </a:solidFill>
              </a:rPr>
              <a:t>Para promover la seguridad vial se realizaron capacitaciones y campañas a empresas e instituciones educativas y comunidad en general.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012916" y="1746173"/>
            <a:ext cx="1869211" cy="12312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C00000"/>
                </a:solidFill>
              </a:rPr>
              <a:t>2976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</a:rPr>
              <a:t>Personas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</a:rPr>
              <a:t>capacitadas</a:t>
            </a:r>
            <a:endParaRPr lang="es-CO" sz="2400" b="1" dirty="0">
              <a:solidFill>
                <a:schemeClr val="tx1"/>
              </a:solidFill>
            </a:endParaRPr>
          </a:p>
        </p:txBody>
      </p:sp>
      <p:pic>
        <p:nvPicPr>
          <p:cNvPr id="19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B83D5A-87CA-69D2-85AE-144C08555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705" y="1732716"/>
            <a:ext cx="3336309" cy="242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2CD055-A332-02F8-E9ED-CB840B355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891" y="1746173"/>
            <a:ext cx="3636383" cy="24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GRACIAS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RENDICIÓN DE CUENTAS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C00000"/>
                </a:solidFill>
              </a:rPr>
              <a:t>COMUNA 1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</a:rPr>
              <a:t>JUNIO 2023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2800" y="557724"/>
            <a:ext cx="1448637" cy="582604"/>
          </a:xfrm>
          <a:prstGeom prst="rect">
            <a:avLst/>
          </a:prstGeom>
        </p:spPr>
      </p:pic>
      <p:pic>
        <p:nvPicPr>
          <p:cNvPr id="11" name="Google Shape;152;p5">
            <a:extLst>
              <a:ext uri="{FF2B5EF4-FFF2-40B4-BE49-F238E27FC236}">
                <a16:creationId xmlns:a16="http://schemas.microsoft.com/office/drawing/2014/main" id="{D86A19BA-51EB-404A-BCC3-014079C6D4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19" y="1939384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28387" y="2413337"/>
            <a:ext cx="6815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 las metas del PLAN DE DESARROLLO CENTENARIO BARRANCABERMEJA 2020 - 2023 “</a:t>
            </a:r>
            <a:r>
              <a:rPr lang="es-MX" sz="2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MUY ESPECIAL</a:t>
            </a:r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correspondiente al Programa </a:t>
            </a:r>
            <a:r>
              <a:rPr lang="es-MX" sz="2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 SOSTENIBLE ACTIVA Y SEGURA</a:t>
            </a:r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el fin de fortalecer la cultura de la Movilidad, con el propósito principal de SALVAR VIDAS.</a:t>
            </a:r>
          </a:p>
        </p:txBody>
      </p:sp>
    </p:spTree>
    <p:extLst>
      <p:ext uri="{BB962C8B-B14F-4D97-AF65-F5344CB8AC3E}">
        <p14:creationId xmlns:p14="http://schemas.microsoft.com/office/powerpoint/2010/main" val="790736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994" y="2980068"/>
            <a:ext cx="2139400" cy="860411"/>
          </a:xfrm>
          <a:prstGeom prst="rect">
            <a:avLst/>
          </a:prstGeom>
        </p:spPr>
      </p:pic>
      <p:pic>
        <p:nvPicPr>
          <p:cNvPr id="11" name="Google Shape;152;p5">
            <a:extLst>
              <a:ext uri="{FF2B5EF4-FFF2-40B4-BE49-F238E27FC236}">
                <a16:creationId xmlns:a16="http://schemas.microsoft.com/office/drawing/2014/main" id="{D86A19BA-51EB-404A-BCC3-014079C6D4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0059" y="770984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8;g1202fc0fb11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119" y="63436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9;g1202fc0fb11_0_16"/>
          <p:cNvSpPr txBox="1"/>
          <p:nvPr/>
        </p:nvSpPr>
        <p:spPr>
          <a:xfrm>
            <a:off x="993775" y="508950"/>
            <a:ext cx="756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-US" sz="4400" b="1" dirty="0">
                <a:solidFill>
                  <a:schemeClr val="dk1"/>
                </a:solidFill>
              </a:rPr>
              <a:t>OBJETIVO ESTRATÉGICO</a:t>
            </a:r>
            <a:endParaRPr sz="4400" b="1" dirty="0">
              <a:solidFill>
                <a:schemeClr val="dk1"/>
              </a:solidFill>
            </a:endParaRPr>
          </a:p>
        </p:txBody>
      </p:sp>
      <p:sp>
        <p:nvSpPr>
          <p:cNvPr id="9" name="Google Shape;130;g1202fc0fb11_0_16"/>
          <p:cNvSpPr txBox="1"/>
          <p:nvPr/>
        </p:nvSpPr>
        <p:spPr>
          <a:xfrm>
            <a:off x="6126481" y="1885950"/>
            <a:ext cx="448277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Garantizar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ágiles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implementando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nocivos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provocada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contaminación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reduzcan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accidentalidad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b="1" dirty="0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59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7794" y="1226228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1273124" y="530039"/>
            <a:ext cx="836871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4400" b="1" dirty="0">
                <a:solidFill>
                  <a:schemeClr val="dk1"/>
                </a:solidFill>
              </a:rPr>
              <a:t>CONVENIO AGENCIA NACIONAL DE SEGURIDAD VIAL (ANSV) </a:t>
            </a:r>
            <a:endParaRPr lang="es-ES" sz="44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4" name="Google Shape;130;g1202fc0fb11_0_16"/>
          <p:cNvSpPr txBox="1"/>
          <p:nvPr/>
        </p:nvSpPr>
        <p:spPr>
          <a:xfrm>
            <a:off x="1167245" y="2030171"/>
            <a:ext cx="100410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1700" dirty="0">
                <a:solidFill>
                  <a:schemeClr val="dk1"/>
                </a:solidFill>
              </a:rPr>
              <a:t>A través del </a:t>
            </a:r>
            <a:r>
              <a:rPr lang="es-ES" sz="1700" b="1" dirty="0">
                <a:solidFill>
                  <a:srgbClr val="C00000"/>
                </a:solidFill>
              </a:rPr>
              <a:t>programa ‘Pequeñas Grandes Obras’ (PGO) </a:t>
            </a:r>
            <a:r>
              <a:rPr lang="es-ES" sz="1700" dirty="0">
                <a:solidFill>
                  <a:schemeClr val="dk1"/>
                </a:solidFill>
              </a:rPr>
              <a:t>se </a:t>
            </a:r>
            <a:r>
              <a:rPr lang="es-ES" b="1" dirty="0">
                <a:solidFill>
                  <a:schemeClr val="dk1"/>
                </a:solidFill>
              </a:rPr>
              <a:t>realizó intervenciones en 2 sectores</a:t>
            </a:r>
            <a:r>
              <a:rPr lang="es-ES" sz="1700" dirty="0">
                <a:solidFill>
                  <a:schemeClr val="dk1"/>
                </a:solidFill>
              </a:rPr>
              <a:t> de la comuna uno de Barrancabermeja, con el fin de disminuir la siniestralidad vial y proteger a los actores más vulnerables como lo son los peatones.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45471"/>
              </p:ext>
            </p:extLst>
          </p:nvPr>
        </p:nvGraphicFramePr>
        <p:xfrm>
          <a:off x="1331117" y="2992940"/>
          <a:ext cx="9615332" cy="310577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591648">
                  <a:extLst>
                    <a:ext uri="{9D8B030D-6E8A-4147-A177-3AD203B41FA5}">
                      <a16:colId xmlns:a16="http://schemas.microsoft.com/office/drawing/2014/main" val="2614151516"/>
                    </a:ext>
                  </a:extLst>
                </a:gridCol>
                <a:gridCol w="4023684">
                  <a:extLst>
                    <a:ext uri="{9D8B030D-6E8A-4147-A177-3AD203B41FA5}">
                      <a16:colId xmlns:a16="http://schemas.microsoft.com/office/drawing/2014/main" val="1125162322"/>
                    </a:ext>
                  </a:extLst>
                </a:gridCol>
              </a:tblGrid>
              <a:tr h="274004"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SECTOR - COMUNA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INVERSION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185175"/>
                  </a:ext>
                </a:extLst>
              </a:tr>
              <a:tr h="877922">
                <a:tc>
                  <a:txBody>
                    <a:bodyPr/>
                    <a:lstStyle/>
                    <a:p>
                      <a:pPr marL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+mn-lt"/>
                        </a:rPr>
                        <a:t>Calle 52 entre Carrera 32 y Carrera 34 Puente Elevado</a:t>
                      </a:r>
                      <a:r>
                        <a:rPr lang="es-CO" sz="2000" b="0" dirty="0">
                          <a:effectLst/>
                          <a:latin typeface="+mn-lt"/>
                        </a:rPr>
                        <a:t>; Comuna 1</a:t>
                      </a:r>
                      <a:endParaRPr lang="es-CO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$168.000.000</a:t>
                      </a:r>
                      <a:endParaRPr lang="es-CO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158584"/>
                  </a:ext>
                </a:extLst>
              </a:tr>
              <a:tr h="967480">
                <a:tc>
                  <a:txBody>
                    <a:bodyPr/>
                    <a:lstStyle/>
                    <a:p>
                      <a:pPr marL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+mn-lt"/>
                        </a:rPr>
                        <a:t>Carrera 24 entre Calle 48 y Calle 45 </a:t>
                      </a:r>
                      <a:r>
                        <a:rPr lang="es-CO" sz="2000" b="0" dirty="0">
                          <a:effectLst/>
                          <a:latin typeface="+mn-lt"/>
                        </a:rPr>
                        <a:t>, Comuna 1.</a:t>
                      </a:r>
                      <a:endParaRPr lang="es-CO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 $225.000.000</a:t>
                      </a:r>
                      <a:endParaRPr lang="es-CO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565751"/>
                  </a:ext>
                </a:extLst>
              </a:tr>
              <a:tr h="979890"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TOTAL INVERSION AGENCIA NACIONAL DE SEGURIDAD VIAL  – COMUNA 1 </a:t>
                      </a:r>
                      <a:endParaRPr lang="es-C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effectLst/>
                          <a:latin typeface="+mn-lt"/>
                        </a:rPr>
                        <a:t>$393.000.000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59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04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9554" y="558282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1273124" y="530039"/>
            <a:ext cx="953965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CONVENIO AGENCIA NACIONAL DE SEGURIDAD (ANSV) – ITTB – AÑO 2021</a:t>
            </a:r>
            <a:endParaRPr lang="es-ES" sz="4400" b="1" dirty="0">
              <a:solidFill>
                <a:schemeClr val="dk1"/>
              </a:solidFill>
              <a:sym typeface="Arial"/>
            </a:endParaRPr>
          </a:p>
        </p:txBody>
      </p:sp>
      <p:graphicFrame>
        <p:nvGraphicFramePr>
          <p:cNvPr id="9" name="Google Shape;151;p5">
            <a:extLst>
              <a:ext uri="{FF2B5EF4-FFF2-40B4-BE49-F238E27FC236}">
                <a16:creationId xmlns:a16="http://schemas.microsoft.com/office/drawing/2014/main" id="{856B6D8A-4121-1A9D-C7FE-AF828E944A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332365"/>
              </p:ext>
            </p:extLst>
          </p:nvPr>
        </p:nvGraphicFramePr>
        <p:xfrm>
          <a:off x="5744400" y="2652804"/>
          <a:ext cx="5188404" cy="3616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2C6F9D1-E649-3FFE-BCF5-2777DC2DD7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7052" y="2652804"/>
            <a:ext cx="4130271" cy="254911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1273124" y="2013064"/>
            <a:ext cx="771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PROGRAMA PEQUEÑAS GRANDES OBRAS (PGO)</a:t>
            </a:r>
          </a:p>
        </p:txBody>
      </p:sp>
    </p:spTree>
    <p:extLst>
      <p:ext uri="{BB962C8B-B14F-4D97-AF65-F5344CB8AC3E}">
        <p14:creationId xmlns:p14="http://schemas.microsoft.com/office/powerpoint/2010/main" val="382174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484" y="6211387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3954" y="4428307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7;p3"/>
          <p:cNvSpPr txBox="1"/>
          <p:nvPr/>
        </p:nvSpPr>
        <p:spPr>
          <a:xfrm>
            <a:off x="1373872" y="497526"/>
            <a:ext cx="1077537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</a:rPr>
              <a:t>PROGRAMA “PEQUEÑAS GRANDES OBRAS (PGO)” – CONVENIO AGENCIA NACIONAL DE SEGURIDAD (ANSV) – ITTB – AÑO 2021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BB80EFF-69C0-3BA8-D18B-B54A359FA38B}"/>
              </a:ext>
            </a:extLst>
          </p:cNvPr>
          <p:cNvGrpSpPr/>
          <p:nvPr/>
        </p:nvGrpSpPr>
        <p:grpSpPr>
          <a:xfrm>
            <a:off x="993765" y="2129499"/>
            <a:ext cx="9918286" cy="923289"/>
            <a:chOff x="1130189" y="2318683"/>
            <a:chExt cx="9918286" cy="923289"/>
          </a:xfrm>
        </p:grpSpPr>
        <p:sp>
          <p:nvSpPr>
            <p:cNvPr id="11" name="Flecha: a la derecha 2">
              <a:extLst>
                <a:ext uri="{FF2B5EF4-FFF2-40B4-BE49-F238E27FC236}">
                  <a16:creationId xmlns:a16="http://schemas.microsoft.com/office/drawing/2014/main" id="{C8391713-6D8B-AF73-781C-313190D2401F}"/>
                </a:ext>
              </a:extLst>
            </p:cNvPr>
            <p:cNvSpPr/>
            <p:nvPr/>
          </p:nvSpPr>
          <p:spPr>
            <a:xfrm>
              <a:off x="3521788" y="2529163"/>
              <a:ext cx="569998" cy="326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A8C3D1C-C5DF-E881-315B-2E117F17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40" t="20710" r="7876" b="15617"/>
            <a:stretch/>
          </p:blipFill>
          <p:spPr>
            <a:xfrm>
              <a:off x="4091786" y="2320249"/>
              <a:ext cx="2383971" cy="920156"/>
            </a:xfrm>
            <a:prstGeom prst="rect">
              <a:avLst/>
            </a:prstGeom>
          </p:spPr>
        </p:pic>
        <p:sp>
          <p:nvSpPr>
            <p:cNvPr id="17" name="Flecha: a la derecha 3">
              <a:extLst>
                <a:ext uri="{FF2B5EF4-FFF2-40B4-BE49-F238E27FC236}">
                  <a16:creationId xmlns:a16="http://schemas.microsoft.com/office/drawing/2014/main" id="{D1582A59-109F-3E42-523F-4C9DE5FC57DA}"/>
                </a:ext>
              </a:extLst>
            </p:cNvPr>
            <p:cNvSpPr/>
            <p:nvPr/>
          </p:nvSpPr>
          <p:spPr>
            <a:xfrm>
              <a:off x="6317511" y="2600110"/>
              <a:ext cx="489857" cy="2917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Google Shape;130;g1202fc0fb11_0_16">
              <a:extLst>
                <a:ext uri="{FF2B5EF4-FFF2-40B4-BE49-F238E27FC236}">
                  <a16:creationId xmlns:a16="http://schemas.microsoft.com/office/drawing/2014/main" id="{ADDCE5D8-2A65-89D9-E560-235EA466D6C2}"/>
                </a:ext>
              </a:extLst>
            </p:cNvPr>
            <p:cNvSpPr txBox="1"/>
            <p:nvPr/>
          </p:nvSpPr>
          <p:spPr>
            <a:xfrm>
              <a:off x="6807368" y="2318683"/>
              <a:ext cx="424110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DISEÑO PARA IMPLEMENTACIÓN DE MEDIDA DE SEGURIDAD VIAL PARA TRÁFICO CALMADO</a:t>
              </a:r>
              <a:endParaRPr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30;g1202fc0fb11_0_16">
              <a:extLst>
                <a:ext uri="{FF2B5EF4-FFF2-40B4-BE49-F238E27FC236}">
                  <a16:creationId xmlns:a16="http://schemas.microsoft.com/office/drawing/2014/main" id="{E14D3FD7-9A70-5185-A0FD-9A4168C50AE8}"/>
                </a:ext>
              </a:extLst>
            </p:cNvPr>
            <p:cNvSpPr txBox="1"/>
            <p:nvPr/>
          </p:nvSpPr>
          <p:spPr>
            <a:xfrm>
              <a:off x="1130189" y="2553393"/>
              <a:ext cx="304065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APOYO TERRITORIAL</a:t>
              </a:r>
              <a:endParaRPr sz="1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A4409D6-EF7C-31DE-D5B5-3BF649F46835}"/>
              </a:ext>
            </a:extLst>
          </p:cNvPr>
          <p:cNvSpPr txBox="1"/>
          <p:nvPr/>
        </p:nvSpPr>
        <p:spPr>
          <a:xfrm>
            <a:off x="5843443" y="3404431"/>
            <a:ext cx="38555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PUNTO 68081-003 Calle 52 entre Carrera 32 y Carrera 34 Puente Elevado en Barrancabermeja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F2E1652-5E84-AE67-396D-0DD883D2847D}"/>
              </a:ext>
            </a:extLst>
          </p:cNvPr>
          <p:cNvSpPr txBox="1"/>
          <p:nvPr/>
        </p:nvSpPr>
        <p:spPr>
          <a:xfrm>
            <a:off x="5290497" y="4428307"/>
            <a:ext cx="4825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tx1"/>
                </a:solidFill>
              </a:rPr>
              <a:t>I</a:t>
            </a:r>
            <a:r>
              <a:rPr lang="es-MX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nversión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$ 168.000.000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CF94E0B-957E-41EE-689B-07E3684298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496" r="96" b="1"/>
          <a:stretch/>
        </p:blipFill>
        <p:spPr>
          <a:xfrm>
            <a:off x="1175453" y="3229916"/>
            <a:ext cx="3995718" cy="2441541"/>
          </a:xfrm>
          <a:prstGeom prst="rect">
            <a:avLst/>
          </a:prstGeom>
        </p:spPr>
      </p:pic>
      <p:pic>
        <p:nvPicPr>
          <p:cNvPr id="24" name="Gráfico 15" descr="Cono de tráfico contorno">
            <a:extLst>
              <a:ext uri="{FF2B5EF4-FFF2-40B4-BE49-F238E27FC236}">
                <a16:creationId xmlns:a16="http://schemas.microsoft.com/office/drawing/2014/main" id="{7B1DB832-610E-F367-0D0D-DEA00C275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6977" y="4537436"/>
            <a:ext cx="675288" cy="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2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484" y="6211387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6034" y="4135360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7;p3"/>
          <p:cNvSpPr txBox="1"/>
          <p:nvPr/>
        </p:nvSpPr>
        <p:spPr>
          <a:xfrm>
            <a:off x="1373872" y="497526"/>
            <a:ext cx="1077537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</a:rPr>
              <a:t>PROGRAMA “PEQUEÑAS GRANDES OBRAS (PGO)” – CONVENIO AGENCIA NACIONAL DE SEGURIDAD (ANSV) – ITTB – AÑO 2021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BB80EFF-69C0-3BA8-D18B-B54A359FA38B}"/>
              </a:ext>
            </a:extLst>
          </p:cNvPr>
          <p:cNvGrpSpPr/>
          <p:nvPr/>
        </p:nvGrpSpPr>
        <p:grpSpPr>
          <a:xfrm>
            <a:off x="993765" y="2129499"/>
            <a:ext cx="9918286" cy="923289"/>
            <a:chOff x="1130189" y="2318683"/>
            <a:chExt cx="9918286" cy="923289"/>
          </a:xfrm>
        </p:grpSpPr>
        <p:sp>
          <p:nvSpPr>
            <p:cNvPr id="26" name="Flecha: a la derecha 2">
              <a:extLst>
                <a:ext uri="{FF2B5EF4-FFF2-40B4-BE49-F238E27FC236}">
                  <a16:creationId xmlns:a16="http://schemas.microsoft.com/office/drawing/2014/main" id="{C8391713-6D8B-AF73-781C-313190D2401F}"/>
                </a:ext>
              </a:extLst>
            </p:cNvPr>
            <p:cNvSpPr/>
            <p:nvPr/>
          </p:nvSpPr>
          <p:spPr>
            <a:xfrm>
              <a:off x="3521788" y="2529163"/>
              <a:ext cx="569998" cy="326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AA8C3D1C-C5DF-E881-315B-2E117F17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40" t="20710" r="7876" b="15617"/>
            <a:stretch/>
          </p:blipFill>
          <p:spPr>
            <a:xfrm>
              <a:off x="4091786" y="2320249"/>
              <a:ext cx="2383971" cy="920156"/>
            </a:xfrm>
            <a:prstGeom prst="rect">
              <a:avLst/>
            </a:prstGeom>
          </p:spPr>
        </p:pic>
        <p:sp>
          <p:nvSpPr>
            <p:cNvPr id="28" name="Flecha: a la derecha 3">
              <a:extLst>
                <a:ext uri="{FF2B5EF4-FFF2-40B4-BE49-F238E27FC236}">
                  <a16:creationId xmlns:a16="http://schemas.microsoft.com/office/drawing/2014/main" id="{D1582A59-109F-3E42-523F-4C9DE5FC57DA}"/>
                </a:ext>
              </a:extLst>
            </p:cNvPr>
            <p:cNvSpPr/>
            <p:nvPr/>
          </p:nvSpPr>
          <p:spPr>
            <a:xfrm>
              <a:off x="6317511" y="2600110"/>
              <a:ext cx="489857" cy="2917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Google Shape;130;g1202fc0fb11_0_16">
              <a:extLst>
                <a:ext uri="{FF2B5EF4-FFF2-40B4-BE49-F238E27FC236}">
                  <a16:creationId xmlns:a16="http://schemas.microsoft.com/office/drawing/2014/main" id="{ADDCE5D8-2A65-89D9-E560-235EA466D6C2}"/>
                </a:ext>
              </a:extLst>
            </p:cNvPr>
            <p:cNvSpPr txBox="1"/>
            <p:nvPr/>
          </p:nvSpPr>
          <p:spPr>
            <a:xfrm>
              <a:off x="6807368" y="2318683"/>
              <a:ext cx="424110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DISEÑO PARA IMPLEMENTACIÓN DE MEDIDA DE SEGURIDAD VIAL PARA TRÁFICO CALMADO</a:t>
              </a:r>
              <a:endParaRPr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30;g1202fc0fb11_0_16">
              <a:extLst>
                <a:ext uri="{FF2B5EF4-FFF2-40B4-BE49-F238E27FC236}">
                  <a16:creationId xmlns:a16="http://schemas.microsoft.com/office/drawing/2014/main" id="{E14D3FD7-9A70-5185-A0FD-9A4168C50AE8}"/>
                </a:ext>
              </a:extLst>
            </p:cNvPr>
            <p:cNvSpPr txBox="1"/>
            <p:nvPr/>
          </p:nvSpPr>
          <p:spPr>
            <a:xfrm>
              <a:off x="1130189" y="2553393"/>
              <a:ext cx="304065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APOYO TERRITORIAL</a:t>
              </a:r>
              <a:endParaRPr sz="1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A4409D6-EF7C-31DE-D5B5-3BF649F46835}"/>
              </a:ext>
            </a:extLst>
          </p:cNvPr>
          <p:cNvSpPr txBox="1"/>
          <p:nvPr/>
        </p:nvSpPr>
        <p:spPr>
          <a:xfrm>
            <a:off x="6686431" y="3296854"/>
            <a:ext cx="3855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PUNTO 68081-</a:t>
            </a:r>
            <a:r>
              <a:rPr lang="es-CO" dirty="0"/>
              <a:t>002 </a:t>
            </a:r>
            <a:r>
              <a:rPr lang="es-MX" b="0" i="0" dirty="0">
                <a:solidFill>
                  <a:srgbClr val="000000"/>
                </a:solidFill>
                <a:effectLst/>
              </a:rPr>
              <a:t>Carrera 24 entre Calle 48 y Calle 45 </a:t>
            </a:r>
            <a:r>
              <a:rPr lang="es-CO" dirty="0"/>
              <a:t>BARRANCABERMEJA</a:t>
            </a:r>
            <a:endParaRPr lang="es-MX" sz="14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F2E1652-5E84-AE67-396D-0DD883D2847D}"/>
              </a:ext>
            </a:extLst>
          </p:cNvPr>
          <p:cNvSpPr txBox="1"/>
          <p:nvPr/>
        </p:nvSpPr>
        <p:spPr>
          <a:xfrm>
            <a:off x="6745966" y="4120612"/>
            <a:ext cx="2783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tx1"/>
                </a:solidFill>
              </a:rPr>
              <a:t>I</a:t>
            </a:r>
            <a:r>
              <a:rPr lang="es-MX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nversión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$ 225.000.000</a:t>
            </a:r>
          </a:p>
        </p:txBody>
      </p:sp>
      <p:pic>
        <p:nvPicPr>
          <p:cNvPr id="33" name="Gráfico 15" descr="Cono de tráfico contorno">
            <a:extLst>
              <a:ext uri="{FF2B5EF4-FFF2-40B4-BE49-F238E27FC236}">
                <a16:creationId xmlns:a16="http://schemas.microsoft.com/office/drawing/2014/main" id="{7B1DB832-610E-F367-0D0D-DEA00C275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6009" y="4201363"/>
            <a:ext cx="573317" cy="573317"/>
          </a:xfrm>
          <a:prstGeom prst="rect">
            <a:avLst/>
          </a:prstGeom>
        </p:spPr>
      </p:pic>
      <p:pic>
        <p:nvPicPr>
          <p:cNvPr id="34" name="Imagen 33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FC38806C-5669-FD1B-5826-A3F659C8B4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400" y="3172215"/>
            <a:ext cx="4690592" cy="29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5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4">
            <a:extLst>
              <a:ext uri="{FF2B5EF4-FFF2-40B4-BE49-F238E27FC236}">
                <a16:creationId xmlns:a16="http://schemas.microsoft.com/office/drawing/2014/main" id="{0F81D9DF-BE01-A01F-AD65-E0E50C16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" y="0"/>
            <a:ext cx="12195047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5827" y="5900111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700" y="471087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851278" y="379649"/>
            <a:ext cx="92358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VIAL</a:t>
            </a: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6802" y="1275922"/>
            <a:ext cx="352282" cy="3929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988695"/>
              </p:ext>
            </p:extLst>
          </p:nvPr>
        </p:nvGraphicFramePr>
        <p:xfrm>
          <a:off x="6356432" y="1743282"/>
          <a:ext cx="3903889" cy="1334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6" name="Imagen 25" descr="Una persona parada al lado de una señal de pare en la calle&#10;&#10;Descripción generada automáticamente con confianza baja">
            <a:extLst>
              <a:ext uri="{FF2B5EF4-FFF2-40B4-BE49-F238E27FC236}">
                <a16:creationId xmlns:a16="http://schemas.microsoft.com/office/drawing/2014/main" id="{76434C02-D451-2513-9FB2-A2949A6B55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0843" y="1275922"/>
            <a:ext cx="3517718" cy="26382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EC0909E-4617-491E-E5A6-32593EFBF3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843" y="4094274"/>
            <a:ext cx="3517718" cy="2456962"/>
          </a:xfrm>
          <a:prstGeom prst="rect">
            <a:avLst/>
          </a:prstGeom>
        </p:spPr>
      </p:pic>
      <p:graphicFrame>
        <p:nvGraphicFramePr>
          <p:cNvPr id="3" name="Google Shape;151;p5">
            <a:extLst>
              <a:ext uri="{FF2B5EF4-FFF2-40B4-BE49-F238E27FC236}">
                <a16:creationId xmlns:a16="http://schemas.microsoft.com/office/drawing/2014/main" id="{193CC55E-7864-0CCA-FE51-EB79F080F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152954"/>
              </p:ext>
            </p:extLst>
          </p:nvPr>
        </p:nvGraphicFramePr>
        <p:xfrm>
          <a:off x="6356431" y="3761597"/>
          <a:ext cx="3903889" cy="1334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B743C154-72B0-A9E5-B1B7-5C09C53617AF}"/>
              </a:ext>
            </a:extLst>
          </p:cNvPr>
          <p:cNvSpPr/>
          <p:nvPr/>
        </p:nvSpPr>
        <p:spPr>
          <a:xfrm>
            <a:off x="6945439" y="5322755"/>
            <a:ext cx="20120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pPr algn="ctr"/>
            <a:r>
              <a:rPr lang="es-E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$75.000.000</a:t>
            </a:r>
            <a:endParaRPr lang="es-CO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Google Shape;118;g1202fc0fb11_0_25">
            <a:extLst>
              <a:ext uri="{FF2B5EF4-FFF2-40B4-BE49-F238E27FC236}">
                <a16:creationId xmlns:a16="http://schemas.microsoft.com/office/drawing/2014/main" id="{40E79074-5CFF-4A51-DAFF-9D8D7B66AE8F}"/>
              </a:ext>
            </a:extLst>
          </p:cNvPr>
          <p:cNvSpPr txBox="1"/>
          <p:nvPr/>
        </p:nvSpPr>
        <p:spPr>
          <a:xfrm>
            <a:off x="6295199" y="1191512"/>
            <a:ext cx="45901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Vertical</a:t>
            </a:r>
          </a:p>
        </p:txBody>
      </p:sp>
      <p:pic>
        <p:nvPicPr>
          <p:cNvPr id="9" name="Google Shape;122;g1202fc0fb11_0_25">
            <a:extLst>
              <a:ext uri="{FF2B5EF4-FFF2-40B4-BE49-F238E27FC236}">
                <a16:creationId xmlns:a16="http://schemas.microsoft.com/office/drawing/2014/main" id="{53717228-3930-F9A6-6D63-8225483380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6802" y="3328399"/>
            <a:ext cx="352282" cy="3929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8;g1202fc0fb11_0_25">
            <a:extLst>
              <a:ext uri="{FF2B5EF4-FFF2-40B4-BE49-F238E27FC236}">
                <a16:creationId xmlns:a16="http://schemas.microsoft.com/office/drawing/2014/main" id="{A6FC09BA-CFEE-4AD1-47DF-B02DB21570A7}"/>
              </a:ext>
            </a:extLst>
          </p:cNvPr>
          <p:cNvSpPr txBox="1"/>
          <p:nvPr/>
        </p:nvSpPr>
        <p:spPr>
          <a:xfrm>
            <a:off x="6259826" y="3207092"/>
            <a:ext cx="45901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Horizontal</a:t>
            </a:r>
          </a:p>
        </p:txBody>
      </p:sp>
    </p:spTree>
    <p:extLst>
      <p:ext uri="{BB962C8B-B14F-4D97-AF65-F5344CB8AC3E}">
        <p14:creationId xmlns:p14="http://schemas.microsoft.com/office/powerpoint/2010/main" val="29927646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772</Words>
  <Application>Microsoft Office PowerPoint</Application>
  <PresentationFormat>Panorámica</PresentationFormat>
  <Paragraphs>118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Paloseco Medium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62</cp:revision>
  <dcterms:created xsi:type="dcterms:W3CDTF">2023-04-10T15:10:38Z</dcterms:created>
  <dcterms:modified xsi:type="dcterms:W3CDTF">2023-06-30T20:46:24Z</dcterms:modified>
</cp:coreProperties>
</file>